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embedTrueTypeFonts="1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58" r:id="rId4"/>
    <p:sldId id="260" r:id="rId5"/>
    <p:sldId id="259" r:id="rId6"/>
    <p:sldId id="261" r:id="rId7"/>
  </p:sldIdLst>
  <p:sldSz cx="14630400" cy="8229600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Cambria" panose="02040503050406030204" pitchFamily="18" charset="0"/>
      <p:regular r:id="rId14"/>
      <p:bold r:id="rId15"/>
      <p:italic r:id="rId16"/>
      <p:boldItalic r:id="rId17"/>
    </p:embeddedFont>
    <p:embeddedFont>
      <p:font typeface="Cambria Math" panose="02040503050406030204" pitchFamily="18" charset="0"/>
      <p:regular r:id="rId18"/>
    </p:embeddedFont>
    <p:embeddedFont>
      <p:font typeface="LMHMono" panose="020B0509020204030204" pitchFamily="49" charset="0"/>
      <p:regular r:id="rId19"/>
      <p:bold r:id="rId20"/>
    </p:embeddedFont>
    <p:embeddedFont>
      <p:font typeface="SourceCodeNarrow" panose="020B0604020202020204" charset="0"/>
      <p:regular r:id="rId21"/>
    </p:embeddedFont>
  </p:embeddedFontLst>
  <p:defaultTextStyle>
    <a:defPPr>
      <a:defRPr lang="en-US"/>
    </a:defPPr>
    <a:lvl1pPr marL="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1pPr>
    <a:lvl2pPr marL="73152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2pPr>
    <a:lvl3pPr marL="146304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3pPr>
    <a:lvl4pPr marL="219456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4pPr>
    <a:lvl5pPr marL="292608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5pPr>
    <a:lvl6pPr marL="365760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92" userDrawn="1">
          <p15:clr>
            <a:srgbClr val="A4A3A4"/>
          </p15:clr>
        </p15:guide>
        <p15:guide id="2" pos="460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8080"/>
    <a:srgbClr val="000000"/>
    <a:srgbClr val="008080"/>
    <a:srgbClr val="FFFFFF"/>
    <a:srgbClr val="C0C0C0"/>
    <a:srgbClr val="C56363"/>
    <a:srgbClr val="CC5C9C"/>
    <a:srgbClr val="972D03"/>
    <a:srgbClr val="7A441C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5" autoAdjust="0"/>
    <p:restoredTop sz="93237" autoAdjust="0"/>
  </p:normalViewPr>
  <p:slideViewPr>
    <p:cSldViewPr showGuides="1">
      <p:cViewPr varScale="1">
        <p:scale>
          <a:sx n="133" d="100"/>
          <a:sy n="133" d="100"/>
        </p:scale>
        <p:origin x="138" y="336"/>
      </p:cViewPr>
      <p:guideLst>
        <p:guide orient="horz" pos="2592"/>
        <p:guide pos="4607"/>
      </p:guideLst>
    </p:cSldViewPr>
  </p:slideViewPr>
  <p:outlineViewPr>
    <p:cViewPr>
      <p:scale>
        <a:sx n="33" d="100"/>
        <a:sy n="33" d="100"/>
      </p:scale>
      <p:origin x="54" y="4310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96" y="-96"/>
      </p:cViewPr>
      <p:guideLst>
        <p:guide orient="horz" pos="2880"/>
        <p:guide pos="2160"/>
      </p:guideLst>
    </p:cSldViewPr>
  </p:notesViewPr>
  <p:gridSpacing cx="182880" cy="18288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viewProps" Target="view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font" Target="fonts/font5.fntdata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81477A-4928-4EAF-BAF6-FC5CBD13F3ED}" type="datetimeFigureOut">
              <a:rPr lang="en-US" smtClean="0"/>
              <a:pPr/>
              <a:t>1/6/2023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88563A-D925-434C-8B0F-8A36681C518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28875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2E02D6-5BA0-4215-B18E-4735FEBDC54A}" type="datetimeFigureOut">
              <a:rPr lang="en-US" smtClean="0"/>
              <a:pPr/>
              <a:t>1/6/2023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E34596-5CDF-4DF5-B9FD-476658F3C0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4398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46304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731520" algn="l" defTabSz="146304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1463040" algn="l" defTabSz="146304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2194560" algn="l" defTabSz="146304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2926080" algn="l" defTabSz="146304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3657600" algn="l" defTabSz="146304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146304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146304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146304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Title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4400" y="457200"/>
            <a:ext cx="12801600" cy="128016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Title of Presentation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914400" y="1737360"/>
            <a:ext cx="12801600" cy="54864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 marL="2286000" indent="-457200">
              <a:buFontTx/>
              <a:buBlip>
                <a:blip r:embed="rId2"/>
              </a:buBlip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0" y="0"/>
            <a:ext cx="7315200" cy="6858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fld id="{DBEB7524-EC6D-491F-A07B-804800E7BF37}" type="datetime2">
              <a:rPr lang="en-US" sz="2000" b="0" cap="none" spc="0" smtClean="0">
                <a:ln>
                  <a:noFill/>
                </a:ln>
                <a:solidFill>
                  <a:schemeClr val="accent4"/>
                </a:solidFill>
                <a:effectLst/>
              </a:rPr>
              <a:pPr/>
              <a:t>Friday, January 6, 2023</a:t>
            </a:fld>
            <a:r>
              <a:rPr lang="en-US" sz="2000" b="0" cap="none" spc="0">
                <a:ln>
                  <a:noFill/>
                </a:ln>
                <a:solidFill>
                  <a:schemeClr val="accent4"/>
                </a:solidFill>
                <a:effectLst/>
              </a:rPr>
              <a:t> </a:t>
            </a:r>
            <a:r>
              <a:rPr lang="en-US" sz="2000" b="0" cap="none" spc="0">
                <a:ln>
                  <a:noFill/>
                </a:ln>
                <a:solidFill>
                  <a:schemeClr val="accent4"/>
                </a:solidFill>
                <a:effectLst/>
                <a:sym typeface="Wingdings"/>
              </a:rPr>
              <a:t> </a:t>
            </a:r>
            <a:fld id="{A37BF563-C004-4A0D-B2CB-D8C8CA8375EC}" type="datetime13">
              <a:rPr lang="en-US" sz="2000" b="0" cap="none" spc="0" smtClean="0">
                <a:ln>
                  <a:noFill/>
                </a:ln>
                <a:solidFill>
                  <a:schemeClr val="accent4"/>
                </a:solidFill>
                <a:effectLst/>
              </a:rPr>
              <a:pPr/>
              <a:t>3:32:30 PM</a:t>
            </a:fld>
            <a:endParaRPr lang="en-US" sz="2000" b="0" cap="none" spc="0">
              <a:ln>
                <a:noFill/>
              </a:ln>
              <a:solidFill>
                <a:schemeClr val="accent4"/>
              </a:solidFill>
              <a:effectLst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914400" y="7433846"/>
            <a:ext cx="41148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aseline="-25000"/>
              <a:t>© Lê Minh Hoàng. All Rights Reserved.</a:t>
            </a:r>
          </a:p>
        </p:txBody>
      </p:sp>
      <p:sp>
        <p:nvSpPr>
          <p:cNvPr id="64" name="Freeform 31"/>
          <p:cNvSpPr>
            <a:spLocks noEditPoints="1"/>
          </p:cNvSpPr>
          <p:nvPr userDrawn="1"/>
        </p:nvSpPr>
        <p:spPr bwMode="auto">
          <a:xfrm>
            <a:off x="13716000" y="7315200"/>
            <a:ext cx="914400" cy="457200"/>
          </a:xfrm>
          <a:custGeom>
            <a:avLst/>
            <a:gdLst>
              <a:gd name="T0" fmla="*/ 954 w 8554"/>
              <a:gd name="T1" fmla="*/ 1920 h 3302"/>
              <a:gd name="T2" fmla="*/ 128 w 8554"/>
              <a:gd name="T3" fmla="*/ 3075 h 3302"/>
              <a:gd name="T4" fmla="*/ 2347 w 8554"/>
              <a:gd name="T5" fmla="*/ 3041 h 3302"/>
              <a:gd name="T6" fmla="*/ 4867 w 8554"/>
              <a:gd name="T7" fmla="*/ 2625 h 3302"/>
              <a:gd name="T8" fmla="*/ 6862 w 8554"/>
              <a:gd name="T9" fmla="*/ 2061 h 3302"/>
              <a:gd name="T10" fmla="*/ 6404 w 8554"/>
              <a:gd name="T11" fmla="*/ 1747 h 3302"/>
              <a:gd name="T12" fmla="*/ 5951 w 8554"/>
              <a:gd name="T13" fmla="*/ 2082 h 3302"/>
              <a:gd name="T14" fmla="*/ 5985 w 8554"/>
              <a:gd name="T15" fmla="*/ 1747 h 3302"/>
              <a:gd name="T16" fmla="*/ 5234 w 8554"/>
              <a:gd name="T17" fmla="*/ 2141 h 3302"/>
              <a:gd name="T18" fmla="*/ 4714 w 8554"/>
              <a:gd name="T19" fmla="*/ 2102 h 3302"/>
              <a:gd name="T20" fmla="*/ 4554 w 8554"/>
              <a:gd name="T21" fmla="*/ 1217 h 3302"/>
              <a:gd name="T22" fmla="*/ 4163 w 8554"/>
              <a:gd name="T23" fmla="*/ 1639 h 3302"/>
              <a:gd name="T24" fmla="*/ 3253 w 8554"/>
              <a:gd name="T25" fmla="*/ 1903 h 3302"/>
              <a:gd name="T26" fmla="*/ 4555 w 8554"/>
              <a:gd name="T27" fmla="*/ 563 h 3302"/>
              <a:gd name="T28" fmla="*/ 3720 w 8554"/>
              <a:gd name="T29" fmla="*/ 447 h 3302"/>
              <a:gd name="T30" fmla="*/ 4152 w 8554"/>
              <a:gd name="T31" fmla="*/ 754 h 3302"/>
              <a:gd name="T32" fmla="*/ 2942 w 8554"/>
              <a:gd name="T33" fmla="*/ 2266 h 3302"/>
              <a:gd name="T34" fmla="*/ 2778 w 8554"/>
              <a:gd name="T35" fmla="*/ 1703 h 3302"/>
              <a:gd name="T36" fmla="*/ 1788 w 8554"/>
              <a:gd name="T37" fmla="*/ 2679 h 3302"/>
              <a:gd name="T38" fmla="*/ 2152 w 8554"/>
              <a:gd name="T39" fmla="*/ 1773 h 3302"/>
              <a:gd name="T40" fmla="*/ 1258 w 8554"/>
              <a:gd name="T41" fmla="*/ 2663 h 3302"/>
              <a:gd name="T42" fmla="*/ 1322 w 8554"/>
              <a:gd name="T43" fmla="*/ 2219 h 3302"/>
              <a:gd name="T44" fmla="*/ 1796 w 8554"/>
              <a:gd name="T45" fmla="*/ 2031 h 3302"/>
              <a:gd name="T46" fmla="*/ 2603 w 8554"/>
              <a:gd name="T47" fmla="*/ 1663 h 3302"/>
              <a:gd name="T48" fmla="*/ 2574 w 8554"/>
              <a:gd name="T49" fmla="*/ 2492 h 3302"/>
              <a:gd name="T50" fmla="*/ 3519 w 8554"/>
              <a:gd name="T51" fmla="*/ 1230 h 3302"/>
              <a:gd name="T52" fmla="*/ 4261 w 8554"/>
              <a:gd name="T53" fmla="*/ 234 h 3302"/>
              <a:gd name="T54" fmla="*/ 4958 w 8554"/>
              <a:gd name="T55" fmla="*/ 114 h 3302"/>
              <a:gd name="T56" fmla="*/ 4346 w 8554"/>
              <a:gd name="T57" fmla="*/ 1214 h 3302"/>
              <a:gd name="T58" fmla="*/ 4582 w 8554"/>
              <a:gd name="T59" fmla="*/ 994 h 3302"/>
              <a:gd name="T60" fmla="*/ 5444 w 8554"/>
              <a:gd name="T61" fmla="*/ 57 h 3302"/>
              <a:gd name="T62" fmla="*/ 4799 w 8554"/>
              <a:gd name="T63" fmla="*/ 1112 h 3302"/>
              <a:gd name="T64" fmla="*/ 4408 w 8554"/>
              <a:gd name="T65" fmla="*/ 2247 h 3302"/>
              <a:gd name="T66" fmla="*/ 5235 w 8554"/>
              <a:gd name="T67" fmla="*/ 1759 h 3302"/>
              <a:gd name="T68" fmla="*/ 5775 w 8554"/>
              <a:gd name="T69" fmla="*/ 1491 h 3302"/>
              <a:gd name="T70" fmla="*/ 5682 w 8554"/>
              <a:gd name="T71" fmla="*/ 2040 h 3302"/>
              <a:gd name="T72" fmla="*/ 6415 w 8554"/>
              <a:gd name="T73" fmla="*/ 1458 h 3302"/>
              <a:gd name="T74" fmla="*/ 6472 w 8554"/>
              <a:gd name="T75" fmla="*/ 1937 h 3302"/>
              <a:gd name="T76" fmla="*/ 7492 w 8554"/>
              <a:gd name="T77" fmla="*/ 1223 h 3302"/>
              <a:gd name="T78" fmla="*/ 7535 w 8554"/>
              <a:gd name="T79" fmla="*/ 1320 h 3302"/>
              <a:gd name="T80" fmla="*/ 6246 w 8554"/>
              <a:gd name="T81" fmla="*/ 605 h 3302"/>
              <a:gd name="T82" fmla="*/ 7493 w 8554"/>
              <a:gd name="T83" fmla="*/ 325 h 3302"/>
              <a:gd name="T84" fmla="*/ 7340 w 8554"/>
              <a:gd name="T85" fmla="*/ 590 h 3302"/>
              <a:gd name="T86" fmla="*/ 6985 w 8554"/>
              <a:gd name="T87" fmla="*/ 2089 h 3302"/>
              <a:gd name="T88" fmla="*/ 8554 w 8554"/>
              <a:gd name="T89" fmla="*/ 1978 h 3302"/>
              <a:gd name="T90" fmla="*/ 6675 w 8554"/>
              <a:gd name="T91" fmla="*/ 2560 h 3302"/>
              <a:gd name="T92" fmla="*/ 5971 w 8554"/>
              <a:gd name="T93" fmla="*/ 2529 h 3302"/>
              <a:gd name="T94" fmla="*/ 3055 w 8554"/>
              <a:gd name="T95" fmla="*/ 3040 h 3302"/>
              <a:gd name="T96" fmla="*/ 883 w 8554"/>
              <a:gd name="T97" fmla="*/ 3296 h 3302"/>
              <a:gd name="T98" fmla="*/ 3583 w 8554"/>
              <a:gd name="T99" fmla="*/ 1685 h 3302"/>
              <a:gd name="T100" fmla="*/ 3850 w 8554"/>
              <a:gd name="T101" fmla="*/ 1901 h 3302"/>
              <a:gd name="T102" fmla="*/ 5380 w 8554"/>
              <a:gd name="T103" fmla="*/ 651 h 3302"/>
              <a:gd name="T104" fmla="*/ 5029 w 8554"/>
              <a:gd name="T105" fmla="*/ 642 h 3302"/>
              <a:gd name="T106" fmla="*/ 5944 w 8554"/>
              <a:gd name="T107" fmla="*/ 310 h 3302"/>
              <a:gd name="T108" fmla="*/ 7145 w 8554"/>
              <a:gd name="T109" fmla="*/ 1555 h 3302"/>
              <a:gd name="T110" fmla="*/ 5189 w 8554"/>
              <a:gd name="T111" fmla="*/ 1631 h 3302"/>
              <a:gd name="T112" fmla="*/ 5109 w 8554"/>
              <a:gd name="T113" fmla="*/ 1881 h 3302"/>
              <a:gd name="T114" fmla="*/ 5298 w 8554"/>
              <a:gd name="T115" fmla="*/ 2081 h 3302"/>
              <a:gd name="T116" fmla="*/ 6466 w 8554"/>
              <a:gd name="T117" fmla="*/ 2505 h 3302"/>
              <a:gd name="T118" fmla="*/ 6768 w 8554"/>
              <a:gd name="T119" fmla="*/ 2218 h 33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8554" h="3302">
                <a:moveTo>
                  <a:pt x="0" y="2976"/>
                </a:moveTo>
                <a:cubicBezTo>
                  <a:pt x="4" y="2971"/>
                  <a:pt x="5" y="2964"/>
                  <a:pt x="5" y="2958"/>
                </a:cubicBezTo>
                <a:cubicBezTo>
                  <a:pt x="9" y="2932"/>
                  <a:pt x="15" y="2909"/>
                  <a:pt x="24" y="2885"/>
                </a:cubicBezTo>
                <a:cubicBezTo>
                  <a:pt x="39" y="2841"/>
                  <a:pt x="59" y="2801"/>
                  <a:pt x="83" y="2763"/>
                </a:cubicBezTo>
                <a:cubicBezTo>
                  <a:pt x="107" y="2725"/>
                  <a:pt x="135" y="2690"/>
                  <a:pt x="163" y="2655"/>
                </a:cubicBezTo>
                <a:cubicBezTo>
                  <a:pt x="176" y="2640"/>
                  <a:pt x="188" y="2625"/>
                  <a:pt x="200" y="2609"/>
                </a:cubicBezTo>
                <a:cubicBezTo>
                  <a:pt x="241" y="2561"/>
                  <a:pt x="284" y="2515"/>
                  <a:pt x="328" y="2470"/>
                </a:cubicBezTo>
                <a:cubicBezTo>
                  <a:pt x="389" y="2410"/>
                  <a:pt x="452" y="2352"/>
                  <a:pt x="516" y="2296"/>
                </a:cubicBezTo>
                <a:cubicBezTo>
                  <a:pt x="542" y="2274"/>
                  <a:pt x="567" y="2250"/>
                  <a:pt x="592" y="2228"/>
                </a:cubicBezTo>
                <a:cubicBezTo>
                  <a:pt x="659" y="2168"/>
                  <a:pt x="727" y="2110"/>
                  <a:pt x="795" y="2054"/>
                </a:cubicBezTo>
                <a:cubicBezTo>
                  <a:pt x="822" y="2032"/>
                  <a:pt x="848" y="2010"/>
                  <a:pt x="875" y="1987"/>
                </a:cubicBezTo>
                <a:cubicBezTo>
                  <a:pt x="901" y="1965"/>
                  <a:pt x="928" y="1944"/>
                  <a:pt x="954" y="1920"/>
                </a:cubicBezTo>
                <a:cubicBezTo>
                  <a:pt x="966" y="1908"/>
                  <a:pt x="983" y="1909"/>
                  <a:pt x="997" y="1920"/>
                </a:cubicBezTo>
                <a:cubicBezTo>
                  <a:pt x="1013" y="1933"/>
                  <a:pt x="1019" y="1951"/>
                  <a:pt x="1019" y="1973"/>
                </a:cubicBezTo>
                <a:cubicBezTo>
                  <a:pt x="1019" y="1986"/>
                  <a:pt x="1013" y="1997"/>
                  <a:pt x="1003" y="2004"/>
                </a:cubicBezTo>
                <a:cubicBezTo>
                  <a:pt x="975" y="2025"/>
                  <a:pt x="949" y="2049"/>
                  <a:pt x="923" y="2072"/>
                </a:cubicBezTo>
                <a:cubicBezTo>
                  <a:pt x="865" y="2120"/>
                  <a:pt x="808" y="2168"/>
                  <a:pt x="751" y="2217"/>
                </a:cubicBezTo>
                <a:cubicBezTo>
                  <a:pt x="710" y="2252"/>
                  <a:pt x="670" y="2288"/>
                  <a:pt x="630" y="2323"/>
                </a:cubicBezTo>
                <a:cubicBezTo>
                  <a:pt x="565" y="2380"/>
                  <a:pt x="501" y="2439"/>
                  <a:pt x="438" y="2498"/>
                </a:cubicBezTo>
                <a:cubicBezTo>
                  <a:pt x="414" y="2521"/>
                  <a:pt x="390" y="2545"/>
                  <a:pt x="366" y="2569"/>
                </a:cubicBezTo>
                <a:cubicBezTo>
                  <a:pt x="327" y="2609"/>
                  <a:pt x="288" y="2650"/>
                  <a:pt x="251" y="2693"/>
                </a:cubicBezTo>
                <a:cubicBezTo>
                  <a:pt x="204" y="2749"/>
                  <a:pt x="160" y="2808"/>
                  <a:pt x="124" y="2874"/>
                </a:cubicBezTo>
                <a:cubicBezTo>
                  <a:pt x="110" y="2898"/>
                  <a:pt x="102" y="2926"/>
                  <a:pt x="94" y="2953"/>
                </a:cubicBezTo>
                <a:cubicBezTo>
                  <a:pt x="81" y="3000"/>
                  <a:pt x="94" y="3045"/>
                  <a:pt x="128" y="3075"/>
                </a:cubicBezTo>
                <a:cubicBezTo>
                  <a:pt x="170" y="3113"/>
                  <a:pt x="217" y="3132"/>
                  <a:pt x="268" y="3146"/>
                </a:cubicBezTo>
                <a:cubicBezTo>
                  <a:pt x="352" y="3168"/>
                  <a:pt x="438" y="3180"/>
                  <a:pt x="525" y="3186"/>
                </a:cubicBezTo>
                <a:cubicBezTo>
                  <a:pt x="621" y="3193"/>
                  <a:pt x="717" y="3194"/>
                  <a:pt x="813" y="3191"/>
                </a:cubicBezTo>
                <a:cubicBezTo>
                  <a:pt x="870" y="3189"/>
                  <a:pt x="927" y="3189"/>
                  <a:pt x="984" y="3186"/>
                </a:cubicBezTo>
                <a:cubicBezTo>
                  <a:pt x="1057" y="3182"/>
                  <a:pt x="1129" y="3178"/>
                  <a:pt x="1202" y="3172"/>
                </a:cubicBezTo>
                <a:cubicBezTo>
                  <a:pt x="1266" y="3167"/>
                  <a:pt x="1331" y="3162"/>
                  <a:pt x="1395" y="3156"/>
                </a:cubicBezTo>
                <a:cubicBezTo>
                  <a:pt x="1462" y="3150"/>
                  <a:pt x="1528" y="3143"/>
                  <a:pt x="1594" y="3136"/>
                </a:cubicBezTo>
                <a:cubicBezTo>
                  <a:pt x="1654" y="3130"/>
                  <a:pt x="1714" y="3124"/>
                  <a:pt x="1773" y="3117"/>
                </a:cubicBezTo>
                <a:cubicBezTo>
                  <a:pt x="1827" y="3110"/>
                  <a:pt x="1880" y="3103"/>
                  <a:pt x="1933" y="3097"/>
                </a:cubicBezTo>
                <a:cubicBezTo>
                  <a:pt x="1973" y="3092"/>
                  <a:pt x="2012" y="3086"/>
                  <a:pt x="2052" y="3081"/>
                </a:cubicBezTo>
                <a:cubicBezTo>
                  <a:pt x="2092" y="3076"/>
                  <a:pt x="2133" y="3071"/>
                  <a:pt x="2174" y="3065"/>
                </a:cubicBezTo>
                <a:cubicBezTo>
                  <a:pt x="2232" y="3058"/>
                  <a:pt x="2289" y="3050"/>
                  <a:pt x="2347" y="3041"/>
                </a:cubicBezTo>
                <a:cubicBezTo>
                  <a:pt x="2421" y="3031"/>
                  <a:pt x="2494" y="3020"/>
                  <a:pt x="2567" y="3010"/>
                </a:cubicBezTo>
                <a:cubicBezTo>
                  <a:pt x="2634" y="3000"/>
                  <a:pt x="2700" y="2990"/>
                  <a:pt x="2767" y="2980"/>
                </a:cubicBezTo>
                <a:cubicBezTo>
                  <a:pt x="2842" y="2968"/>
                  <a:pt x="2916" y="2956"/>
                  <a:pt x="2991" y="2945"/>
                </a:cubicBezTo>
                <a:cubicBezTo>
                  <a:pt x="3056" y="2935"/>
                  <a:pt x="3120" y="2925"/>
                  <a:pt x="3184" y="2914"/>
                </a:cubicBezTo>
                <a:cubicBezTo>
                  <a:pt x="3261" y="2902"/>
                  <a:pt x="3338" y="2889"/>
                  <a:pt x="3414" y="2876"/>
                </a:cubicBezTo>
                <a:cubicBezTo>
                  <a:pt x="3490" y="2864"/>
                  <a:pt x="3565" y="2851"/>
                  <a:pt x="3640" y="2839"/>
                </a:cubicBezTo>
                <a:cubicBezTo>
                  <a:pt x="3716" y="2826"/>
                  <a:pt x="3792" y="2813"/>
                  <a:pt x="3868" y="2800"/>
                </a:cubicBezTo>
                <a:cubicBezTo>
                  <a:pt x="3930" y="2790"/>
                  <a:pt x="3992" y="2780"/>
                  <a:pt x="4054" y="2770"/>
                </a:cubicBezTo>
                <a:cubicBezTo>
                  <a:pt x="4120" y="2759"/>
                  <a:pt x="4186" y="2748"/>
                  <a:pt x="4251" y="2736"/>
                </a:cubicBezTo>
                <a:cubicBezTo>
                  <a:pt x="4316" y="2725"/>
                  <a:pt x="4381" y="2713"/>
                  <a:pt x="4446" y="2701"/>
                </a:cubicBezTo>
                <a:cubicBezTo>
                  <a:pt x="4510" y="2690"/>
                  <a:pt x="4574" y="2678"/>
                  <a:pt x="4639" y="2667"/>
                </a:cubicBezTo>
                <a:cubicBezTo>
                  <a:pt x="4715" y="2653"/>
                  <a:pt x="4791" y="2639"/>
                  <a:pt x="4867" y="2625"/>
                </a:cubicBezTo>
                <a:cubicBezTo>
                  <a:pt x="4942" y="2611"/>
                  <a:pt x="5017" y="2597"/>
                  <a:pt x="5091" y="2583"/>
                </a:cubicBezTo>
                <a:cubicBezTo>
                  <a:pt x="5159" y="2571"/>
                  <a:pt x="5227" y="2558"/>
                  <a:pt x="5295" y="2546"/>
                </a:cubicBezTo>
                <a:cubicBezTo>
                  <a:pt x="5392" y="2528"/>
                  <a:pt x="5489" y="2510"/>
                  <a:pt x="5586" y="2493"/>
                </a:cubicBezTo>
                <a:cubicBezTo>
                  <a:pt x="5661" y="2479"/>
                  <a:pt x="5737" y="2465"/>
                  <a:pt x="5812" y="2452"/>
                </a:cubicBezTo>
                <a:cubicBezTo>
                  <a:pt x="5888" y="2438"/>
                  <a:pt x="5963" y="2423"/>
                  <a:pt x="6038" y="2410"/>
                </a:cubicBezTo>
                <a:cubicBezTo>
                  <a:pt x="6115" y="2396"/>
                  <a:pt x="6192" y="2383"/>
                  <a:pt x="6268" y="2368"/>
                </a:cubicBezTo>
                <a:cubicBezTo>
                  <a:pt x="6331" y="2356"/>
                  <a:pt x="6394" y="2343"/>
                  <a:pt x="6457" y="2331"/>
                </a:cubicBezTo>
                <a:cubicBezTo>
                  <a:pt x="6477" y="2327"/>
                  <a:pt x="6496" y="2323"/>
                  <a:pt x="6515" y="2319"/>
                </a:cubicBezTo>
                <a:cubicBezTo>
                  <a:pt x="6530" y="2316"/>
                  <a:pt x="6544" y="2308"/>
                  <a:pt x="6555" y="2296"/>
                </a:cubicBezTo>
                <a:cubicBezTo>
                  <a:pt x="6601" y="2248"/>
                  <a:pt x="6651" y="2205"/>
                  <a:pt x="6704" y="2168"/>
                </a:cubicBezTo>
                <a:cubicBezTo>
                  <a:pt x="6741" y="2142"/>
                  <a:pt x="6780" y="2118"/>
                  <a:pt x="6821" y="2100"/>
                </a:cubicBezTo>
                <a:cubicBezTo>
                  <a:pt x="6839" y="2093"/>
                  <a:pt x="6852" y="2079"/>
                  <a:pt x="6862" y="2061"/>
                </a:cubicBezTo>
                <a:cubicBezTo>
                  <a:pt x="6881" y="2027"/>
                  <a:pt x="6900" y="1993"/>
                  <a:pt x="6919" y="1959"/>
                </a:cubicBezTo>
                <a:cubicBezTo>
                  <a:pt x="6923" y="1950"/>
                  <a:pt x="6930" y="1944"/>
                  <a:pt x="6933" y="1933"/>
                </a:cubicBezTo>
                <a:cubicBezTo>
                  <a:pt x="6925" y="1934"/>
                  <a:pt x="6920" y="1940"/>
                  <a:pt x="6915" y="1944"/>
                </a:cubicBezTo>
                <a:cubicBezTo>
                  <a:pt x="6892" y="1960"/>
                  <a:pt x="6868" y="1971"/>
                  <a:pt x="6841" y="1976"/>
                </a:cubicBezTo>
                <a:cubicBezTo>
                  <a:pt x="6796" y="1983"/>
                  <a:pt x="6752" y="1954"/>
                  <a:pt x="6732" y="1906"/>
                </a:cubicBezTo>
                <a:cubicBezTo>
                  <a:pt x="6721" y="1880"/>
                  <a:pt x="6715" y="1851"/>
                  <a:pt x="6713" y="1821"/>
                </a:cubicBezTo>
                <a:cubicBezTo>
                  <a:pt x="6712" y="1816"/>
                  <a:pt x="6712" y="1811"/>
                  <a:pt x="6712" y="1805"/>
                </a:cubicBezTo>
                <a:cubicBezTo>
                  <a:pt x="6707" y="1804"/>
                  <a:pt x="6705" y="1809"/>
                  <a:pt x="6703" y="1812"/>
                </a:cubicBezTo>
                <a:cubicBezTo>
                  <a:pt x="6677" y="1847"/>
                  <a:pt x="6649" y="1880"/>
                  <a:pt x="6621" y="1912"/>
                </a:cubicBezTo>
                <a:cubicBezTo>
                  <a:pt x="6583" y="1953"/>
                  <a:pt x="6541" y="1986"/>
                  <a:pt x="6493" y="2008"/>
                </a:cubicBezTo>
                <a:cubicBezTo>
                  <a:pt x="6447" y="2028"/>
                  <a:pt x="6387" y="2005"/>
                  <a:pt x="6375" y="1933"/>
                </a:cubicBezTo>
                <a:cubicBezTo>
                  <a:pt x="6364" y="1867"/>
                  <a:pt x="6373" y="1805"/>
                  <a:pt x="6404" y="1747"/>
                </a:cubicBezTo>
                <a:cubicBezTo>
                  <a:pt x="6433" y="1693"/>
                  <a:pt x="6468" y="1644"/>
                  <a:pt x="6502" y="1594"/>
                </a:cubicBezTo>
                <a:cubicBezTo>
                  <a:pt x="6527" y="1556"/>
                  <a:pt x="6554" y="1521"/>
                  <a:pt x="6577" y="1481"/>
                </a:cubicBezTo>
                <a:cubicBezTo>
                  <a:pt x="6584" y="1467"/>
                  <a:pt x="6591" y="1453"/>
                  <a:pt x="6594" y="1437"/>
                </a:cubicBezTo>
                <a:cubicBezTo>
                  <a:pt x="6597" y="1425"/>
                  <a:pt x="6594" y="1422"/>
                  <a:pt x="6584" y="1422"/>
                </a:cubicBezTo>
                <a:cubicBezTo>
                  <a:pt x="6564" y="1423"/>
                  <a:pt x="6546" y="1432"/>
                  <a:pt x="6529" y="1444"/>
                </a:cubicBezTo>
                <a:cubicBezTo>
                  <a:pt x="6504" y="1462"/>
                  <a:pt x="6482" y="1484"/>
                  <a:pt x="6461" y="1507"/>
                </a:cubicBezTo>
                <a:cubicBezTo>
                  <a:pt x="6430" y="1541"/>
                  <a:pt x="6401" y="1578"/>
                  <a:pt x="6373" y="1616"/>
                </a:cubicBezTo>
                <a:cubicBezTo>
                  <a:pt x="6336" y="1666"/>
                  <a:pt x="6300" y="1716"/>
                  <a:pt x="6266" y="1768"/>
                </a:cubicBezTo>
                <a:cubicBezTo>
                  <a:pt x="6243" y="1802"/>
                  <a:pt x="6220" y="1836"/>
                  <a:pt x="6198" y="1871"/>
                </a:cubicBezTo>
                <a:cubicBezTo>
                  <a:pt x="6165" y="1923"/>
                  <a:pt x="6132" y="1975"/>
                  <a:pt x="6099" y="2026"/>
                </a:cubicBezTo>
                <a:cubicBezTo>
                  <a:pt x="6080" y="2055"/>
                  <a:pt x="6055" y="2071"/>
                  <a:pt x="6023" y="2072"/>
                </a:cubicBezTo>
                <a:cubicBezTo>
                  <a:pt x="5999" y="2073"/>
                  <a:pt x="5975" y="2077"/>
                  <a:pt x="5951" y="2082"/>
                </a:cubicBezTo>
                <a:cubicBezTo>
                  <a:pt x="5940" y="2084"/>
                  <a:pt x="5940" y="2084"/>
                  <a:pt x="5937" y="2070"/>
                </a:cubicBezTo>
                <a:cubicBezTo>
                  <a:pt x="5931" y="2045"/>
                  <a:pt x="5933" y="2023"/>
                  <a:pt x="5949" y="2002"/>
                </a:cubicBezTo>
                <a:cubicBezTo>
                  <a:pt x="5963" y="1983"/>
                  <a:pt x="5973" y="1961"/>
                  <a:pt x="5986" y="1941"/>
                </a:cubicBezTo>
                <a:cubicBezTo>
                  <a:pt x="6005" y="1909"/>
                  <a:pt x="6023" y="1876"/>
                  <a:pt x="6042" y="1844"/>
                </a:cubicBezTo>
                <a:cubicBezTo>
                  <a:pt x="6079" y="1783"/>
                  <a:pt x="6115" y="1721"/>
                  <a:pt x="6152" y="1661"/>
                </a:cubicBezTo>
                <a:cubicBezTo>
                  <a:pt x="6176" y="1622"/>
                  <a:pt x="6200" y="1584"/>
                  <a:pt x="6221" y="1543"/>
                </a:cubicBezTo>
                <a:cubicBezTo>
                  <a:pt x="6230" y="1526"/>
                  <a:pt x="6239" y="1509"/>
                  <a:pt x="6247" y="1492"/>
                </a:cubicBezTo>
                <a:cubicBezTo>
                  <a:pt x="6250" y="1483"/>
                  <a:pt x="6254" y="1474"/>
                  <a:pt x="6255" y="1463"/>
                </a:cubicBezTo>
                <a:cubicBezTo>
                  <a:pt x="6240" y="1464"/>
                  <a:pt x="6228" y="1472"/>
                  <a:pt x="6216" y="1480"/>
                </a:cubicBezTo>
                <a:cubicBezTo>
                  <a:pt x="6205" y="1489"/>
                  <a:pt x="6194" y="1498"/>
                  <a:pt x="6184" y="1507"/>
                </a:cubicBezTo>
                <a:cubicBezTo>
                  <a:pt x="6152" y="1537"/>
                  <a:pt x="6122" y="1570"/>
                  <a:pt x="6094" y="1604"/>
                </a:cubicBezTo>
                <a:cubicBezTo>
                  <a:pt x="6056" y="1650"/>
                  <a:pt x="6020" y="1698"/>
                  <a:pt x="5985" y="1747"/>
                </a:cubicBezTo>
                <a:cubicBezTo>
                  <a:pt x="5963" y="1779"/>
                  <a:pt x="5940" y="1810"/>
                  <a:pt x="5918" y="1842"/>
                </a:cubicBezTo>
                <a:cubicBezTo>
                  <a:pt x="5872" y="1907"/>
                  <a:pt x="5825" y="1971"/>
                  <a:pt x="5777" y="2033"/>
                </a:cubicBezTo>
                <a:cubicBezTo>
                  <a:pt x="5750" y="2067"/>
                  <a:pt x="5723" y="2098"/>
                  <a:pt x="5690" y="2124"/>
                </a:cubicBezTo>
                <a:cubicBezTo>
                  <a:pt x="5673" y="2137"/>
                  <a:pt x="5654" y="2147"/>
                  <a:pt x="5633" y="2148"/>
                </a:cubicBezTo>
                <a:cubicBezTo>
                  <a:pt x="5604" y="2150"/>
                  <a:pt x="5582" y="2136"/>
                  <a:pt x="5566" y="2108"/>
                </a:cubicBezTo>
                <a:cubicBezTo>
                  <a:pt x="5553" y="2086"/>
                  <a:pt x="5548" y="2061"/>
                  <a:pt x="5547" y="2035"/>
                </a:cubicBezTo>
                <a:cubicBezTo>
                  <a:pt x="5546" y="2022"/>
                  <a:pt x="5546" y="2009"/>
                  <a:pt x="5546" y="1995"/>
                </a:cubicBezTo>
                <a:cubicBezTo>
                  <a:pt x="5542" y="1993"/>
                  <a:pt x="5541" y="1997"/>
                  <a:pt x="5539" y="2000"/>
                </a:cubicBezTo>
                <a:cubicBezTo>
                  <a:pt x="5515" y="2029"/>
                  <a:pt x="5491" y="2059"/>
                  <a:pt x="5466" y="2088"/>
                </a:cubicBezTo>
                <a:cubicBezTo>
                  <a:pt x="5437" y="2122"/>
                  <a:pt x="5404" y="2152"/>
                  <a:pt x="5368" y="2175"/>
                </a:cubicBezTo>
                <a:cubicBezTo>
                  <a:pt x="5354" y="2184"/>
                  <a:pt x="5339" y="2189"/>
                  <a:pt x="5324" y="2192"/>
                </a:cubicBezTo>
                <a:cubicBezTo>
                  <a:pt x="5283" y="2199"/>
                  <a:pt x="5254" y="2179"/>
                  <a:pt x="5234" y="2141"/>
                </a:cubicBezTo>
                <a:cubicBezTo>
                  <a:pt x="5220" y="2113"/>
                  <a:pt x="5213" y="2082"/>
                  <a:pt x="5212" y="2050"/>
                </a:cubicBezTo>
                <a:cubicBezTo>
                  <a:pt x="5211" y="2020"/>
                  <a:pt x="5210" y="1990"/>
                  <a:pt x="5213" y="1960"/>
                </a:cubicBezTo>
                <a:cubicBezTo>
                  <a:pt x="5209" y="1957"/>
                  <a:pt x="5206" y="1959"/>
                  <a:pt x="5203" y="1959"/>
                </a:cubicBezTo>
                <a:cubicBezTo>
                  <a:pt x="5188" y="1961"/>
                  <a:pt x="5173" y="1959"/>
                  <a:pt x="5159" y="1952"/>
                </a:cubicBezTo>
                <a:cubicBezTo>
                  <a:pt x="5152" y="1948"/>
                  <a:pt x="5148" y="1949"/>
                  <a:pt x="5144" y="1957"/>
                </a:cubicBezTo>
                <a:cubicBezTo>
                  <a:pt x="5141" y="1962"/>
                  <a:pt x="5137" y="1966"/>
                  <a:pt x="5134" y="1971"/>
                </a:cubicBezTo>
                <a:cubicBezTo>
                  <a:pt x="5107" y="2017"/>
                  <a:pt x="5077" y="2059"/>
                  <a:pt x="5044" y="2100"/>
                </a:cubicBezTo>
                <a:cubicBezTo>
                  <a:pt x="5014" y="2137"/>
                  <a:pt x="4982" y="2173"/>
                  <a:pt x="4945" y="2203"/>
                </a:cubicBezTo>
                <a:cubicBezTo>
                  <a:pt x="4920" y="2223"/>
                  <a:pt x="4894" y="2239"/>
                  <a:pt x="4865" y="2249"/>
                </a:cubicBezTo>
                <a:cubicBezTo>
                  <a:pt x="4801" y="2270"/>
                  <a:pt x="4749" y="2229"/>
                  <a:pt x="4734" y="2160"/>
                </a:cubicBezTo>
                <a:cubicBezTo>
                  <a:pt x="4730" y="2138"/>
                  <a:pt x="4728" y="2115"/>
                  <a:pt x="4727" y="2091"/>
                </a:cubicBezTo>
                <a:cubicBezTo>
                  <a:pt x="4721" y="2093"/>
                  <a:pt x="4717" y="2097"/>
                  <a:pt x="4714" y="2102"/>
                </a:cubicBezTo>
                <a:cubicBezTo>
                  <a:pt x="4690" y="2131"/>
                  <a:pt x="4664" y="2158"/>
                  <a:pt x="4638" y="2184"/>
                </a:cubicBezTo>
                <a:cubicBezTo>
                  <a:pt x="4578" y="2240"/>
                  <a:pt x="4514" y="2285"/>
                  <a:pt x="4441" y="2315"/>
                </a:cubicBezTo>
                <a:cubicBezTo>
                  <a:pt x="4415" y="2326"/>
                  <a:pt x="4388" y="2334"/>
                  <a:pt x="4360" y="2337"/>
                </a:cubicBezTo>
                <a:cubicBezTo>
                  <a:pt x="4308" y="2341"/>
                  <a:pt x="4269" y="2314"/>
                  <a:pt x="4238" y="2267"/>
                </a:cubicBezTo>
                <a:cubicBezTo>
                  <a:pt x="4212" y="2227"/>
                  <a:pt x="4202" y="2182"/>
                  <a:pt x="4201" y="2133"/>
                </a:cubicBezTo>
                <a:cubicBezTo>
                  <a:pt x="4199" y="2070"/>
                  <a:pt x="4209" y="2007"/>
                  <a:pt x="4225" y="1947"/>
                </a:cubicBezTo>
                <a:cubicBezTo>
                  <a:pt x="4235" y="1910"/>
                  <a:pt x="4246" y="1873"/>
                  <a:pt x="4259" y="1838"/>
                </a:cubicBezTo>
                <a:cubicBezTo>
                  <a:pt x="4275" y="1793"/>
                  <a:pt x="4292" y="1748"/>
                  <a:pt x="4311" y="1703"/>
                </a:cubicBezTo>
                <a:cubicBezTo>
                  <a:pt x="4339" y="1640"/>
                  <a:pt x="4369" y="1578"/>
                  <a:pt x="4399" y="1517"/>
                </a:cubicBezTo>
                <a:cubicBezTo>
                  <a:pt x="4421" y="1472"/>
                  <a:pt x="4444" y="1428"/>
                  <a:pt x="4467" y="1383"/>
                </a:cubicBezTo>
                <a:cubicBezTo>
                  <a:pt x="4490" y="1338"/>
                  <a:pt x="4514" y="1293"/>
                  <a:pt x="4538" y="1248"/>
                </a:cubicBezTo>
                <a:cubicBezTo>
                  <a:pt x="4543" y="1237"/>
                  <a:pt x="4551" y="1229"/>
                  <a:pt x="4554" y="1217"/>
                </a:cubicBezTo>
                <a:cubicBezTo>
                  <a:pt x="4551" y="1215"/>
                  <a:pt x="4549" y="1217"/>
                  <a:pt x="4546" y="1218"/>
                </a:cubicBezTo>
                <a:cubicBezTo>
                  <a:pt x="4526" y="1226"/>
                  <a:pt x="4505" y="1234"/>
                  <a:pt x="4485" y="1243"/>
                </a:cubicBezTo>
                <a:cubicBezTo>
                  <a:pt x="4468" y="1249"/>
                  <a:pt x="4457" y="1264"/>
                  <a:pt x="4452" y="1283"/>
                </a:cubicBezTo>
                <a:cubicBezTo>
                  <a:pt x="4442" y="1324"/>
                  <a:pt x="4424" y="1362"/>
                  <a:pt x="4413" y="1403"/>
                </a:cubicBezTo>
                <a:cubicBezTo>
                  <a:pt x="4405" y="1432"/>
                  <a:pt x="4386" y="1451"/>
                  <a:pt x="4358" y="1456"/>
                </a:cubicBezTo>
                <a:cubicBezTo>
                  <a:pt x="4327" y="1462"/>
                  <a:pt x="4296" y="1470"/>
                  <a:pt x="4262" y="1480"/>
                </a:cubicBezTo>
                <a:cubicBezTo>
                  <a:pt x="4294" y="1416"/>
                  <a:pt x="4330" y="1358"/>
                  <a:pt x="4360" y="1293"/>
                </a:cubicBezTo>
                <a:cubicBezTo>
                  <a:pt x="4341" y="1298"/>
                  <a:pt x="4325" y="1307"/>
                  <a:pt x="4309" y="1313"/>
                </a:cubicBezTo>
                <a:cubicBezTo>
                  <a:pt x="4299" y="1317"/>
                  <a:pt x="4294" y="1323"/>
                  <a:pt x="4290" y="1335"/>
                </a:cubicBezTo>
                <a:cubicBezTo>
                  <a:pt x="4271" y="1391"/>
                  <a:pt x="4249" y="1446"/>
                  <a:pt x="4225" y="1500"/>
                </a:cubicBezTo>
                <a:cubicBezTo>
                  <a:pt x="4224" y="1502"/>
                  <a:pt x="4223" y="1504"/>
                  <a:pt x="4223" y="1507"/>
                </a:cubicBezTo>
                <a:cubicBezTo>
                  <a:pt x="4205" y="1552"/>
                  <a:pt x="4184" y="1596"/>
                  <a:pt x="4163" y="1639"/>
                </a:cubicBezTo>
                <a:cubicBezTo>
                  <a:pt x="4130" y="1708"/>
                  <a:pt x="4094" y="1775"/>
                  <a:pt x="4056" y="1840"/>
                </a:cubicBezTo>
                <a:cubicBezTo>
                  <a:pt x="4036" y="1873"/>
                  <a:pt x="4015" y="1906"/>
                  <a:pt x="3993" y="1938"/>
                </a:cubicBezTo>
                <a:cubicBezTo>
                  <a:pt x="3947" y="2006"/>
                  <a:pt x="3899" y="2071"/>
                  <a:pt x="3847" y="2132"/>
                </a:cubicBezTo>
                <a:cubicBezTo>
                  <a:pt x="3814" y="2170"/>
                  <a:pt x="3781" y="2207"/>
                  <a:pt x="3745" y="2241"/>
                </a:cubicBezTo>
                <a:cubicBezTo>
                  <a:pt x="3671" y="2312"/>
                  <a:pt x="3592" y="2375"/>
                  <a:pt x="3505" y="2424"/>
                </a:cubicBezTo>
                <a:cubicBezTo>
                  <a:pt x="3441" y="2459"/>
                  <a:pt x="3374" y="2480"/>
                  <a:pt x="3303" y="2480"/>
                </a:cubicBezTo>
                <a:cubicBezTo>
                  <a:pt x="3271" y="2480"/>
                  <a:pt x="3241" y="2473"/>
                  <a:pt x="3212" y="2456"/>
                </a:cubicBezTo>
                <a:cubicBezTo>
                  <a:pt x="3195" y="2446"/>
                  <a:pt x="3179" y="2433"/>
                  <a:pt x="3166" y="2416"/>
                </a:cubicBezTo>
                <a:cubicBezTo>
                  <a:pt x="3135" y="2376"/>
                  <a:pt x="3119" y="2328"/>
                  <a:pt x="3116" y="2274"/>
                </a:cubicBezTo>
                <a:cubicBezTo>
                  <a:pt x="3114" y="2224"/>
                  <a:pt x="3119" y="2174"/>
                  <a:pt x="3133" y="2126"/>
                </a:cubicBezTo>
                <a:cubicBezTo>
                  <a:pt x="3152" y="2065"/>
                  <a:pt x="3179" y="2009"/>
                  <a:pt x="3214" y="1959"/>
                </a:cubicBezTo>
                <a:cubicBezTo>
                  <a:pt x="3227" y="1940"/>
                  <a:pt x="3240" y="1921"/>
                  <a:pt x="3253" y="1903"/>
                </a:cubicBezTo>
                <a:cubicBezTo>
                  <a:pt x="3282" y="1864"/>
                  <a:pt x="3312" y="1827"/>
                  <a:pt x="3345" y="1793"/>
                </a:cubicBezTo>
                <a:cubicBezTo>
                  <a:pt x="3413" y="1720"/>
                  <a:pt x="3487" y="1657"/>
                  <a:pt x="3566" y="1601"/>
                </a:cubicBezTo>
                <a:cubicBezTo>
                  <a:pt x="3617" y="1566"/>
                  <a:pt x="3668" y="1531"/>
                  <a:pt x="3720" y="1499"/>
                </a:cubicBezTo>
                <a:cubicBezTo>
                  <a:pt x="3806" y="1447"/>
                  <a:pt x="3894" y="1402"/>
                  <a:pt x="3983" y="1362"/>
                </a:cubicBezTo>
                <a:cubicBezTo>
                  <a:pt x="4033" y="1339"/>
                  <a:pt x="4083" y="1317"/>
                  <a:pt x="4133" y="1294"/>
                </a:cubicBezTo>
                <a:cubicBezTo>
                  <a:pt x="4149" y="1288"/>
                  <a:pt x="4160" y="1276"/>
                  <a:pt x="4168" y="1258"/>
                </a:cubicBezTo>
                <a:cubicBezTo>
                  <a:pt x="4195" y="1194"/>
                  <a:pt x="4227" y="1133"/>
                  <a:pt x="4258" y="1071"/>
                </a:cubicBezTo>
                <a:cubicBezTo>
                  <a:pt x="4280" y="1027"/>
                  <a:pt x="4303" y="985"/>
                  <a:pt x="4326" y="942"/>
                </a:cubicBezTo>
                <a:cubicBezTo>
                  <a:pt x="4350" y="900"/>
                  <a:pt x="4374" y="857"/>
                  <a:pt x="4398" y="816"/>
                </a:cubicBezTo>
                <a:cubicBezTo>
                  <a:pt x="4421" y="777"/>
                  <a:pt x="4444" y="738"/>
                  <a:pt x="4468" y="701"/>
                </a:cubicBezTo>
                <a:cubicBezTo>
                  <a:pt x="4495" y="660"/>
                  <a:pt x="4520" y="617"/>
                  <a:pt x="4549" y="577"/>
                </a:cubicBezTo>
                <a:cubicBezTo>
                  <a:pt x="4551" y="574"/>
                  <a:pt x="4554" y="571"/>
                  <a:pt x="4555" y="563"/>
                </a:cubicBezTo>
                <a:cubicBezTo>
                  <a:pt x="4545" y="569"/>
                  <a:pt x="4537" y="573"/>
                  <a:pt x="4529" y="578"/>
                </a:cubicBezTo>
                <a:cubicBezTo>
                  <a:pt x="4503" y="594"/>
                  <a:pt x="4476" y="605"/>
                  <a:pt x="4447" y="609"/>
                </a:cubicBezTo>
                <a:cubicBezTo>
                  <a:pt x="4410" y="614"/>
                  <a:pt x="4376" y="605"/>
                  <a:pt x="4345" y="581"/>
                </a:cubicBezTo>
                <a:cubicBezTo>
                  <a:pt x="4326" y="567"/>
                  <a:pt x="4310" y="550"/>
                  <a:pt x="4296" y="530"/>
                </a:cubicBezTo>
                <a:cubicBezTo>
                  <a:pt x="4280" y="508"/>
                  <a:pt x="4276" y="483"/>
                  <a:pt x="4277" y="455"/>
                </a:cubicBezTo>
                <a:cubicBezTo>
                  <a:pt x="4278" y="436"/>
                  <a:pt x="4281" y="417"/>
                  <a:pt x="4286" y="398"/>
                </a:cubicBezTo>
                <a:cubicBezTo>
                  <a:pt x="4289" y="384"/>
                  <a:pt x="4292" y="369"/>
                  <a:pt x="4292" y="354"/>
                </a:cubicBezTo>
                <a:cubicBezTo>
                  <a:pt x="4293" y="340"/>
                  <a:pt x="4288" y="331"/>
                  <a:pt x="4278" y="324"/>
                </a:cubicBezTo>
                <a:cubicBezTo>
                  <a:pt x="4264" y="314"/>
                  <a:pt x="4249" y="307"/>
                  <a:pt x="4233" y="302"/>
                </a:cubicBezTo>
                <a:cubicBezTo>
                  <a:pt x="4152" y="274"/>
                  <a:pt x="4071" y="272"/>
                  <a:pt x="3989" y="294"/>
                </a:cubicBezTo>
                <a:cubicBezTo>
                  <a:pt x="3924" y="312"/>
                  <a:pt x="3861" y="337"/>
                  <a:pt x="3803" y="376"/>
                </a:cubicBezTo>
                <a:cubicBezTo>
                  <a:pt x="3773" y="396"/>
                  <a:pt x="3745" y="420"/>
                  <a:pt x="3720" y="447"/>
                </a:cubicBezTo>
                <a:cubicBezTo>
                  <a:pt x="3691" y="479"/>
                  <a:pt x="3665" y="512"/>
                  <a:pt x="3645" y="552"/>
                </a:cubicBezTo>
                <a:cubicBezTo>
                  <a:pt x="3628" y="587"/>
                  <a:pt x="3616" y="623"/>
                  <a:pt x="3610" y="662"/>
                </a:cubicBezTo>
                <a:cubicBezTo>
                  <a:pt x="3607" y="688"/>
                  <a:pt x="3607" y="714"/>
                  <a:pt x="3614" y="739"/>
                </a:cubicBezTo>
                <a:cubicBezTo>
                  <a:pt x="3628" y="792"/>
                  <a:pt x="3659" y="827"/>
                  <a:pt x="3703" y="846"/>
                </a:cubicBezTo>
                <a:cubicBezTo>
                  <a:pt x="3753" y="867"/>
                  <a:pt x="3805" y="866"/>
                  <a:pt x="3856" y="852"/>
                </a:cubicBezTo>
                <a:cubicBezTo>
                  <a:pt x="3924" y="833"/>
                  <a:pt x="3986" y="798"/>
                  <a:pt x="4044" y="753"/>
                </a:cubicBezTo>
                <a:cubicBezTo>
                  <a:pt x="4099" y="709"/>
                  <a:pt x="4147" y="657"/>
                  <a:pt x="4189" y="597"/>
                </a:cubicBezTo>
                <a:cubicBezTo>
                  <a:pt x="4196" y="587"/>
                  <a:pt x="4204" y="578"/>
                  <a:pt x="4212" y="570"/>
                </a:cubicBezTo>
                <a:cubicBezTo>
                  <a:pt x="4225" y="556"/>
                  <a:pt x="4242" y="556"/>
                  <a:pt x="4254" y="569"/>
                </a:cubicBezTo>
                <a:cubicBezTo>
                  <a:pt x="4269" y="584"/>
                  <a:pt x="4272" y="605"/>
                  <a:pt x="4261" y="622"/>
                </a:cubicBezTo>
                <a:cubicBezTo>
                  <a:pt x="4242" y="654"/>
                  <a:pt x="4217" y="681"/>
                  <a:pt x="4193" y="708"/>
                </a:cubicBezTo>
                <a:cubicBezTo>
                  <a:pt x="4180" y="724"/>
                  <a:pt x="4166" y="739"/>
                  <a:pt x="4152" y="754"/>
                </a:cubicBezTo>
                <a:cubicBezTo>
                  <a:pt x="4088" y="821"/>
                  <a:pt x="4017" y="877"/>
                  <a:pt x="3944" y="930"/>
                </a:cubicBezTo>
                <a:cubicBezTo>
                  <a:pt x="3887" y="971"/>
                  <a:pt x="3830" y="1012"/>
                  <a:pt x="3777" y="1060"/>
                </a:cubicBezTo>
                <a:cubicBezTo>
                  <a:pt x="3741" y="1092"/>
                  <a:pt x="3707" y="1126"/>
                  <a:pt x="3674" y="1162"/>
                </a:cubicBezTo>
                <a:cubicBezTo>
                  <a:pt x="3637" y="1202"/>
                  <a:pt x="3602" y="1245"/>
                  <a:pt x="3569" y="1289"/>
                </a:cubicBezTo>
                <a:cubicBezTo>
                  <a:pt x="3532" y="1339"/>
                  <a:pt x="3496" y="1391"/>
                  <a:pt x="3463" y="1445"/>
                </a:cubicBezTo>
                <a:cubicBezTo>
                  <a:pt x="3425" y="1506"/>
                  <a:pt x="3389" y="1568"/>
                  <a:pt x="3356" y="1632"/>
                </a:cubicBezTo>
                <a:cubicBezTo>
                  <a:pt x="3333" y="1676"/>
                  <a:pt x="3311" y="1720"/>
                  <a:pt x="3287" y="1763"/>
                </a:cubicBezTo>
                <a:cubicBezTo>
                  <a:pt x="3264" y="1806"/>
                  <a:pt x="3241" y="1849"/>
                  <a:pt x="3216" y="1890"/>
                </a:cubicBezTo>
                <a:cubicBezTo>
                  <a:pt x="3194" y="1926"/>
                  <a:pt x="3171" y="1962"/>
                  <a:pt x="3147" y="1996"/>
                </a:cubicBezTo>
                <a:cubicBezTo>
                  <a:pt x="3122" y="2031"/>
                  <a:pt x="3096" y="2064"/>
                  <a:pt x="3069" y="2096"/>
                </a:cubicBezTo>
                <a:cubicBezTo>
                  <a:pt x="3054" y="2113"/>
                  <a:pt x="3042" y="2131"/>
                  <a:pt x="3028" y="2149"/>
                </a:cubicBezTo>
                <a:cubicBezTo>
                  <a:pt x="2999" y="2187"/>
                  <a:pt x="2971" y="2227"/>
                  <a:pt x="2942" y="2266"/>
                </a:cubicBezTo>
                <a:cubicBezTo>
                  <a:pt x="2906" y="2314"/>
                  <a:pt x="2870" y="2361"/>
                  <a:pt x="2831" y="2405"/>
                </a:cubicBezTo>
                <a:cubicBezTo>
                  <a:pt x="2804" y="2436"/>
                  <a:pt x="2776" y="2466"/>
                  <a:pt x="2747" y="2493"/>
                </a:cubicBezTo>
                <a:cubicBezTo>
                  <a:pt x="2711" y="2525"/>
                  <a:pt x="2672" y="2549"/>
                  <a:pt x="2630" y="2566"/>
                </a:cubicBezTo>
                <a:cubicBezTo>
                  <a:pt x="2573" y="2588"/>
                  <a:pt x="2525" y="2571"/>
                  <a:pt x="2489" y="2524"/>
                </a:cubicBezTo>
                <a:cubicBezTo>
                  <a:pt x="2455" y="2478"/>
                  <a:pt x="2445" y="2423"/>
                  <a:pt x="2450" y="2364"/>
                </a:cubicBezTo>
                <a:cubicBezTo>
                  <a:pt x="2452" y="2344"/>
                  <a:pt x="2456" y="2324"/>
                  <a:pt x="2460" y="2304"/>
                </a:cubicBezTo>
                <a:cubicBezTo>
                  <a:pt x="2469" y="2262"/>
                  <a:pt x="2483" y="2223"/>
                  <a:pt x="2503" y="2188"/>
                </a:cubicBezTo>
                <a:cubicBezTo>
                  <a:pt x="2538" y="2126"/>
                  <a:pt x="2574" y="2066"/>
                  <a:pt x="2617" y="2011"/>
                </a:cubicBezTo>
                <a:cubicBezTo>
                  <a:pt x="2629" y="1995"/>
                  <a:pt x="2640" y="1978"/>
                  <a:pt x="2652" y="1963"/>
                </a:cubicBezTo>
                <a:cubicBezTo>
                  <a:pt x="2690" y="1912"/>
                  <a:pt x="2729" y="1862"/>
                  <a:pt x="2758" y="1803"/>
                </a:cubicBezTo>
                <a:cubicBezTo>
                  <a:pt x="2767" y="1785"/>
                  <a:pt x="2775" y="1766"/>
                  <a:pt x="2780" y="1745"/>
                </a:cubicBezTo>
                <a:cubicBezTo>
                  <a:pt x="2783" y="1731"/>
                  <a:pt x="2783" y="1717"/>
                  <a:pt x="2778" y="1703"/>
                </a:cubicBezTo>
                <a:cubicBezTo>
                  <a:pt x="2774" y="1692"/>
                  <a:pt x="2767" y="1686"/>
                  <a:pt x="2756" y="1688"/>
                </a:cubicBezTo>
                <a:cubicBezTo>
                  <a:pt x="2741" y="1690"/>
                  <a:pt x="2728" y="1694"/>
                  <a:pt x="2714" y="1699"/>
                </a:cubicBezTo>
                <a:cubicBezTo>
                  <a:pt x="2689" y="1709"/>
                  <a:pt x="2665" y="1722"/>
                  <a:pt x="2643" y="1738"/>
                </a:cubicBezTo>
                <a:cubicBezTo>
                  <a:pt x="2597" y="1772"/>
                  <a:pt x="2555" y="1811"/>
                  <a:pt x="2516" y="1854"/>
                </a:cubicBezTo>
                <a:cubicBezTo>
                  <a:pt x="2465" y="1910"/>
                  <a:pt x="2419" y="1970"/>
                  <a:pt x="2375" y="2033"/>
                </a:cubicBezTo>
                <a:cubicBezTo>
                  <a:pt x="2352" y="2066"/>
                  <a:pt x="2330" y="2099"/>
                  <a:pt x="2308" y="2133"/>
                </a:cubicBezTo>
                <a:cubicBezTo>
                  <a:pt x="2283" y="2171"/>
                  <a:pt x="2259" y="2211"/>
                  <a:pt x="2235" y="2249"/>
                </a:cubicBezTo>
                <a:cubicBezTo>
                  <a:pt x="2199" y="2305"/>
                  <a:pt x="2163" y="2360"/>
                  <a:pt x="2128" y="2416"/>
                </a:cubicBezTo>
                <a:cubicBezTo>
                  <a:pt x="2105" y="2453"/>
                  <a:pt x="2082" y="2490"/>
                  <a:pt x="2060" y="2527"/>
                </a:cubicBezTo>
                <a:cubicBezTo>
                  <a:pt x="2040" y="2559"/>
                  <a:pt x="2022" y="2592"/>
                  <a:pt x="2003" y="2624"/>
                </a:cubicBezTo>
                <a:cubicBezTo>
                  <a:pt x="1995" y="2639"/>
                  <a:pt x="1984" y="2648"/>
                  <a:pt x="1969" y="2650"/>
                </a:cubicBezTo>
                <a:cubicBezTo>
                  <a:pt x="1909" y="2660"/>
                  <a:pt x="1849" y="2669"/>
                  <a:pt x="1788" y="2679"/>
                </a:cubicBezTo>
                <a:cubicBezTo>
                  <a:pt x="1787" y="2679"/>
                  <a:pt x="1786" y="2678"/>
                  <a:pt x="1784" y="2677"/>
                </a:cubicBezTo>
                <a:cubicBezTo>
                  <a:pt x="1787" y="2648"/>
                  <a:pt x="1790" y="2620"/>
                  <a:pt x="1808" y="2596"/>
                </a:cubicBezTo>
                <a:cubicBezTo>
                  <a:pt x="1822" y="2575"/>
                  <a:pt x="1834" y="2551"/>
                  <a:pt x="1847" y="2529"/>
                </a:cubicBezTo>
                <a:cubicBezTo>
                  <a:pt x="1866" y="2501"/>
                  <a:pt x="1882" y="2471"/>
                  <a:pt x="1900" y="2442"/>
                </a:cubicBezTo>
                <a:cubicBezTo>
                  <a:pt x="1938" y="2377"/>
                  <a:pt x="1978" y="2313"/>
                  <a:pt x="2015" y="2248"/>
                </a:cubicBezTo>
                <a:cubicBezTo>
                  <a:pt x="2037" y="2210"/>
                  <a:pt x="2060" y="2173"/>
                  <a:pt x="2082" y="2134"/>
                </a:cubicBezTo>
                <a:cubicBezTo>
                  <a:pt x="2108" y="2087"/>
                  <a:pt x="2137" y="2041"/>
                  <a:pt x="2162" y="1993"/>
                </a:cubicBezTo>
                <a:cubicBezTo>
                  <a:pt x="2185" y="1949"/>
                  <a:pt x="2209" y="1906"/>
                  <a:pt x="2225" y="1859"/>
                </a:cubicBezTo>
                <a:cubicBezTo>
                  <a:pt x="2232" y="1840"/>
                  <a:pt x="2239" y="1821"/>
                  <a:pt x="2243" y="1801"/>
                </a:cubicBezTo>
                <a:cubicBezTo>
                  <a:pt x="2245" y="1788"/>
                  <a:pt x="2245" y="1775"/>
                  <a:pt x="2242" y="1762"/>
                </a:cubicBezTo>
                <a:cubicBezTo>
                  <a:pt x="2237" y="1744"/>
                  <a:pt x="2226" y="1738"/>
                  <a:pt x="2210" y="1741"/>
                </a:cubicBezTo>
                <a:cubicBezTo>
                  <a:pt x="2189" y="1747"/>
                  <a:pt x="2170" y="1759"/>
                  <a:pt x="2152" y="1773"/>
                </a:cubicBezTo>
                <a:cubicBezTo>
                  <a:pt x="2126" y="1792"/>
                  <a:pt x="2103" y="1814"/>
                  <a:pt x="2080" y="1836"/>
                </a:cubicBezTo>
                <a:cubicBezTo>
                  <a:pt x="2023" y="1892"/>
                  <a:pt x="1970" y="1953"/>
                  <a:pt x="1920" y="2017"/>
                </a:cubicBezTo>
                <a:cubicBezTo>
                  <a:pt x="1884" y="2062"/>
                  <a:pt x="1849" y="2108"/>
                  <a:pt x="1815" y="2155"/>
                </a:cubicBezTo>
                <a:cubicBezTo>
                  <a:pt x="1779" y="2205"/>
                  <a:pt x="1744" y="2256"/>
                  <a:pt x="1710" y="2308"/>
                </a:cubicBezTo>
                <a:cubicBezTo>
                  <a:pt x="1674" y="2362"/>
                  <a:pt x="1638" y="2416"/>
                  <a:pt x="1603" y="2470"/>
                </a:cubicBezTo>
                <a:cubicBezTo>
                  <a:pt x="1569" y="2525"/>
                  <a:pt x="1534" y="2579"/>
                  <a:pt x="1499" y="2631"/>
                </a:cubicBezTo>
                <a:cubicBezTo>
                  <a:pt x="1483" y="2654"/>
                  <a:pt x="1470" y="2679"/>
                  <a:pt x="1453" y="2700"/>
                </a:cubicBezTo>
                <a:cubicBezTo>
                  <a:pt x="1438" y="2718"/>
                  <a:pt x="1420" y="2729"/>
                  <a:pt x="1399" y="2733"/>
                </a:cubicBezTo>
                <a:cubicBezTo>
                  <a:pt x="1335" y="2743"/>
                  <a:pt x="1271" y="2752"/>
                  <a:pt x="1207" y="2762"/>
                </a:cubicBezTo>
                <a:cubicBezTo>
                  <a:pt x="1206" y="2762"/>
                  <a:pt x="1205" y="2762"/>
                  <a:pt x="1203" y="2762"/>
                </a:cubicBezTo>
                <a:cubicBezTo>
                  <a:pt x="1202" y="2756"/>
                  <a:pt x="1206" y="2752"/>
                  <a:pt x="1209" y="2748"/>
                </a:cubicBezTo>
                <a:cubicBezTo>
                  <a:pt x="1227" y="2721"/>
                  <a:pt x="1243" y="2692"/>
                  <a:pt x="1258" y="2663"/>
                </a:cubicBezTo>
                <a:cubicBezTo>
                  <a:pt x="1287" y="2610"/>
                  <a:pt x="1318" y="2559"/>
                  <a:pt x="1348" y="2507"/>
                </a:cubicBezTo>
                <a:cubicBezTo>
                  <a:pt x="1370" y="2469"/>
                  <a:pt x="1393" y="2431"/>
                  <a:pt x="1416" y="2393"/>
                </a:cubicBezTo>
                <a:cubicBezTo>
                  <a:pt x="1452" y="2334"/>
                  <a:pt x="1488" y="2275"/>
                  <a:pt x="1523" y="2216"/>
                </a:cubicBezTo>
                <a:cubicBezTo>
                  <a:pt x="1546" y="2177"/>
                  <a:pt x="1569" y="2138"/>
                  <a:pt x="1592" y="2098"/>
                </a:cubicBezTo>
                <a:cubicBezTo>
                  <a:pt x="1619" y="2051"/>
                  <a:pt x="1645" y="2004"/>
                  <a:pt x="1671" y="1956"/>
                </a:cubicBezTo>
                <a:cubicBezTo>
                  <a:pt x="1688" y="1923"/>
                  <a:pt x="1699" y="1888"/>
                  <a:pt x="1707" y="1851"/>
                </a:cubicBezTo>
                <a:cubicBezTo>
                  <a:pt x="1709" y="1843"/>
                  <a:pt x="1709" y="1835"/>
                  <a:pt x="1709" y="1828"/>
                </a:cubicBezTo>
                <a:cubicBezTo>
                  <a:pt x="1709" y="1814"/>
                  <a:pt x="1706" y="1810"/>
                  <a:pt x="1694" y="1812"/>
                </a:cubicBezTo>
                <a:cubicBezTo>
                  <a:pt x="1678" y="1815"/>
                  <a:pt x="1664" y="1822"/>
                  <a:pt x="1650" y="1831"/>
                </a:cubicBezTo>
                <a:cubicBezTo>
                  <a:pt x="1627" y="1847"/>
                  <a:pt x="1607" y="1867"/>
                  <a:pt x="1586" y="1887"/>
                </a:cubicBezTo>
                <a:cubicBezTo>
                  <a:pt x="1543" y="1930"/>
                  <a:pt x="1503" y="1978"/>
                  <a:pt x="1465" y="2027"/>
                </a:cubicBezTo>
                <a:cubicBezTo>
                  <a:pt x="1417" y="2091"/>
                  <a:pt x="1368" y="2153"/>
                  <a:pt x="1322" y="2219"/>
                </a:cubicBezTo>
                <a:cubicBezTo>
                  <a:pt x="1300" y="2250"/>
                  <a:pt x="1276" y="2279"/>
                  <a:pt x="1256" y="2312"/>
                </a:cubicBezTo>
                <a:cubicBezTo>
                  <a:pt x="1244" y="2331"/>
                  <a:pt x="1224" y="2336"/>
                  <a:pt x="1208" y="2324"/>
                </a:cubicBezTo>
                <a:cubicBezTo>
                  <a:pt x="1193" y="2313"/>
                  <a:pt x="1187" y="2286"/>
                  <a:pt x="1196" y="2268"/>
                </a:cubicBezTo>
                <a:cubicBezTo>
                  <a:pt x="1198" y="2263"/>
                  <a:pt x="1201" y="2258"/>
                  <a:pt x="1205" y="2253"/>
                </a:cubicBezTo>
                <a:cubicBezTo>
                  <a:pt x="1228" y="2225"/>
                  <a:pt x="1248" y="2194"/>
                  <a:pt x="1270" y="2164"/>
                </a:cubicBezTo>
                <a:cubicBezTo>
                  <a:pt x="1318" y="2097"/>
                  <a:pt x="1366" y="2030"/>
                  <a:pt x="1416" y="1965"/>
                </a:cubicBezTo>
                <a:cubicBezTo>
                  <a:pt x="1460" y="1909"/>
                  <a:pt x="1507" y="1855"/>
                  <a:pt x="1556" y="1805"/>
                </a:cubicBezTo>
                <a:cubicBezTo>
                  <a:pt x="1592" y="1769"/>
                  <a:pt x="1631" y="1739"/>
                  <a:pt x="1679" y="1727"/>
                </a:cubicBezTo>
                <a:cubicBezTo>
                  <a:pt x="1713" y="1718"/>
                  <a:pt x="1744" y="1723"/>
                  <a:pt x="1772" y="1750"/>
                </a:cubicBezTo>
                <a:cubicBezTo>
                  <a:pt x="1785" y="1761"/>
                  <a:pt x="1793" y="1776"/>
                  <a:pt x="1800" y="1793"/>
                </a:cubicBezTo>
                <a:cubicBezTo>
                  <a:pt x="1818" y="1835"/>
                  <a:pt x="1822" y="1880"/>
                  <a:pt x="1819" y="1926"/>
                </a:cubicBezTo>
                <a:cubicBezTo>
                  <a:pt x="1817" y="1963"/>
                  <a:pt x="1807" y="1997"/>
                  <a:pt x="1796" y="2031"/>
                </a:cubicBezTo>
                <a:cubicBezTo>
                  <a:pt x="1794" y="2037"/>
                  <a:pt x="1792" y="2043"/>
                  <a:pt x="1792" y="2051"/>
                </a:cubicBezTo>
                <a:cubicBezTo>
                  <a:pt x="1799" y="2042"/>
                  <a:pt x="1807" y="2033"/>
                  <a:pt x="1814" y="2024"/>
                </a:cubicBezTo>
                <a:cubicBezTo>
                  <a:pt x="1842" y="1986"/>
                  <a:pt x="1872" y="1950"/>
                  <a:pt x="1902" y="1915"/>
                </a:cubicBezTo>
                <a:cubicBezTo>
                  <a:pt x="1948" y="1861"/>
                  <a:pt x="1995" y="1810"/>
                  <a:pt x="2045" y="1763"/>
                </a:cubicBezTo>
                <a:cubicBezTo>
                  <a:pt x="2083" y="1728"/>
                  <a:pt x="2123" y="1697"/>
                  <a:pt x="2168" y="1675"/>
                </a:cubicBezTo>
                <a:cubicBezTo>
                  <a:pt x="2199" y="1659"/>
                  <a:pt x="2232" y="1652"/>
                  <a:pt x="2266" y="1661"/>
                </a:cubicBezTo>
                <a:cubicBezTo>
                  <a:pt x="2314" y="1673"/>
                  <a:pt x="2344" y="1709"/>
                  <a:pt x="2356" y="1765"/>
                </a:cubicBezTo>
                <a:cubicBezTo>
                  <a:pt x="2363" y="1795"/>
                  <a:pt x="2361" y="1826"/>
                  <a:pt x="2358" y="1857"/>
                </a:cubicBezTo>
                <a:cubicBezTo>
                  <a:pt x="2356" y="1884"/>
                  <a:pt x="2350" y="1910"/>
                  <a:pt x="2343" y="1936"/>
                </a:cubicBezTo>
                <a:cubicBezTo>
                  <a:pt x="2348" y="1939"/>
                  <a:pt x="2349" y="1934"/>
                  <a:pt x="2351" y="1932"/>
                </a:cubicBezTo>
                <a:cubicBezTo>
                  <a:pt x="2375" y="1899"/>
                  <a:pt x="2401" y="1868"/>
                  <a:pt x="2427" y="1837"/>
                </a:cubicBezTo>
                <a:cubicBezTo>
                  <a:pt x="2482" y="1774"/>
                  <a:pt x="2539" y="1713"/>
                  <a:pt x="2603" y="1663"/>
                </a:cubicBezTo>
                <a:cubicBezTo>
                  <a:pt x="2642" y="1632"/>
                  <a:pt x="2684" y="1608"/>
                  <a:pt x="2732" y="1600"/>
                </a:cubicBezTo>
                <a:cubicBezTo>
                  <a:pt x="2764" y="1595"/>
                  <a:pt x="2794" y="1599"/>
                  <a:pt x="2823" y="1620"/>
                </a:cubicBezTo>
                <a:cubicBezTo>
                  <a:pt x="2844" y="1636"/>
                  <a:pt x="2857" y="1658"/>
                  <a:pt x="2865" y="1684"/>
                </a:cubicBezTo>
                <a:cubicBezTo>
                  <a:pt x="2880" y="1729"/>
                  <a:pt x="2879" y="1775"/>
                  <a:pt x="2876" y="1822"/>
                </a:cubicBezTo>
                <a:cubicBezTo>
                  <a:pt x="2871" y="1881"/>
                  <a:pt x="2853" y="1936"/>
                  <a:pt x="2829" y="1987"/>
                </a:cubicBezTo>
                <a:cubicBezTo>
                  <a:pt x="2807" y="2035"/>
                  <a:pt x="2780" y="2079"/>
                  <a:pt x="2752" y="2122"/>
                </a:cubicBezTo>
                <a:cubicBezTo>
                  <a:pt x="2738" y="2142"/>
                  <a:pt x="2725" y="2164"/>
                  <a:pt x="2711" y="2183"/>
                </a:cubicBezTo>
                <a:cubicBezTo>
                  <a:pt x="2680" y="2227"/>
                  <a:pt x="2650" y="2271"/>
                  <a:pt x="2618" y="2314"/>
                </a:cubicBezTo>
                <a:cubicBezTo>
                  <a:pt x="2600" y="2339"/>
                  <a:pt x="2582" y="2365"/>
                  <a:pt x="2564" y="2391"/>
                </a:cubicBezTo>
                <a:cubicBezTo>
                  <a:pt x="2556" y="2404"/>
                  <a:pt x="2550" y="2418"/>
                  <a:pt x="2545" y="2434"/>
                </a:cubicBezTo>
                <a:cubicBezTo>
                  <a:pt x="2539" y="2453"/>
                  <a:pt x="2544" y="2469"/>
                  <a:pt x="2554" y="2484"/>
                </a:cubicBezTo>
                <a:cubicBezTo>
                  <a:pt x="2559" y="2491"/>
                  <a:pt x="2567" y="2492"/>
                  <a:pt x="2574" y="2492"/>
                </a:cubicBezTo>
                <a:cubicBezTo>
                  <a:pt x="2606" y="2492"/>
                  <a:pt x="2635" y="2482"/>
                  <a:pt x="2663" y="2464"/>
                </a:cubicBezTo>
                <a:cubicBezTo>
                  <a:pt x="2691" y="2445"/>
                  <a:pt x="2717" y="2421"/>
                  <a:pt x="2741" y="2397"/>
                </a:cubicBezTo>
                <a:cubicBezTo>
                  <a:pt x="2782" y="2356"/>
                  <a:pt x="2818" y="2309"/>
                  <a:pt x="2853" y="2261"/>
                </a:cubicBezTo>
                <a:cubicBezTo>
                  <a:pt x="2880" y="2223"/>
                  <a:pt x="2906" y="2184"/>
                  <a:pt x="2936" y="2147"/>
                </a:cubicBezTo>
                <a:cubicBezTo>
                  <a:pt x="2947" y="2133"/>
                  <a:pt x="2956" y="2117"/>
                  <a:pt x="2967" y="2102"/>
                </a:cubicBezTo>
                <a:cubicBezTo>
                  <a:pt x="3000" y="2054"/>
                  <a:pt x="3040" y="2014"/>
                  <a:pt x="3074" y="1967"/>
                </a:cubicBezTo>
                <a:cubicBezTo>
                  <a:pt x="3086" y="1949"/>
                  <a:pt x="3099" y="1932"/>
                  <a:pt x="3110" y="1913"/>
                </a:cubicBezTo>
                <a:cubicBezTo>
                  <a:pt x="3128" y="1885"/>
                  <a:pt x="3146" y="1857"/>
                  <a:pt x="3163" y="1829"/>
                </a:cubicBezTo>
                <a:cubicBezTo>
                  <a:pt x="3202" y="1762"/>
                  <a:pt x="3240" y="1694"/>
                  <a:pt x="3276" y="1626"/>
                </a:cubicBezTo>
                <a:cubicBezTo>
                  <a:pt x="3298" y="1584"/>
                  <a:pt x="3321" y="1542"/>
                  <a:pt x="3344" y="1501"/>
                </a:cubicBezTo>
                <a:cubicBezTo>
                  <a:pt x="3367" y="1461"/>
                  <a:pt x="3390" y="1421"/>
                  <a:pt x="3414" y="1382"/>
                </a:cubicBezTo>
                <a:cubicBezTo>
                  <a:pt x="3447" y="1329"/>
                  <a:pt x="3482" y="1279"/>
                  <a:pt x="3519" y="1230"/>
                </a:cubicBezTo>
                <a:cubicBezTo>
                  <a:pt x="3553" y="1187"/>
                  <a:pt x="3587" y="1145"/>
                  <a:pt x="3624" y="1105"/>
                </a:cubicBezTo>
                <a:cubicBezTo>
                  <a:pt x="3672" y="1054"/>
                  <a:pt x="3722" y="1005"/>
                  <a:pt x="3775" y="961"/>
                </a:cubicBezTo>
                <a:cubicBezTo>
                  <a:pt x="3780" y="957"/>
                  <a:pt x="3785" y="953"/>
                  <a:pt x="3792" y="946"/>
                </a:cubicBezTo>
                <a:cubicBezTo>
                  <a:pt x="3773" y="944"/>
                  <a:pt x="3758" y="943"/>
                  <a:pt x="3742" y="940"/>
                </a:cubicBezTo>
                <a:cubicBezTo>
                  <a:pt x="3684" y="932"/>
                  <a:pt x="3632" y="907"/>
                  <a:pt x="3592" y="856"/>
                </a:cubicBezTo>
                <a:cubicBezTo>
                  <a:pt x="3562" y="817"/>
                  <a:pt x="3544" y="770"/>
                  <a:pt x="3541" y="717"/>
                </a:cubicBezTo>
                <a:cubicBezTo>
                  <a:pt x="3538" y="666"/>
                  <a:pt x="3545" y="617"/>
                  <a:pt x="3564" y="570"/>
                </a:cubicBezTo>
                <a:cubicBezTo>
                  <a:pt x="3568" y="560"/>
                  <a:pt x="3571" y="549"/>
                  <a:pt x="3575" y="538"/>
                </a:cubicBezTo>
                <a:cubicBezTo>
                  <a:pt x="3599" y="482"/>
                  <a:pt x="3632" y="436"/>
                  <a:pt x="3672" y="394"/>
                </a:cubicBezTo>
                <a:cubicBezTo>
                  <a:pt x="3707" y="357"/>
                  <a:pt x="3746" y="325"/>
                  <a:pt x="3787" y="298"/>
                </a:cubicBezTo>
                <a:cubicBezTo>
                  <a:pt x="3857" y="252"/>
                  <a:pt x="3931" y="222"/>
                  <a:pt x="4010" y="210"/>
                </a:cubicBezTo>
                <a:cubicBezTo>
                  <a:pt x="4095" y="197"/>
                  <a:pt x="4179" y="205"/>
                  <a:pt x="4261" y="234"/>
                </a:cubicBezTo>
                <a:cubicBezTo>
                  <a:pt x="4318" y="254"/>
                  <a:pt x="4366" y="290"/>
                  <a:pt x="4402" y="346"/>
                </a:cubicBezTo>
                <a:cubicBezTo>
                  <a:pt x="4411" y="362"/>
                  <a:pt x="4416" y="378"/>
                  <a:pt x="4418" y="396"/>
                </a:cubicBezTo>
                <a:cubicBezTo>
                  <a:pt x="4421" y="419"/>
                  <a:pt x="4418" y="442"/>
                  <a:pt x="4413" y="464"/>
                </a:cubicBezTo>
                <a:cubicBezTo>
                  <a:pt x="4410" y="480"/>
                  <a:pt x="4406" y="495"/>
                  <a:pt x="4404" y="510"/>
                </a:cubicBezTo>
                <a:cubicBezTo>
                  <a:pt x="4402" y="526"/>
                  <a:pt x="4406" y="531"/>
                  <a:pt x="4419" y="532"/>
                </a:cubicBezTo>
                <a:cubicBezTo>
                  <a:pt x="4446" y="534"/>
                  <a:pt x="4471" y="528"/>
                  <a:pt x="4495" y="516"/>
                </a:cubicBezTo>
                <a:cubicBezTo>
                  <a:pt x="4514" y="506"/>
                  <a:pt x="4532" y="494"/>
                  <a:pt x="4549" y="481"/>
                </a:cubicBezTo>
                <a:cubicBezTo>
                  <a:pt x="4577" y="459"/>
                  <a:pt x="4604" y="434"/>
                  <a:pt x="4630" y="408"/>
                </a:cubicBezTo>
                <a:cubicBezTo>
                  <a:pt x="4682" y="353"/>
                  <a:pt x="4733" y="296"/>
                  <a:pt x="4782" y="236"/>
                </a:cubicBezTo>
                <a:cubicBezTo>
                  <a:pt x="4806" y="207"/>
                  <a:pt x="4831" y="180"/>
                  <a:pt x="4854" y="149"/>
                </a:cubicBezTo>
                <a:cubicBezTo>
                  <a:pt x="4871" y="125"/>
                  <a:pt x="4893" y="112"/>
                  <a:pt x="4921" y="114"/>
                </a:cubicBezTo>
                <a:cubicBezTo>
                  <a:pt x="4933" y="114"/>
                  <a:pt x="4945" y="114"/>
                  <a:pt x="4958" y="114"/>
                </a:cubicBezTo>
                <a:cubicBezTo>
                  <a:pt x="4961" y="114"/>
                  <a:pt x="4965" y="112"/>
                  <a:pt x="4968" y="117"/>
                </a:cubicBezTo>
                <a:cubicBezTo>
                  <a:pt x="4956" y="133"/>
                  <a:pt x="4944" y="148"/>
                  <a:pt x="4932" y="164"/>
                </a:cubicBezTo>
                <a:cubicBezTo>
                  <a:pt x="4915" y="186"/>
                  <a:pt x="4897" y="207"/>
                  <a:pt x="4879" y="229"/>
                </a:cubicBezTo>
                <a:cubicBezTo>
                  <a:pt x="4835" y="285"/>
                  <a:pt x="4793" y="343"/>
                  <a:pt x="4750" y="400"/>
                </a:cubicBezTo>
                <a:cubicBezTo>
                  <a:pt x="4737" y="418"/>
                  <a:pt x="4724" y="437"/>
                  <a:pt x="4711" y="456"/>
                </a:cubicBezTo>
                <a:cubicBezTo>
                  <a:pt x="4679" y="503"/>
                  <a:pt x="4648" y="551"/>
                  <a:pt x="4619" y="601"/>
                </a:cubicBezTo>
                <a:cubicBezTo>
                  <a:pt x="4594" y="643"/>
                  <a:pt x="4571" y="685"/>
                  <a:pt x="4548" y="728"/>
                </a:cubicBezTo>
                <a:cubicBezTo>
                  <a:pt x="4524" y="774"/>
                  <a:pt x="4502" y="820"/>
                  <a:pt x="4480" y="868"/>
                </a:cubicBezTo>
                <a:cubicBezTo>
                  <a:pt x="4454" y="923"/>
                  <a:pt x="4430" y="980"/>
                  <a:pt x="4407" y="1037"/>
                </a:cubicBezTo>
                <a:cubicBezTo>
                  <a:pt x="4383" y="1093"/>
                  <a:pt x="4360" y="1149"/>
                  <a:pt x="4339" y="1207"/>
                </a:cubicBezTo>
                <a:cubicBezTo>
                  <a:pt x="4338" y="1209"/>
                  <a:pt x="4337" y="1212"/>
                  <a:pt x="4336" y="1215"/>
                </a:cubicBezTo>
                <a:cubicBezTo>
                  <a:pt x="4340" y="1219"/>
                  <a:pt x="4343" y="1215"/>
                  <a:pt x="4346" y="1214"/>
                </a:cubicBezTo>
                <a:cubicBezTo>
                  <a:pt x="4359" y="1210"/>
                  <a:pt x="4371" y="1205"/>
                  <a:pt x="4383" y="1201"/>
                </a:cubicBezTo>
                <a:cubicBezTo>
                  <a:pt x="4400" y="1195"/>
                  <a:pt x="4414" y="1186"/>
                  <a:pt x="4424" y="1170"/>
                </a:cubicBezTo>
                <a:cubicBezTo>
                  <a:pt x="4434" y="1154"/>
                  <a:pt x="4444" y="1139"/>
                  <a:pt x="4451" y="1122"/>
                </a:cubicBezTo>
                <a:cubicBezTo>
                  <a:pt x="4479" y="1058"/>
                  <a:pt x="4512" y="999"/>
                  <a:pt x="4546" y="940"/>
                </a:cubicBezTo>
                <a:cubicBezTo>
                  <a:pt x="4559" y="918"/>
                  <a:pt x="4571" y="896"/>
                  <a:pt x="4584" y="874"/>
                </a:cubicBezTo>
                <a:cubicBezTo>
                  <a:pt x="4604" y="841"/>
                  <a:pt x="4622" y="806"/>
                  <a:pt x="4641" y="773"/>
                </a:cubicBezTo>
                <a:cubicBezTo>
                  <a:pt x="4650" y="756"/>
                  <a:pt x="4660" y="740"/>
                  <a:pt x="4670" y="724"/>
                </a:cubicBezTo>
                <a:cubicBezTo>
                  <a:pt x="4680" y="729"/>
                  <a:pt x="4688" y="735"/>
                  <a:pt x="4697" y="740"/>
                </a:cubicBezTo>
                <a:cubicBezTo>
                  <a:pt x="4702" y="744"/>
                  <a:pt x="4704" y="747"/>
                  <a:pt x="4701" y="754"/>
                </a:cubicBezTo>
                <a:cubicBezTo>
                  <a:pt x="4683" y="789"/>
                  <a:pt x="4665" y="825"/>
                  <a:pt x="4648" y="860"/>
                </a:cubicBezTo>
                <a:cubicBezTo>
                  <a:pt x="4645" y="866"/>
                  <a:pt x="4642" y="871"/>
                  <a:pt x="4640" y="876"/>
                </a:cubicBezTo>
                <a:cubicBezTo>
                  <a:pt x="4621" y="915"/>
                  <a:pt x="4602" y="955"/>
                  <a:pt x="4582" y="994"/>
                </a:cubicBezTo>
                <a:cubicBezTo>
                  <a:pt x="4560" y="1039"/>
                  <a:pt x="4538" y="1085"/>
                  <a:pt x="4519" y="1132"/>
                </a:cubicBezTo>
                <a:cubicBezTo>
                  <a:pt x="4517" y="1137"/>
                  <a:pt x="4515" y="1142"/>
                  <a:pt x="4513" y="1146"/>
                </a:cubicBezTo>
                <a:cubicBezTo>
                  <a:pt x="4515" y="1150"/>
                  <a:pt x="4517" y="1148"/>
                  <a:pt x="4519" y="1148"/>
                </a:cubicBezTo>
                <a:cubicBezTo>
                  <a:pt x="4545" y="1137"/>
                  <a:pt x="4572" y="1126"/>
                  <a:pt x="4598" y="1116"/>
                </a:cubicBezTo>
                <a:cubicBezTo>
                  <a:pt x="4607" y="1112"/>
                  <a:pt x="4614" y="1106"/>
                  <a:pt x="4619" y="1096"/>
                </a:cubicBezTo>
                <a:cubicBezTo>
                  <a:pt x="4648" y="1036"/>
                  <a:pt x="4681" y="978"/>
                  <a:pt x="4713" y="920"/>
                </a:cubicBezTo>
                <a:cubicBezTo>
                  <a:pt x="4735" y="882"/>
                  <a:pt x="4758" y="844"/>
                  <a:pt x="4782" y="807"/>
                </a:cubicBezTo>
                <a:cubicBezTo>
                  <a:pt x="4817" y="753"/>
                  <a:pt x="4852" y="699"/>
                  <a:pt x="4888" y="647"/>
                </a:cubicBezTo>
                <a:cubicBezTo>
                  <a:pt x="4922" y="599"/>
                  <a:pt x="4957" y="552"/>
                  <a:pt x="4992" y="506"/>
                </a:cubicBezTo>
                <a:cubicBezTo>
                  <a:pt x="5037" y="447"/>
                  <a:pt x="5085" y="389"/>
                  <a:pt x="5133" y="334"/>
                </a:cubicBezTo>
                <a:cubicBezTo>
                  <a:pt x="5166" y="296"/>
                  <a:pt x="5200" y="258"/>
                  <a:pt x="5235" y="223"/>
                </a:cubicBezTo>
                <a:cubicBezTo>
                  <a:pt x="5299" y="157"/>
                  <a:pt x="5367" y="99"/>
                  <a:pt x="5444" y="57"/>
                </a:cubicBezTo>
                <a:cubicBezTo>
                  <a:pt x="5482" y="36"/>
                  <a:pt x="5521" y="17"/>
                  <a:pt x="5563" y="10"/>
                </a:cubicBezTo>
                <a:cubicBezTo>
                  <a:pt x="5612" y="0"/>
                  <a:pt x="5660" y="9"/>
                  <a:pt x="5700" y="46"/>
                </a:cubicBezTo>
                <a:cubicBezTo>
                  <a:pt x="5727" y="70"/>
                  <a:pt x="5743" y="103"/>
                  <a:pt x="5748" y="142"/>
                </a:cubicBezTo>
                <a:cubicBezTo>
                  <a:pt x="5754" y="189"/>
                  <a:pt x="5748" y="235"/>
                  <a:pt x="5733" y="279"/>
                </a:cubicBezTo>
                <a:cubicBezTo>
                  <a:pt x="5725" y="304"/>
                  <a:pt x="5718" y="329"/>
                  <a:pt x="5707" y="352"/>
                </a:cubicBezTo>
                <a:cubicBezTo>
                  <a:pt x="5684" y="397"/>
                  <a:pt x="5658" y="438"/>
                  <a:pt x="5628" y="477"/>
                </a:cubicBezTo>
                <a:cubicBezTo>
                  <a:pt x="5615" y="493"/>
                  <a:pt x="5603" y="510"/>
                  <a:pt x="5590" y="526"/>
                </a:cubicBezTo>
                <a:cubicBezTo>
                  <a:pt x="5550" y="577"/>
                  <a:pt x="5506" y="625"/>
                  <a:pt x="5461" y="669"/>
                </a:cubicBezTo>
                <a:cubicBezTo>
                  <a:pt x="5402" y="727"/>
                  <a:pt x="5340" y="780"/>
                  <a:pt x="5275" y="829"/>
                </a:cubicBezTo>
                <a:cubicBezTo>
                  <a:pt x="5234" y="860"/>
                  <a:pt x="5192" y="890"/>
                  <a:pt x="5150" y="918"/>
                </a:cubicBezTo>
                <a:cubicBezTo>
                  <a:pt x="5088" y="958"/>
                  <a:pt x="5024" y="996"/>
                  <a:pt x="4959" y="1031"/>
                </a:cubicBezTo>
                <a:cubicBezTo>
                  <a:pt x="4907" y="1060"/>
                  <a:pt x="4853" y="1086"/>
                  <a:pt x="4799" y="1112"/>
                </a:cubicBezTo>
                <a:cubicBezTo>
                  <a:pt x="4787" y="1118"/>
                  <a:pt x="4775" y="1124"/>
                  <a:pt x="4763" y="1130"/>
                </a:cubicBezTo>
                <a:cubicBezTo>
                  <a:pt x="4756" y="1133"/>
                  <a:pt x="4751" y="1140"/>
                  <a:pt x="4747" y="1148"/>
                </a:cubicBezTo>
                <a:cubicBezTo>
                  <a:pt x="4728" y="1185"/>
                  <a:pt x="4710" y="1223"/>
                  <a:pt x="4690" y="1260"/>
                </a:cubicBezTo>
                <a:cubicBezTo>
                  <a:pt x="4666" y="1306"/>
                  <a:pt x="4642" y="1354"/>
                  <a:pt x="4618" y="1401"/>
                </a:cubicBezTo>
                <a:cubicBezTo>
                  <a:pt x="4594" y="1447"/>
                  <a:pt x="4571" y="1493"/>
                  <a:pt x="4548" y="1539"/>
                </a:cubicBezTo>
                <a:cubicBezTo>
                  <a:pt x="4524" y="1587"/>
                  <a:pt x="4501" y="1635"/>
                  <a:pt x="4478" y="1684"/>
                </a:cubicBezTo>
                <a:cubicBezTo>
                  <a:pt x="4454" y="1734"/>
                  <a:pt x="4431" y="1786"/>
                  <a:pt x="4409" y="1837"/>
                </a:cubicBezTo>
                <a:cubicBezTo>
                  <a:pt x="4381" y="1898"/>
                  <a:pt x="4358" y="1961"/>
                  <a:pt x="4335" y="2024"/>
                </a:cubicBezTo>
                <a:cubicBezTo>
                  <a:pt x="4318" y="2068"/>
                  <a:pt x="4308" y="2114"/>
                  <a:pt x="4296" y="2160"/>
                </a:cubicBezTo>
                <a:cubicBezTo>
                  <a:pt x="4290" y="2183"/>
                  <a:pt x="4291" y="2207"/>
                  <a:pt x="4302" y="2229"/>
                </a:cubicBezTo>
                <a:cubicBezTo>
                  <a:pt x="4311" y="2247"/>
                  <a:pt x="4324" y="2257"/>
                  <a:pt x="4342" y="2257"/>
                </a:cubicBezTo>
                <a:cubicBezTo>
                  <a:pt x="4364" y="2258"/>
                  <a:pt x="4386" y="2254"/>
                  <a:pt x="4408" y="2247"/>
                </a:cubicBezTo>
                <a:cubicBezTo>
                  <a:pt x="4452" y="2234"/>
                  <a:pt x="4493" y="2211"/>
                  <a:pt x="4531" y="2182"/>
                </a:cubicBezTo>
                <a:cubicBezTo>
                  <a:pt x="4586" y="2140"/>
                  <a:pt x="4634" y="2090"/>
                  <a:pt x="4679" y="2035"/>
                </a:cubicBezTo>
                <a:cubicBezTo>
                  <a:pt x="4707" y="2001"/>
                  <a:pt x="4732" y="1965"/>
                  <a:pt x="4757" y="1930"/>
                </a:cubicBezTo>
                <a:cubicBezTo>
                  <a:pt x="4762" y="1922"/>
                  <a:pt x="4766" y="1914"/>
                  <a:pt x="4770" y="1905"/>
                </a:cubicBezTo>
                <a:cubicBezTo>
                  <a:pt x="4781" y="1883"/>
                  <a:pt x="4792" y="1861"/>
                  <a:pt x="4803" y="1840"/>
                </a:cubicBezTo>
                <a:cubicBezTo>
                  <a:pt x="4819" y="1808"/>
                  <a:pt x="4839" y="1781"/>
                  <a:pt x="4860" y="1754"/>
                </a:cubicBezTo>
                <a:cubicBezTo>
                  <a:pt x="4874" y="1736"/>
                  <a:pt x="4888" y="1718"/>
                  <a:pt x="4904" y="1701"/>
                </a:cubicBezTo>
                <a:cubicBezTo>
                  <a:pt x="4959" y="1639"/>
                  <a:pt x="5021" y="1590"/>
                  <a:pt x="5093" y="1556"/>
                </a:cubicBezTo>
                <a:cubicBezTo>
                  <a:pt x="5111" y="1548"/>
                  <a:pt x="5130" y="1539"/>
                  <a:pt x="5150" y="1535"/>
                </a:cubicBezTo>
                <a:cubicBezTo>
                  <a:pt x="5188" y="1528"/>
                  <a:pt x="5220" y="1537"/>
                  <a:pt x="5242" y="1577"/>
                </a:cubicBezTo>
                <a:cubicBezTo>
                  <a:pt x="5255" y="1600"/>
                  <a:pt x="5257" y="1626"/>
                  <a:pt x="5257" y="1653"/>
                </a:cubicBezTo>
                <a:cubicBezTo>
                  <a:pt x="5256" y="1690"/>
                  <a:pt x="5246" y="1725"/>
                  <a:pt x="5235" y="1759"/>
                </a:cubicBezTo>
                <a:cubicBezTo>
                  <a:pt x="5225" y="1789"/>
                  <a:pt x="5215" y="1817"/>
                  <a:pt x="5201" y="1845"/>
                </a:cubicBezTo>
                <a:cubicBezTo>
                  <a:pt x="5198" y="1852"/>
                  <a:pt x="5195" y="1859"/>
                  <a:pt x="5192" y="1867"/>
                </a:cubicBezTo>
                <a:cubicBezTo>
                  <a:pt x="5190" y="1872"/>
                  <a:pt x="5185" y="1877"/>
                  <a:pt x="5188" y="1882"/>
                </a:cubicBezTo>
                <a:cubicBezTo>
                  <a:pt x="5191" y="1887"/>
                  <a:pt x="5197" y="1885"/>
                  <a:pt x="5202" y="1885"/>
                </a:cubicBezTo>
                <a:cubicBezTo>
                  <a:pt x="5211" y="1883"/>
                  <a:pt x="5218" y="1879"/>
                  <a:pt x="5224" y="1872"/>
                </a:cubicBezTo>
                <a:cubicBezTo>
                  <a:pt x="5234" y="1862"/>
                  <a:pt x="5244" y="1851"/>
                  <a:pt x="5252" y="1838"/>
                </a:cubicBezTo>
                <a:cubicBezTo>
                  <a:pt x="5264" y="1815"/>
                  <a:pt x="5278" y="1793"/>
                  <a:pt x="5292" y="1772"/>
                </a:cubicBezTo>
                <a:cubicBezTo>
                  <a:pt x="5346" y="1690"/>
                  <a:pt x="5410" y="1622"/>
                  <a:pt x="5484" y="1567"/>
                </a:cubicBezTo>
                <a:cubicBezTo>
                  <a:pt x="5528" y="1535"/>
                  <a:pt x="5575" y="1509"/>
                  <a:pt x="5623" y="1489"/>
                </a:cubicBezTo>
                <a:cubicBezTo>
                  <a:pt x="5644" y="1480"/>
                  <a:pt x="5666" y="1477"/>
                  <a:pt x="5687" y="1477"/>
                </a:cubicBezTo>
                <a:cubicBezTo>
                  <a:pt x="5717" y="1477"/>
                  <a:pt x="5740" y="1492"/>
                  <a:pt x="5753" y="1526"/>
                </a:cubicBezTo>
                <a:cubicBezTo>
                  <a:pt x="5763" y="1515"/>
                  <a:pt x="5768" y="1502"/>
                  <a:pt x="5775" y="1491"/>
                </a:cubicBezTo>
                <a:cubicBezTo>
                  <a:pt x="5796" y="1459"/>
                  <a:pt x="5822" y="1445"/>
                  <a:pt x="5856" y="1447"/>
                </a:cubicBezTo>
                <a:cubicBezTo>
                  <a:pt x="5866" y="1448"/>
                  <a:pt x="5875" y="1446"/>
                  <a:pt x="5885" y="1445"/>
                </a:cubicBezTo>
                <a:cubicBezTo>
                  <a:pt x="5906" y="1442"/>
                  <a:pt x="5928" y="1444"/>
                  <a:pt x="5951" y="1443"/>
                </a:cubicBezTo>
                <a:cubicBezTo>
                  <a:pt x="5938" y="1469"/>
                  <a:pt x="5927" y="1492"/>
                  <a:pt x="5914" y="1514"/>
                </a:cubicBezTo>
                <a:cubicBezTo>
                  <a:pt x="5899" y="1539"/>
                  <a:pt x="5886" y="1565"/>
                  <a:pt x="5871" y="1590"/>
                </a:cubicBezTo>
                <a:cubicBezTo>
                  <a:pt x="5851" y="1623"/>
                  <a:pt x="5833" y="1658"/>
                  <a:pt x="5814" y="1693"/>
                </a:cubicBezTo>
                <a:cubicBezTo>
                  <a:pt x="5777" y="1758"/>
                  <a:pt x="5740" y="1823"/>
                  <a:pt x="5703" y="1888"/>
                </a:cubicBezTo>
                <a:cubicBezTo>
                  <a:pt x="5688" y="1915"/>
                  <a:pt x="5672" y="1942"/>
                  <a:pt x="5656" y="1969"/>
                </a:cubicBezTo>
                <a:cubicBezTo>
                  <a:pt x="5644" y="1989"/>
                  <a:pt x="5636" y="2011"/>
                  <a:pt x="5628" y="2033"/>
                </a:cubicBezTo>
                <a:cubicBezTo>
                  <a:pt x="5625" y="2039"/>
                  <a:pt x="5624" y="2047"/>
                  <a:pt x="5624" y="2054"/>
                </a:cubicBezTo>
                <a:cubicBezTo>
                  <a:pt x="5624" y="2068"/>
                  <a:pt x="5635" y="2075"/>
                  <a:pt x="5645" y="2069"/>
                </a:cubicBezTo>
                <a:cubicBezTo>
                  <a:pt x="5658" y="2061"/>
                  <a:pt x="5671" y="2052"/>
                  <a:pt x="5682" y="2040"/>
                </a:cubicBezTo>
                <a:cubicBezTo>
                  <a:pt x="5710" y="2009"/>
                  <a:pt x="5735" y="1976"/>
                  <a:pt x="5760" y="1942"/>
                </a:cubicBezTo>
                <a:cubicBezTo>
                  <a:pt x="5810" y="1877"/>
                  <a:pt x="5857" y="1809"/>
                  <a:pt x="5904" y="1741"/>
                </a:cubicBezTo>
                <a:cubicBezTo>
                  <a:pt x="5938" y="1693"/>
                  <a:pt x="5974" y="1646"/>
                  <a:pt x="6010" y="1600"/>
                </a:cubicBezTo>
                <a:cubicBezTo>
                  <a:pt x="6042" y="1559"/>
                  <a:pt x="6075" y="1520"/>
                  <a:pt x="6110" y="1484"/>
                </a:cubicBezTo>
                <a:cubicBezTo>
                  <a:pt x="6138" y="1454"/>
                  <a:pt x="6168" y="1426"/>
                  <a:pt x="6203" y="1406"/>
                </a:cubicBezTo>
                <a:cubicBezTo>
                  <a:pt x="6217" y="1399"/>
                  <a:pt x="6231" y="1393"/>
                  <a:pt x="6247" y="1391"/>
                </a:cubicBezTo>
                <a:cubicBezTo>
                  <a:pt x="6282" y="1386"/>
                  <a:pt x="6311" y="1406"/>
                  <a:pt x="6325" y="1444"/>
                </a:cubicBezTo>
                <a:cubicBezTo>
                  <a:pt x="6338" y="1478"/>
                  <a:pt x="6338" y="1513"/>
                  <a:pt x="6332" y="1548"/>
                </a:cubicBezTo>
                <a:cubicBezTo>
                  <a:pt x="6331" y="1551"/>
                  <a:pt x="6331" y="1553"/>
                  <a:pt x="6331" y="1555"/>
                </a:cubicBezTo>
                <a:cubicBezTo>
                  <a:pt x="6331" y="1556"/>
                  <a:pt x="6331" y="1556"/>
                  <a:pt x="6331" y="1557"/>
                </a:cubicBezTo>
                <a:cubicBezTo>
                  <a:pt x="6335" y="1559"/>
                  <a:pt x="6337" y="1555"/>
                  <a:pt x="6338" y="1552"/>
                </a:cubicBezTo>
                <a:cubicBezTo>
                  <a:pt x="6363" y="1520"/>
                  <a:pt x="6389" y="1489"/>
                  <a:pt x="6415" y="1458"/>
                </a:cubicBezTo>
                <a:cubicBezTo>
                  <a:pt x="6438" y="1433"/>
                  <a:pt x="6461" y="1408"/>
                  <a:pt x="6487" y="1387"/>
                </a:cubicBezTo>
                <a:cubicBezTo>
                  <a:pt x="6515" y="1365"/>
                  <a:pt x="6546" y="1349"/>
                  <a:pt x="6580" y="1347"/>
                </a:cubicBezTo>
                <a:cubicBezTo>
                  <a:pt x="6626" y="1344"/>
                  <a:pt x="6663" y="1370"/>
                  <a:pt x="6672" y="1427"/>
                </a:cubicBezTo>
                <a:cubicBezTo>
                  <a:pt x="6683" y="1491"/>
                  <a:pt x="6673" y="1549"/>
                  <a:pt x="6646" y="1605"/>
                </a:cubicBezTo>
                <a:cubicBezTo>
                  <a:pt x="6643" y="1612"/>
                  <a:pt x="6640" y="1619"/>
                  <a:pt x="6637" y="1626"/>
                </a:cubicBezTo>
                <a:cubicBezTo>
                  <a:pt x="6620" y="1665"/>
                  <a:pt x="6597" y="1700"/>
                  <a:pt x="6573" y="1734"/>
                </a:cubicBezTo>
                <a:cubicBezTo>
                  <a:pt x="6561" y="1753"/>
                  <a:pt x="6548" y="1771"/>
                  <a:pt x="6536" y="1790"/>
                </a:cubicBezTo>
                <a:cubicBezTo>
                  <a:pt x="6518" y="1819"/>
                  <a:pt x="6497" y="1848"/>
                  <a:pt x="6480" y="1878"/>
                </a:cubicBezTo>
                <a:cubicBezTo>
                  <a:pt x="6475" y="1888"/>
                  <a:pt x="6468" y="1896"/>
                  <a:pt x="6462" y="1906"/>
                </a:cubicBezTo>
                <a:cubicBezTo>
                  <a:pt x="6459" y="1910"/>
                  <a:pt x="6456" y="1915"/>
                  <a:pt x="6455" y="1921"/>
                </a:cubicBezTo>
                <a:cubicBezTo>
                  <a:pt x="6454" y="1929"/>
                  <a:pt x="6457" y="1934"/>
                  <a:pt x="6461" y="1939"/>
                </a:cubicBezTo>
                <a:cubicBezTo>
                  <a:pt x="6465" y="1944"/>
                  <a:pt x="6469" y="1939"/>
                  <a:pt x="6472" y="1937"/>
                </a:cubicBezTo>
                <a:cubicBezTo>
                  <a:pt x="6522" y="1909"/>
                  <a:pt x="6567" y="1873"/>
                  <a:pt x="6606" y="1826"/>
                </a:cubicBezTo>
                <a:cubicBezTo>
                  <a:pt x="6630" y="1798"/>
                  <a:pt x="6652" y="1769"/>
                  <a:pt x="6674" y="1740"/>
                </a:cubicBezTo>
                <a:cubicBezTo>
                  <a:pt x="6711" y="1690"/>
                  <a:pt x="6745" y="1639"/>
                  <a:pt x="6780" y="1589"/>
                </a:cubicBezTo>
                <a:cubicBezTo>
                  <a:pt x="6823" y="1528"/>
                  <a:pt x="6868" y="1471"/>
                  <a:pt x="6919" y="1419"/>
                </a:cubicBezTo>
                <a:cubicBezTo>
                  <a:pt x="6971" y="1367"/>
                  <a:pt x="7028" y="1322"/>
                  <a:pt x="7091" y="1289"/>
                </a:cubicBezTo>
                <a:cubicBezTo>
                  <a:pt x="7127" y="1270"/>
                  <a:pt x="7165" y="1255"/>
                  <a:pt x="7204" y="1246"/>
                </a:cubicBezTo>
                <a:cubicBezTo>
                  <a:pt x="7231" y="1240"/>
                  <a:pt x="7255" y="1245"/>
                  <a:pt x="7277" y="1267"/>
                </a:cubicBezTo>
                <a:cubicBezTo>
                  <a:pt x="7285" y="1276"/>
                  <a:pt x="7290" y="1288"/>
                  <a:pt x="7296" y="1301"/>
                </a:cubicBezTo>
                <a:cubicBezTo>
                  <a:pt x="7304" y="1289"/>
                  <a:pt x="7311" y="1277"/>
                  <a:pt x="7319" y="1266"/>
                </a:cubicBezTo>
                <a:cubicBezTo>
                  <a:pt x="7339" y="1241"/>
                  <a:pt x="7362" y="1228"/>
                  <a:pt x="7391" y="1225"/>
                </a:cubicBezTo>
                <a:cubicBezTo>
                  <a:pt x="7419" y="1222"/>
                  <a:pt x="7448" y="1220"/>
                  <a:pt x="7476" y="1221"/>
                </a:cubicBezTo>
                <a:cubicBezTo>
                  <a:pt x="7481" y="1221"/>
                  <a:pt x="7486" y="1219"/>
                  <a:pt x="7492" y="1223"/>
                </a:cubicBezTo>
                <a:cubicBezTo>
                  <a:pt x="7480" y="1244"/>
                  <a:pt x="7469" y="1265"/>
                  <a:pt x="7457" y="1284"/>
                </a:cubicBezTo>
                <a:cubicBezTo>
                  <a:pt x="7441" y="1308"/>
                  <a:pt x="7428" y="1333"/>
                  <a:pt x="7413" y="1357"/>
                </a:cubicBezTo>
                <a:cubicBezTo>
                  <a:pt x="7393" y="1388"/>
                  <a:pt x="7375" y="1421"/>
                  <a:pt x="7356" y="1453"/>
                </a:cubicBezTo>
                <a:cubicBezTo>
                  <a:pt x="7320" y="1514"/>
                  <a:pt x="7284" y="1575"/>
                  <a:pt x="7247" y="1636"/>
                </a:cubicBezTo>
                <a:cubicBezTo>
                  <a:pt x="7223" y="1675"/>
                  <a:pt x="7200" y="1715"/>
                  <a:pt x="7176" y="1756"/>
                </a:cubicBezTo>
                <a:cubicBezTo>
                  <a:pt x="7144" y="1809"/>
                  <a:pt x="7112" y="1862"/>
                  <a:pt x="7080" y="1915"/>
                </a:cubicBezTo>
                <a:cubicBezTo>
                  <a:pt x="7077" y="1920"/>
                  <a:pt x="7075" y="1924"/>
                  <a:pt x="7072" y="1929"/>
                </a:cubicBezTo>
                <a:cubicBezTo>
                  <a:pt x="7076" y="1933"/>
                  <a:pt x="7078" y="1929"/>
                  <a:pt x="7080" y="1927"/>
                </a:cubicBezTo>
                <a:cubicBezTo>
                  <a:pt x="7122" y="1893"/>
                  <a:pt x="7162" y="1858"/>
                  <a:pt x="7201" y="1820"/>
                </a:cubicBezTo>
                <a:cubicBezTo>
                  <a:pt x="7251" y="1769"/>
                  <a:pt x="7299" y="1716"/>
                  <a:pt x="7343" y="1657"/>
                </a:cubicBezTo>
                <a:cubicBezTo>
                  <a:pt x="7381" y="1608"/>
                  <a:pt x="7415" y="1555"/>
                  <a:pt x="7448" y="1500"/>
                </a:cubicBezTo>
                <a:cubicBezTo>
                  <a:pt x="7482" y="1443"/>
                  <a:pt x="7511" y="1383"/>
                  <a:pt x="7535" y="1320"/>
                </a:cubicBezTo>
                <a:cubicBezTo>
                  <a:pt x="7557" y="1262"/>
                  <a:pt x="7577" y="1202"/>
                  <a:pt x="7588" y="1139"/>
                </a:cubicBezTo>
                <a:cubicBezTo>
                  <a:pt x="7594" y="1106"/>
                  <a:pt x="7599" y="1072"/>
                  <a:pt x="7597" y="1037"/>
                </a:cubicBezTo>
                <a:cubicBezTo>
                  <a:pt x="7593" y="973"/>
                  <a:pt x="7580" y="912"/>
                  <a:pt x="7548" y="858"/>
                </a:cubicBezTo>
                <a:cubicBezTo>
                  <a:pt x="7522" y="813"/>
                  <a:pt x="7489" y="777"/>
                  <a:pt x="7453" y="745"/>
                </a:cubicBezTo>
                <a:cubicBezTo>
                  <a:pt x="7409" y="706"/>
                  <a:pt x="7359" y="680"/>
                  <a:pt x="7308" y="655"/>
                </a:cubicBezTo>
                <a:cubicBezTo>
                  <a:pt x="7260" y="632"/>
                  <a:pt x="7212" y="609"/>
                  <a:pt x="7163" y="588"/>
                </a:cubicBezTo>
                <a:cubicBezTo>
                  <a:pt x="7096" y="561"/>
                  <a:pt x="7028" y="537"/>
                  <a:pt x="6961" y="514"/>
                </a:cubicBezTo>
                <a:cubicBezTo>
                  <a:pt x="6959" y="513"/>
                  <a:pt x="6957" y="513"/>
                  <a:pt x="6955" y="512"/>
                </a:cubicBezTo>
                <a:cubicBezTo>
                  <a:pt x="6931" y="500"/>
                  <a:pt x="6907" y="501"/>
                  <a:pt x="6881" y="506"/>
                </a:cubicBezTo>
                <a:cubicBezTo>
                  <a:pt x="6807" y="523"/>
                  <a:pt x="6733" y="538"/>
                  <a:pt x="6658" y="552"/>
                </a:cubicBezTo>
                <a:cubicBezTo>
                  <a:pt x="6592" y="565"/>
                  <a:pt x="6526" y="577"/>
                  <a:pt x="6459" y="586"/>
                </a:cubicBezTo>
                <a:cubicBezTo>
                  <a:pt x="6388" y="595"/>
                  <a:pt x="6317" y="603"/>
                  <a:pt x="6246" y="605"/>
                </a:cubicBezTo>
                <a:cubicBezTo>
                  <a:pt x="6192" y="607"/>
                  <a:pt x="6140" y="600"/>
                  <a:pt x="6089" y="579"/>
                </a:cubicBezTo>
                <a:cubicBezTo>
                  <a:pt x="6060" y="567"/>
                  <a:pt x="6032" y="550"/>
                  <a:pt x="6007" y="528"/>
                </a:cubicBezTo>
                <a:cubicBezTo>
                  <a:pt x="5970" y="496"/>
                  <a:pt x="5934" y="461"/>
                  <a:pt x="5909" y="414"/>
                </a:cubicBezTo>
                <a:cubicBezTo>
                  <a:pt x="5887" y="373"/>
                  <a:pt x="5875" y="329"/>
                  <a:pt x="5882" y="280"/>
                </a:cubicBezTo>
                <a:cubicBezTo>
                  <a:pt x="5887" y="238"/>
                  <a:pt x="5910" y="212"/>
                  <a:pt x="5944" y="199"/>
                </a:cubicBezTo>
                <a:cubicBezTo>
                  <a:pt x="5974" y="187"/>
                  <a:pt x="6005" y="188"/>
                  <a:pt x="6036" y="193"/>
                </a:cubicBezTo>
                <a:cubicBezTo>
                  <a:pt x="6180" y="219"/>
                  <a:pt x="6323" y="252"/>
                  <a:pt x="6465" y="288"/>
                </a:cubicBezTo>
                <a:cubicBezTo>
                  <a:pt x="6569" y="315"/>
                  <a:pt x="6673" y="344"/>
                  <a:pt x="6776" y="376"/>
                </a:cubicBezTo>
                <a:cubicBezTo>
                  <a:pt x="6813" y="388"/>
                  <a:pt x="6849" y="398"/>
                  <a:pt x="6885" y="411"/>
                </a:cubicBezTo>
                <a:cubicBezTo>
                  <a:pt x="6914" y="421"/>
                  <a:pt x="6942" y="421"/>
                  <a:pt x="6971" y="415"/>
                </a:cubicBezTo>
                <a:cubicBezTo>
                  <a:pt x="7071" y="393"/>
                  <a:pt x="7172" y="373"/>
                  <a:pt x="7273" y="356"/>
                </a:cubicBezTo>
                <a:cubicBezTo>
                  <a:pt x="7346" y="344"/>
                  <a:pt x="7420" y="334"/>
                  <a:pt x="7493" y="325"/>
                </a:cubicBezTo>
                <a:cubicBezTo>
                  <a:pt x="7683" y="302"/>
                  <a:pt x="7873" y="292"/>
                  <a:pt x="8064" y="292"/>
                </a:cubicBezTo>
                <a:cubicBezTo>
                  <a:pt x="8145" y="292"/>
                  <a:pt x="8225" y="294"/>
                  <a:pt x="8306" y="298"/>
                </a:cubicBezTo>
                <a:cubicBezTo>
                  <a:pt x="8329" y="299"/>
                  <a:pt x="8349" y="307"/>
                  <a:pt x="8361" y="333"/>
                </a:cubicBezTo>
                <a:cubicBezTo>
                  <a:pt x="8362" y="335"/>
                  <a:pt x="8364" y="337"/>
                  <a:pt x="8365" y="339"/>
                </a:cubicBezTo>
                <a:cubicBezTo>
                  <a:pt x="8371" y="350"/>
                  <a:pt x="8377" y="361"/>
                  <a:pt x="8384" y="376"/>
                </a:cubicBezTo>
                <a:cubicBezTo>
                  <a:pt x="8294" y="371"/>
                  <a:pt x="8207" y="368"/>
                  <a:pt x="8120" y="368"/>
                </a:cubicBezTo>
                <a:cubicBezTo>
                  <a:pt x="8032" y="367"/>
                  <a:pt x="7945" y="369"/>
                  <a:pt x="7858" y="372"/>
                </a:cubicBezTo>
                <a:cubicBezTo>
                  <a:pt x="7770" y="376"/>
                  <a:pt x="7682" y="383"/>
                  <a:pt x="7595" y="391"/>
                </a:cubicBezTo>
                <a:cubicBezTo>
                  <a:pt x="7508" y="400"/>
                  <a:pt x="7421" y="411"/>
                  <a:pt x="7334" y="425"/>
                </a:cubicBezTo>
                <a:cubicBezTo>
                  <a:pt x="7248" y="438"/>
                  <a:pt x="7161" y="454"/>
                  <a:pt x="7075" y="477"/>
                </a:cubicBezTo>
                <a:cubicBezTo>
                  <a:pt x="7095" y="484"/>
                  <a:pt x="7116" y="492"/>
                  <a:pt x="7136" y="500"/>
                </a:cubicBezTo>
                <a:cubicBezTo>
                  <a:pt x="7205" y="526"/>
                  <a:pt x="7274" y="555"/>
                  <a:pt x="7340" y="590"/>
                </a:cubicBezTo>
                <a:cubicBezTo>
                  <a:pt x="7385" y="613"/>
                  <a:pt x="7430" y="639"/>
                  <a:pt x="7472" y="670"/>
                </a:cubicBezTo>
                <a:cubicBezTo>
                  <a:pt x="7521" y="706"/>
                  <a:pt x="7563" y="752"/>
                  <a:pt x="7597" y="808"/>
                </a:cubicBezTo>
                <a:cubicBezTo>
                  <a:pt x="7632" y="865"/>
                  <a:pt x="7652" y="928"/>
                  <a:pt x="7658" y="998"/>
                </a:cubicBezTo>
                <a:cubicBezTo>
                  <a:pt x="7664" y="1080"/>
                  <a:pt x="7653" y="1158"/>
                  <a:pt x="7631" y="1235"/>
                </a:cubicBezTo>
                <a:cubicBezTo>
                  <a:pt x="7621" y="1268"/>
                  <a:pt x="7611" y="1300"/>
                  <a:pt x="7599" y="1333"/>
                </a:cubicBezTo>
                <a:cubicBezTo>
                  <a:pt x="7579" y="1389"/>
                  <a:pt x="7554" y="1444"/>
                  <a:pt x="7527" y="1496"/>
                </a:cubicBezTo>
                <a:cubicBezTo>
                  <a:pt x="7509" y="1530"/>
                  <a:pt x="7490" y="1563"/>
                  <a:pt x="7469" y="1594"/>
                </a:cubicBezTo>
                <a:cubicBezTo>
                  <a:pt x="7441" y="1636"/>
                  <a:pt x="7411" y="1677"/>
                  <a:pt x="7380" y="1716"/>
                </a:cubicBezTo>
                <a:cubicBezTo>
                  <a:pt x="7366" y="1733"/>
                  <a:pt x="7353" y="1750"/>
                  <a:pt x="7340" y="1766"/>
                </a:cubicBezTo>
                <a:cubicBezTo>
                  <a:pt x="7300" y="1814"/>
                  <a:pt x="7259" y="1860"/>
                  <a:pt x="7216" y="1902"/>
                </a:cubicBezTo>
                <a:cubicBezTo>
                  <a:pt x="7158" y="1959"/>
                  <a:pt x="7097" y="2008"/>
                  <a:pt x="7031" y="2050"/>
                </a:cubicBezTo>
                <a:cubicBezTo>
                  <a:pt x="7014" y="2061"/>
                  <a:pt x="6999" y="2075"/>
                  <a:pt x="6985" y="2089"/>
                </a:cubicBezTo>
                <a:cubicBezTo>
                  <a:pt x="6960" y="2114"/>
                  <a:pt x="6941" y="2144"/>
                  <a:pt x="6923" y="2175"/>
                </a:cubicBezTo>
                <a:cubicBezTo>
                  <a:pt x="6911" y="2194"/>
                  <a:pt x="6901" y="2214"/>
                  <a:pt x="6888" y="2232"/>
                </a:cubicBezTo>
                <a:cubicBezTo>
                  <a:pt x="6885" y="2236"/>
                  <a:pt x="6881" y="2241"/>
                  <a:pt x="6880" y="2249"/>
                </a:cubicBezTo>
                <a:cubicBezTo>
                  <a:pt x="6893" y="2251"/>
                  <a:pt x="6904" y="2247"/>
                  <a:pt x="6916" y="2245"/>
                </a:cubicBezTo>
                <a:cubicBezTo>
                  <a:pt x="7033" y="2223"/>
                  <a:pt x="7151" y="2200"/>
                  <a:pt x="7268" y="2178"/>
                </a:cubicBezTo>
                <a:cubicBezTo>
                  <a:pt x="7394" y="2153"/>
                  <a:pt x="7520" y="2129"/>
                  <a:pt x="7647" y="2104"/>
                </a:cubicBezTo>
                <a:cubicBezTo>
                  <a:pt x="7774" y="2080"/>
                  <a:pt x="7901" y="2056"/>
                  <a:pt x="8029" y="2032"/>
                </a:cubicBezTo>
                <a:cubicBezTo>
                  <a:pt x="8128" y="2012"/>
                  <a:pt x="8228" y="1991"/>
                  <a:pt x="8328" y="1972"/>
                </a:cubicBezTo>
                <a:cubicBezTo>
                  <a:pt x="8386" y="1961"/>
                  <a:pt x="8444" y="1952"/>
                  <a:pt x="8502" y="1939"/>
                </a:cubicBezTo>
                <a:cubicBezTo>
                  <a:pt x="8512" y="1937"/>
                  <a:pt x="8522" y="1938"/>
                  <a:pt x="8531" y="1943"/>
                </a:cubicBezTo>
                <a:cubicBezTo>
                  <a:pt x="8542" y="1949"/>
                  <a:pt x="8550" y="1957"/>
                  <a:pt x="8551" y="1972"/>
                </a:cubicBezTo>
                <a:cubicBezTo>
                  <a:pt x="8551" y="1975"/>
                  <a:pt x="8552" y="1977"/>
                  <a:pt x="8554" y="1978"/>
                </a:cubicBezTo>
                <a:cubicBezTo>
                  <a:pt x="8554" y="1988"/>
                  <a:pt x="8554" y="1997"/>
                  <a:pt x="8554" y="2007"/>
                </a:cubicBezTo>
                <a:cubicBezTo>
                  <a:pt x="8547" y="2030"/>
                  <a:pt x="8532" y="2041"/>
                  <a:pt x="8513" y="2044"/>
                </a:cubicBezTo>
                <a:cubicBezTo>
                  <a:pt x="8510" y="2045"/>
                  <a:pt x="8507" y="2046"/>
                  <a:pt x="8504" y="2046"/>
                </a:cubicBezTo>
                <a:cubicBezTo>
                  <a:pt x="8442" y="2058"/>
                  <a:pt x="8381" y="2069"/>
                  <a:pt x="8320" y="2080"/>
                </a:cubicBezTo>
                <a:cubicBezTo>
                  <a:pt x="8233" y="2097"/>
                  <a:pt x="8146" y="2113"/>
                  <a:pt x="8059" y="2130"/>
                </a:cubicBezTo>
                <a:cubicBezTo>
                  <a:pt x="7970" y="2147"/>
                  <a:pt x="7881" y="2165"/>
                  <a:pt x="7791" y="2182"/>
                </a:cubicBezTo>
                <a:cubicBezTo>
                  <a:pt x="7726" y="2195"/>
                  <a:pt x="7661" y="2208"/>
                  <a:pt x="7596" y="2220"/>
                </a:cubicBezTo>
                <a:cubicBezTo>
                  <a:pt x="7510" y="2236"/>
                  <a:pt x="7424" y="2252"/>
                  <a:pt x="7338" y="2268"/>
                </a:cubicBezTo>
                <a:cubicBezTo>
                  <a:pt x="7251" y="2285"/>
                  <a:pt x="7165" y="2302"/>
                  <a:pt x="7079" y="2318"/>
                </a:cubicBezTo>
                <a:cubicBezTo>
                  <a:pt x="6997" y="2334"/>
                  <a:pt x="6914" y="2350"/>
                  <a:pt x="6832" y="2365"/>
                </a:cubicBezTo>
                <a:cubicBezTo>
                  <a:pt x="6809" y="2369"/>
                  <a:pt x="6793" y="2382"/>
                  <a:pt x="6780" y="2403"/>
                </a:cubicBezTo>
                <a:cubicBezTo>
                  <a:pt x="6747" y="2457"/>
                  <a:pt x="6712" y="2509"/>
                  <a:pt x="6675" y="2560"/>
                </a:cubicBezTo>
                <a:cubicBezTo>
                  <a:pt x="6648" y="2597"/>
                  <a:pt x="6619" y="2633"/>
                  <a:pt x="6586" y="2665"/>
                </a:cubicBezTo>
                <a:cubicBezTo>
                  <a:pt x="6561" y="2691"/>
                  <a:pt x="6533" y="2713"/>
                  <a:pt x="6502" y="2729"/>
                </a:cubicBezTo>
                <a:cubicBezTo>
                  <a:pt x="6484" y="2739"/>
                  <a:pt x="6464" y="2744"/>
                  <a:pt x="6445" y="2752"/>
                </a:cubicBezTo>
                <a:cubicBezTo>
                  <a:pt x="6419" y="2764"/>
                  <a:pt x="6394" y="2760"/>
                  <a:pt x="6369" y="2747"/>
                </a:cubicBezTo>
                <a:cubicBezTo>
                  <a:pt x="6356" y="2740"/>
                  <a:pt x="6346" y="2729"/>
                  <a:pt x="6339" y="2714"/>
                </a:cubicBezTo>
                <a:cubicBezTo>
                  <a:pt x="6331" y="2696"/>
                  <a:pt x="6326" y="2678"/>
                  <a:pt x="6328" y="2657"/>
                </a:cubicBezTo>
                <a:cubicBezTo>
                  <a:pt x="6328" y="2645"/>
                  <a:pt x="6332" y="2634"/>
                  <a:pt x="6334" y="2622"/>
                </a:cubicBezTo>
                <a:cubicBezTo>
                  <a:pt x="6348" y="2566"/>
                  <a:pt x="6373" y="2517"/>
                  <a:pt x="6405" y="2474"/>
                </a:cubicBezTo>
                <a:cubicBezTo>
                  <a:pt x="6412" y="2465"/>
                  <a:pt x="6420" y="2457"/>
                  <a:pt x="6423" y="2445"/>
                </a:cubicBezTo>
                <a:cubicBezTo>
                  <a:pt x="6416" y="2444"/>
                  <a:pt x="6411" y="2445"/>
                  <a:pt x="6406" y="2446"/>
                </a:cubicBezTo>
                <a:cubicBezTo>
                  <a:pt x="6348" y="2458"/>
                  <a:pt x="6290" y="2469"/>
                  <a:pt x="6232" y="2480"/>
                </a:cubicBezTo>
                <a:cubicBezTo>
                  <a:pt x="6145" y="2497"/>
                  <a:pt x="6058" y="2513"/>
                  <a:pt x="5971" y="2529"/>
                </a:cubicBezTo>
                <a:cubicBezTo>
                  <a:pt x="5896" y="2543"/>
                  <a:pt x="5822" y="2557"/>
                  <a:pt x="5748" y="2571"/>
                </a:cubicBezTo>
                <a:cubicBezTo>
                  <a:pt x="5647" y="2590"/>
                  <a:pt x="5547" y="2608"/>
                  <a:pt x="5446" y="2626"/>
                </a:cubicBezTo>
                <a:cubicBezTo>
                  <a:pt x="5361" y="2642"/>
                  <a:pt x="5276" y="2657"/>
                  <a:pt x="5191" y="2672"/>
                </a:cubicBezTo>
                <a:cubicBezTo>
                  <a:pt x="5088" y="2689"/>
                  <a:pt x="4986" y="2710"/>
                  <a:pt x="4883" y="2728"/>
                </a:cubicBezTo>
                <a:cubicBezTo>
                  <a:pt x="4797" y="2743"/>
                  <a:pt x="4712" y="2758"/>
                  <a:pt x="4626" y="2774"/>
                </a:cubicBezTo>
                <a:cubicBezTo>
                  <a:pt x="4549" y="2787"/>
                  <a:pt x="4472" y="2801"/>
                  <a:pt x="4395" y="2815"/>
                </a:cubicBezTo>
                <a:cubicBezTo>
                  <a:pt x="4330" y="2826"/>
                  <a:pt x="4265" y="2838"/>
                  <a:pt x="4200" y="2849"/>
                </a:cubicBezTo>
                <a:cubicBezTo>
                  <a:pt x="4126" y="2862"/>
                  <a:pt x="4051" y="2874"/>
                  <a:pt x="3977" y="2887"/>
                </a:cubicBezTo>
                <a:cubicBezTo>
                  <a:pt x="3901" y="2900"/>
                  <a:pt x="3826" y="2913"/>
                  <a:pt x="3751" y="2926"/>
                </a:cubicBezTo>
                <a:cubicBezTo>
                  <a:pt x="3664" y="2940"/>
                  <a:pt x="3576" y="2955"/>
                  <a:pt x="3488" y="2970"/>
                </a:cubicBezTo>
                <a:cubicBezTo>
                  <a:pt x="3401" y="2984"/>
                  <a:pt x="3314" y="2998"/>
                  <a:pt x="3227" y="3012"/>
                </a:cubicBezTo>
                <a:cubicBezTo>
                  <a:pt x="3170" y="3021"/>
                  <a:pt x="3112" y="3031"/>
                  <a:pt x="3055" y="3040"/>
                </a:cubicBezTo>
                <a:cubicBezTo>
                  <a:pt x="2991" y="3050"/>
                  <a:pt x="2927" y="3060"/>
                  <a:pt x="2863" y="3070"/>
                </a:cubicBezTo>
                <a:cubicBezTo>
                  <a:pt x="2811" y="3078"/>
                  <a:pt x="2759" y="3085"/>
                  <a:pt x="2707" y="3093"/>
                </a:cubicBezTo>
                <a:cubicBezTo>
                  <a:pt x="2644" y="3102"/>
                  <a:pt x="2582" y="3112"/>
                  <a:pt x="2519" y="3121"/>
                </a:cubicBezTo>
                <a:cubicBezTo>
                  <a:pt x="2445" y="3131"/>
                  <a:pt x="2370" y="3141"/>
                  <a:pt x="2296" y="3152"/>
                </a:cubicBezTo>
                <a:cubicBezTo>
                  <a:pt x="2240" y="3159"/>
                  <a:pt x="2183" y="3167"/>
                  <a:pt x="2127" y="3175"/>
                </a:cubicBezTo>
                <a:cubicBezTo>
                  <a:pt x="2076" y="3181"/>
                  <a:pt x="2025" y="3188"/>
                  <a:pt x="1974" y="3194"/>
                </a:cubicBezTo>
                <a:cubicBezTo>
                  <a:pt x="1921" y="3201"/>
                  <a:pt x="1868" y="3208"/>
                  <a:pt x="1814" y="3214"/>
                </a:cubicBezTo>
                <a:cubicBezTo>
                  <a:pt x="1757" y="3221"/>
                  <a:pt x="1699" y="3228"/>
                  <a:pt x="1642" y="3234"/>
                </a:cubicBezTo>
                <a:cubicBezTo>
                  <a:pt x="1576" y="3241"/>
                  <a:pt x="1511" y="3248"/>
                  <a:pt x="1446" y="3254"/>
                </a:cubicBezTo>
                <a:cubicBezTo>
                  <a:pt x="1388" y="3260"/>
                  <a:pt x="1331" y="3265"/>
                  <a:pt x="1274" y="3270"/>
                </a:cubicBezTo>
                <a:cubicBezTo>
                  <a:pt x="1207" y="3276"/>
                  <a:pt x="1139" y="3282"/>
                  <a:pt x="1072" y="3286"/>
                </a:cubicBezTo>
                <a:cubicBezTo>
                  <a:pt x="1009" y="3290"/>
                  <a:pt x="946" y="3293"/>
                  <a:pt x="883" y="3296"/>
                </a:cubicBezTo>
                <a:cubicBezTo>
                  <a:pt x="735" y="3302"/>
                  <a:pt x="587" y="3298"/>
                  <a:pt x="440" y="3284"/>
                </a:cubicBezTo>
                <a:cubicBezTo>
                  <a:pt x="357" y="3276"/>
                  <a:pt x="275" y="3260"/>
                  <a:pt x="196" y="3229"/>
                </a:cubicBezTo>
                <a:cubicBezTo>
                  <a:pt x="145" y="3210"/>
                  <a:pt x="97" y="3183"/>
                  <a:pt x="58" y="3139"/>
                </a:cubicBezTo>
                <a:cubicBezTo>
                  <a:pt x="31" y="3109"/>
                  <a:pt x="13" y="3073"/>
                  <a:pt x="6" y="3031"/>
                </a:cubicBezTo>
                <a:cubicBezTo>
                  <a:pt x="5" y="3023"/>
                  <a:pt x="5" y="3015"/>
                  <a:pt x="0" y="3009"/>
                </a:cubicBezTo>
                <a:cubicBezTo>
                  <a:pt x="0" y="2998"/>
                  <a:pt x="0" y="2987"/>
                  <a:pt x="0" y="2976"/>
                </a:cubicBezTo>
                <a:close/>
                <a:moveTo>
                  <a:pt x="4098" y="1396"/>
                </a:moveTo>
                <a:cubicBezTo>
                  <a:pt x="4098" y="1395"/>
                  <a:pt x="4097" y="1394"/>
                  <a:pt x="4096" y="1393"/>
                </a:cubicBezTo>
                <a:cubicBezTo>
                  <a:pt x="4092" y="1395"/>
                  <a:pt x="4087" y="1396"/>
                  <a:pt x="4083" y="1398"/>
                </a:cubicBezTo>
                <a:cubicBezTo>
                  <a:pt x="4009" y="1432"/>
                  <a:pt x="3935" y="1468"/>
                  <a:pt x="3863" y="1507"/>
                </a:cubicBezTo>
                <a:cubicBezTo>
                  <a:pt x="3820" y="1530"/>
                  <a:pt x="3779" y="1554"/>
                  <a:pt x="3738" y="1580"/>
                </a:cubicBezTo>
                <a:cubicBezTo>
                  <a:pt x="3685" y="1613"/>
                  <a:pt x="3633" y="1647"/>
                  <a:pt x="3583" y="1685"/>
                </a:cubicBezTo>
                <a:cubicBezTo>
                  <a:pt x="3541" y="1717"/>
                  <a:pt x="3500" y="1751"/>
                  <a:pt x="3461" y="1788"/>
                </a:cubicBezTo>
                <a:cubicBezTo>
                  <a:pt x="3411" y="1835"/>
                  <a:pt x="3365" y="1887"/>
                  <a:pt x="3323" y="1945"/>
                </a:cubicBezTo>
                <a:cubicBezTo>
                  <a:pt x="3309" y="1963"/>
                  <a:pt x="3297" y="1983"/>
                  <a:pt x="3285" y="2002"/>
                </a:cubicBezTo>
                <a:cubicBezTo>
                  <a:pt x="3261" y="2038"/>
                  <a:pt x="3239" y="2076"/>
                  <a:pt x="3222" y="2118"/>
                </a:cubicBezTo>
                <a:cubicBezTo>
                  <a:pt x="3219" y="2126"/>
                  <a:pt x="3216" y="2135"/>
                  <a:pt x="3213" y="2144"/>
                </a:cubicBezTo>
                <a:cubicBezTo>
                  <a:pt x="3194" y="2194"/>
                  <a:pt x="3185" y="2245"/>
                  <a:pt x="3191" y="2299"/>
                </a:cubicBezTo>
                <a:cubicBezTo>
                  <a:pt x="3195" y="2338"/>
                  <a:pt x="3212" y="2369"/>
                  <a:pt x="3242" y="2386"/>
                </a:cubicBezTo>
                <a:cubicBezTo>
                  <a:pt x="3269" y="2401"/>
                  <a:pt x="3298" y="2408"/>
                  <a:pt x="3328" y="2404"/>
                </a:cubicBezTo>
                <a:cubicBezTo>
                  <a:pt x="3391" y="2396"/>
                  <a:pt x="3450" y="2374"/>
                  <a:pt x="3504" y="2337"/>
                </a:cubicBezTo>
                <a:cubicBezTo>
                  <a:pt x="3555" y="2302"/>
                  <a:pt x="3598" y="2258"/>
                  <a:pt x="3639" y="2211"/>
                </a:cubicBezTo>
                <a:cubicBezTo>
                  <a:pt x="3676" y="2168"/>
                  <a:pt x="3710" y="2123"/>
                  <a:pt x="3742" y="2076"/>
                </a:cubicBezTo>
                <a:cubicBezTo>
                  <a:pt x="3781" y="2020"/>
                  <a:pt x="3816" y="1961"/>
                  <a:pt x="3850" y="1901"/>
                </a:cubicBezTo>
                <a:cubicBezTo>
                  <a:pt x="3873" y="1860"/>
                  <a:pt x="3895" y="1818"/>
                  <a:pt x="3916" y="1776"/>
                </a:cubicBezTo>
                <a:cubicBezTo>
                  <a:pt x="3941" y="1726"/>
                  <a:pt x="3965" y="1677"/>
                  <a:pt x="3989" y="1627"/>
                </a:cubicBezTo>
                <a:cubicBezTo>
                  <a:pt x="4009" y="1586"/>
                  <a:pt x="4027" y="1544"/>
                  <a:pt x="4047" y="1503"/>
                </a:cubicBezTo>
                <a:cubicBezTo>
                  <a:pt x="4048" y="1500"/>
                  <a:pt x="4050" y="1497"/>
                  <a:pt x="4051" y="1494"/>
                </a:cubicBezTo>
                <a:cubicBezTo>
                  <a:pt x="4068" y="1462"/>
                  <a:pt x="4080" y="1427"/>
                  <a:pt x="4098" y="1396"/>
                </a:cubicBezTo>
                <a:close/>
                <a:moveTo>
                  <a:pt x="4815" y="1021"/>
                </a:moveTo>
                <a:cubicBezTo>
                  <a:pt x="4816" y="1022"/>
                  <a:pt x="4816" y="1023"/>
                  <a:pt x="4817" y="1024"/>
                </a:cubicBezTo>
                <a:cubicBezTo>
                  <a:pt x="4821" y="1022"/>
                  <a:pt x="4825" y="1021"/>
                  <a:pt x="4829" y="1019"/>
                </a:cubicBezTo>
                <a:cubicBezTo>
                  <a:pt x="4867" y="1000"/>
                  <a:pt x="4906" y="981"/>
                  <a:pt x="4943" y="961"/>
                </a:cubicBezTo>
                <a:cubicBezTo>
                  <a:pt x="4997" y="932"/>
                  <a:pt x="5049" y="901"/>
                  <a:pt x="5101" y="867"/>
                </a:cubicBezTo>
                <a:cubicBezTo>
                  <a:pt x="5169" y="823"/>
                  <a:pt x="5235" y="775"/>
                  <a:pt x="5298" y="722"/>
                </a:cubicBezTo>
                <a:cubicBezTo>
                  <a:pt x="5326" y="699"/>
                  <a:pt x="5353" y="675"/>
                  <a:pt x="5380" y="651"/>
                </a:cubicBezTo>
                <a:cubicBezTo>
                  <a:pt x="5428" y="607"/>
                  <a:pt x="5475" y="562"/>
                  <a:pt x="5517" y="510"/>
                </a:cubicBezTo>
                <a:cubicBezTo>
                  <a:pt x="5530" y="494"/>
                  <a:pt x="5543" y="476"/>
                  <a:pt x="5556" y="459"/>
                </a:cubicBezTo>
                <a:cubicBezTo>
                  <a:pt x="5589" y="416"/>
                  <a:pt x="5615" y="368"/>
                  <a:pt x="5639" y="318"/>
                </a:cubicBezTo>
                <a:cubicBezTo>
                  <a:pt x="5649" y="297"/>
                  <a:pt x="5656" y="274"/>
                  <a:pt x="5663" y="252"/>
                </a:cubicBezTo>
                <a:cubicBezTo>
                  <a:pt x="5676" y="214"/>
                  <a:pt x="5678" y="175"/>
                  <a:pt x="5669" y="137"/>
                </a:cubicBezTo>
                <a:cubicBezTo>
                  <a:pt x="5663" y="109"/>
                  <a:pt x="5648" y="85"/>
                  <a:pt x="5621" y="81"/>
                </a:cubicBezTo>
                <a:cubicBezTo>
                  <a:pt x="5606" y="78"/>
                  <a:pt x="5591" y="78"/>
                  <a:pt x="5576" y="82"/>
                </a:cubicBezTo>
                <a:cubicBezTo>
                  <a:pt x="5529" y="93"/>
                  <a:pt x="5487" y="115"/>
                  <a:pt x="5446" y="144"/>
                </a:cubicBezTo>
                <a:cubicBezTo>
                  <a:pt x="5409" y="170"/>
                  <a:pt x="5375" y="201"/>
                  <a:pt x="5342" y="234"/>
                </a:cubicBezTo>
                <a:cubicBezTo>
                  <a:pt x="5293" y="283"/>
                  <a:pt x="5247" y="336"/>
                  <a:pt x="5203" y="391"/>
                </a:cubicBezTo>
                <a:cubicBezTo>
                  <a:pt x="5167" y="438"/>
                  <a:pt x="5132" y="486"/>
                  <a:pt x="5098" y="536"/>
                </a:cubicBezTo>
                <a:cubicBezTo>
                  <a:pt x="5075" y="570"/>
                  <a:pt x="5051" y="606"/>
                  <a:pt x="5029" y="642"/>
                </a:cubicBezTo>
                <a:cubicBezTo>
                  <a:pt x="4993" y="703"/>
                  <a:pt x="4957" y="764"/>
                  <a:pt x="4922" y="825"/>
                </a:cubicBezTo>
                <a:cubicBezTo>
                  <a:pt x="4902" y="860"/>
                  <a:pt x="4884" y="895"/>
                  <a:pt x="4865" y="930"/>
                </a:cubicBezTo>
                <a:cubicBezTo>
                  <a:pt x="4863" y="934"/>
                  <a:pt x="4861" y="937"/>
                  <a:pt x="4859" y="941"/>
                </a:cubicBezTo>
                <a:cubicBezTo>
                  <a:pt x="4844" y="968"/>
                  <a:pt x="4830" y="995"/>
                  <a:pt x="4815" y="1021"/>
                </a:cubicBezTo>
                <a:close/>
                <a:moveTo>
                  <a:pt x="6765" y="454"/>
                </a:moveTo>
                <a:cubicBezTo>
                  <a:pt x="6765" y="453"/>
                  <a:pt x="6765" y="452"/>
                  <a:pt x="6765" y="451"/>
                </a:cubicBezTo>
                <a:cubicBezTo>
                  <a:pt x="6761" y="449"/>
                  <a:pt x="6757" y="448"/>
                  <a:pt x="6753" y="447"/>
                </a:cubicBezTo>
                <a:cubicBezTo>
                  <a:pt x="6666" y="421"/>
                  <a:pt x="6578" y="396"/>
                  <a:pt x="6490" y="372"/>
                </a:cubicBezTo>
                <a:cubicBezTo>
                  <a:pt x="6427" y="355"/>
                  <a:pt x="6364" y="338"/>
                  <a:pt x="6300" y="323"/>
                </a:cubicBezTo>
                <a:cubicBezTo>
                  <a:pt x="6214" y="302"/>
                  <a:pt x="6129" y="285"/>
                  <a:pt x="6042" y="269"/>
                </a:cubicBezTo>
                <a:cubicBezTo>
                  <a:pt x="6018" y="264"/>
                  <a:pt x="5993" y="261"/>
                  <a:pt x="5969" y="267"/>
                </a:cubicBezTo>
                <a:cubicBezTo>
                  <a:pt x="5950" y="272"/>
                  <a:pt x="5940" y="289"/>
                  <a:pt x="5944" y="310"/>
                </a:cubicBezTo>
                <a:cubicBezTo>
                  <a:pt x="5948" y="329"/>
                  <a:pt x="5952" y="349"/>
                  <a:pt x="5961" y="366"/>
                </a:cubicBezTo>
                <a:cubicBezTo>
                  <a:pt x="5976" y="393"/>
                  <a:pt x="5994" y="416"/>
                  <a:pt x="6014" y="439"/>
                </a:cubicBezTo>
                <a:cubicBezTo>
                  <a:pt x="6024" y="451"/>
                  <a:pt x="6036" y="462"/>
                  <a:pt x="6048" y="472"/>
                </a:cubicBezTo>
                <a:cubicBezTo>
                  <a:pt x="6103" y="514"/>
                  <a:pt x="6163" y="533"/>
                  <a:pt x="6228" y="532"/>
                </a:cubicBezTo>
                <a:cubicBezTo>
                  <a:pt x="6295" y="532"/>
                  <a:pt x="6360" y="525"/>
                  <a:pt x="6426" y="514"/>
                </a:cubicBezTo>
                <a:cubicBezTo>
                  <a:pt x="6519" y="500"/>
                  <a:pt x="6612" y="485"/>
                  <a:pt x="6705" y="467"/>
                </a:cubicBezTo>
                <a:cubicBezTo>
                  <a:pt x="6725" y="463"/>
                  <a:pt x="6745" y="459"/>
                  <a:pt x="6765" y="454"/>
                </a:cubicBezTo>
                <a:close/>
                <a:moveTo>
                  <a:pt x="6805" y="1864"/>
                </a:moveTo>
                <a:cubicBezTo>
                  <a:pt x="6804" y="1902"/>
                  <a:pt x="6813" y="1910"/>
                  <a:pt x="6840" y="1902"/>
                </a:cubicBezTo>
                <a:cubicBezTo>
                  <a:pt x="6861" y="1896"/>
                  <a:pt x="6880" y="1883"/>
                  <a:pt x="6897" y="1867"/>
                </a:cubicBezTo>
                <a:cubicBezTo>
                  <a:pt x="6947" y="1819"/>
                  <a:pt x="6995" y="1768"/>
                  <a:pt x="7039" y="1711"/>
                </a:cubicBezTo>
                <a:cubicBezTo>
                  <a:pt x="7077" y="1662"/>
                  <a:pt x="7113" y="1609"/>
                  <a:pt x="7145" y="1555"/>
                </a:cubicBezTo>
                <a:cubicBezTo>
                  <a:pt x="7164" y="1522"/>
                  <a:pt x="7184" y="1491"/>
                  <a:pt x="7199" y="1456"/>
                </a:cubicBezTo>
                <a:cubicBezTo>
                  <a:pt x="7202" y="1451"/>
                  <a:pt x="7205" y="1446"/>
                  <a:pt x="7208" y="1441"/>
                </a:cubicBezTo>
                <a:cubicBezTo>
                  <a:pt x="7222" y="1418"/>
                  <a:pt x="7230" y="1393"/>
                  <a:pt x="7235" y="1367"/>
                </a:cubicBezTo>
                <a:cubicBezTo>
                  <a:pt x="7243" y="1328"/>
                  <a:pt x="7225" y="1310"/>
                  <a:pt x="7193" y="1322"/>
                </a:cubicBezTo>
                <a:cubicBezTo>
                  <a:pt x="7177" y="1327"/>
                  <a:pt x="7162" y="1337"/>
                  <a:pt x="7148" y="1347"/>
                </a:cubicBezTo>
                <a:cubicBezTo>
                  <a:pt x="7128" y="1362"/>
                  <a:pt x="7113" y="1382"/>
                  <a:pt x="7096" y="1400"/>
                </a:cubicBezTo>
                <a:cubicBezTo>
                  <a:pt x="7046" y="1453"/>
                  <a:pt x="7000" y="1511"/>
                  <a:pt x="6958" y="1573"/>
                </a:cubicBezTo>
                <a:cubicBezTo>
                  <a:pt x="6924" y="1623"/>
                  <a:pt x="6892" y="1674"/>
                  <a:pt x="6862" y="1728"/>
                </a:cubicBezTo>
                <a:cubicBezTo>
                  <a:pt x="6848" y="1755"/>
                  <a:pt x="6835" y="1782"/>
                  <a:pt x="6820" y="1808"/>
                </a:cubicBezTo>
                <a:cubicBezTo>
                  <a:pt x="6811" y="1827"/>
                  <a:pt x="6806" y="1848"/>
                  <a:pt x="6805" y="1864"/>
                </a:cubicBezTo>
                <a:close/>
                <a:moveTo>
                  <a:pt x="5191" y="1653"/>
                </a:moveTo>
                <a:cubicBezTo>
                  <a:pt x="5190" y="1646"/>
                  <a:pt x="5190" y="1638"/>
                  <a:pt x="5189" y="1631"/>
                </a:cubicBezTo>
                <a:cubicBezTo>
                  <a:pt x="5185" y="1607"/>
                  <a:pt x="5173" y="1600"/>
                  <a:pt x="5154" y="1609"/>
                </a:cubicBezTo>
                <a:cubicBezTo>
                  <a:pt x="5139" y="1615"/>
                  <a:pt x="5126" y="1625"/>
                  <a:pt x="5114" y="1636"/>
                </a:cubicBezTo>
                <a:cubicBezTo>
                  <a:pt x="5094" y="1652"/>
                  <a:pt x="5078" y="1674"/>
                  <a:pt x="5061" y="1694"/>
                </a:cubicBezTo>
                <a:cubicBezTo>
                  <a:pt x="5029" y="1736"/>
                  <a:pt x="4998" y="1780"/>
                  <a:pt x="4970" y="1826"/>
                </a:cubicBezTo>
                <a:cubicBezTo>
                  <a:pt x="4957" y="1848"/>
                  <a:pt x="4944" y="1870"/>
                  <a:pt x="4931" y="1891"/>
                </a:cubicBezTo>
                <a:cubicBezTo>
                  <a:pt x="4902" y="1941"/>
                  <a:pt x="4876" y="1993"/>
                  <a:pt x="4849" y="2044"/>
                </a:cubicBezTo>
                <a:cubicBezTo>
                  <a:pt x="4838" y="2065"/>
                  <a:pt x="4830" y="2089"/>
                  <a:pt x="4822" y="2113"/>
                </a:cubicBezTo>
                <a:cubicBezTo>
                  <a:pt x="4817" y="2126"/>
                  <a:pt x="4814" y="2140"/>
                  <a:pt x="4814" y="2155"/>
                </a:cubicBezTo>
                <a:cubicBezTo>
                  <a:pt x="4815" y="2176"/>
                  <a:pt x="4827" y="2186"/>
                  <a:pt x="4844" y="2179"/>
                </a:cubicBezTo>
                <a:cubicBezTo>
                  <a:pt x="4855" y="2174"/>
                  <a:pt x="4867" y="2169"/>
                  <a:pt x="4877" y="2161"/>
                </a:cubicBezTo>
                <a:cubicBezTo>
                  <a:pt x="4940" y="2118"/>
                  <a:pt x="4994" y="2062"/>
                  <a:pt x="5040" y="1997"/>
                </a:cubicBezTo>
                <a:cubicBezTo>
                  <a:pt x="5066" y="1960"/>
                  <a:pt x="5089" y="1922"/>
                  <a:pt x="5109" y="1881"/>
                </a:cubicBezTo>
                <a:cubicBezTo>
                  <a:pt x="5130" y="1840"/>
                  <a:pt x="5150" y="1799"/>
                  <a:pt x="5166" y="1755"/>
                </a:cubicBezTo>
                <a:cubicBezTo>
                  <a:pt x="5167" y="1750"/>
                  <a:pt x="5169" y="1745"/>
                  <a:pt x="5171" y="1740"/>
                </a:cubicBezTo>
                <a:cubicBezTo>
                  <a:pt x="5185" y="1714"/>
                  <a:pt x="5189" y="1684"/>
                  <a:pt x="5191" y="1653"/>
                </a:cubicBezTo>
                <a:close/>
                <a:moveTo>
                  <a:pt x="5695" y="1598"/>
                </a:moveTo>
                <a:cubicBezTo>
                  <a:pt x="5694" y="1589"/>
                  <a:pt x="5693" y="1578"/>
                  <a:pt x="5692" y="1568"/>
                </a:cubicBezTo>
                <a:cubicBezTo>
                  <a:pt x="5689" y="1552"/>
                  <a:pt x="5686" y="1550"/>
                  <a:pt x="5672" y="1552"/>
                </a:cubicBezTo>
                <a:cubicBezTo>
                  <a:pt x="5650" y="1556"/>
                  <a:pt x="5631" y="1567"/>
                  <a:pt x="5613" y="1582"/>
                </a:cubicBezTo>
                <a:cubicBezTo>
                  <a:pt x="5577" y="1610"/>
                  <a:pt x="5548" y="1647"/>
                  <a:pt x="5518" y="1683"/>
                </a:cubicBezTo>
                <a:cubicBezTo>
                  <a:pt x="5479" y="1730"/>
                  <a:pt x="5443" y="1782"/>
                  <a:pt x="5411" y="1836"/>
                </a:cubicBezTo>
                <a:cubicBezTo>
                  <a:pt x="5392" y="1869"/>
                  <a:pt x="5373" y="1902"/>
                  <a:pt x="5356" y="1936"/>
                </a:cubicBezTo>
                <a:cubicBezTo>
                  <a:pt x="5342" y="1963"/>
                  <a:pt x="5330" y="1990"/>
                  <a:pt x="5317" y="2017"/>
                </a:cubicBezTo>
                <a:cubicBezTo>
                  <a:pt x="5308" y="2037"/>
                  <a:pt x="5303" y="2059"/>
                  <a:pt x="5298" y="2081"/>
                </a:cubicBezTo>
                <a:cubicBezTo>
                  <a:pt x="5296" y="2087"/>
                  <a:pt x="5296" y="2093"/>
                  <a:pt x="5297" y="2099"/>
                </a:cubicBezTo>
                <a:cubicBezTo>
                  <a:pt x="5299" y="2117"/>
                  <a:pt x="5306" y="2122"/>
                  <a:pt x="5320" y="2117"/>
                </a:cubicBezTo>
                <a:cubicBezTo>
                  <a:pt x="5337" y="2112"/>
                  <a:pt x="5352" y="2102"/>
                  <a:pt x="5365" y="2090"/>
                </a:cubicBezTo>
                <a:cubicBezTo>
                  <a:pt x="5399" y="2059"/>
                  <a:pt x="5431" y="2025"/>
                  <a:pt x="5461" y="1990"/>
                </a:cubicBezTo>
                <a:cubicBezTo>
                  <a:pt x="5498" y="1946"/>
                  <a:pt x="5534" y="1899"/>
                  <a:pt x="5566" y="1850"/>
                </a:cubicBezTo>
                <a:cubicBezTo>
                  <a:pt x="5598" y="1803"/>
                  <a:pt x="5629" y="1755"/>
                  <a:pt x="5657" y="1704"/>
                </a:cubicBezTo>
                <a:cubicBezTo>
                  <a:pt x="5660" y="1699"/>
                  <a:pt x="5663" y="1694"/>
                  <a:pt x="5667" y="1688"/>
                </a:cubicBezTo>
                <a:cubicBezTo>
                  <a:pt x="5683" y="1662"/>
                  <a:pt x="5694" y="1633"/>
                  <a:pt x="5695" y="1598"/>
                </a:cubicBezTo>
                <a:close/>
                <a:moveTo>
                  <a:pt x="6659" y="2400"/>
                </a:moveTo>
                <a:cubicBezTo>
                  <a:pt x="6635" y="2406"/>
                  <a:pt x="6614" y="2404"/>
                  <a:pt x="6593" y="2406"/>
                </a:cubicBezTo>
                <a:cubicBezTo>
                  <a:pt x="6564" y="2409"/>
                  <a:pt x="6538" y="2423"/>
                  <a:pt x="6515" y="2444"/>
                </a:cubicBezTo>
                <a:cubicBezTo>
                  <a:pt x="6496" y="2462"/>
                  <a:pt x="6480" y="2482"/>
                  <a:pt x="6466" y="2505"/>
                </a:cubicBezTo>
                <a:cubicBezTo>
                  <a:pt x="6441" y="2545"/>
                  <a:pt x="6417" y="2587"/>
                  <a:pt x="6399" y="2632"/>
                </a:cubicBezTo>
                <a:cubicBezTo>
                  <a:pt x="6396" y="2639"/>
                  <a:pt x="6394" y="2646"/>
                  <a:pt x="6393" y="2654"/>
                </a:cubicBezTo>
                <a:cubicBezTo>
                  <a:pt x="6390" y="2672"/>
                  <a:pt x="6392" y="2676"/>
                  <a:pt x="6408" y="2676"/>
                </a:cubicBezTo>
                <a:cubicBezTo>
                  <a:pt x="6436" y="2677"/>
                  <a:pt x="6460" y="2666"/>
                  <a:pt x="6483" y="2649"/>
                </a:cubicBezTo>
                <a:cubicBezTo>
                  <a:pt x="6508" y="2630"/>
                  <a:pt x="6530" y="2606"/>
                  <a:pt x="6549" y="2581"/>
                </a:cubicBezTo>
                <a:cubicBezTo>
                  <a:pt x="6580" y="2541"/>
                  <a:pt x="6607" y="2498"/>
                  <a:pt x="6631" y="2452"/>
                </a:cubicBezTo>
                <a:cubicBezTo>
                  <a:pt x="6640" y="2436"/>
                  <a:pt x="6651" y="2422"/>
                  <a:pt x="6659" y="2400"/>
                </a:cubicBezTo>
                <a:close/>
                <a:moveTo>
                  <a:pt x="6768" y="2218"/>
                </a:moveTo>
                <a:cubicBezTo>
                  <a:pt x="6741" y="2229"/>
                  <a:pt x="6676" y="2276"/>
                  <a:pt x="6667" y="2291"/>
                </a:cubicBezTo>
                <a:cubicBezTo>
                  <a:pt x="6687" y="2287"/>
                  <a:pt x="6706" y="2284"/>
                  <a:pt x="6726" y="2280"/>
                </a:cubicBezTo>
                <a:cubicBezTo>
                  <a:pt x="6730" y="2279"/>
                  <a:pt x="6735" y="2278"/>
                  <a:pt x="6737" y="2273"/>
                </a:cubicBezTo>
                <a:cubicBezTo>
                  <a:pt x="6746" y="2254"/>
                  <a:pt x="6759" y="2239"/>
                  <a:pt x="6768" y="2218"/>
                </a:cubicBezTo>
                <a:close/>
              </a:path>
            </a:pathLst>
          </a:custGeom>
          <a:solidFill>
            <a:srgbClr val="00206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07818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880" y="1371600"/>
            <a:ext cx="7132320" cy="5852160"/>
          </a:xfrm>
        </p:spPr>
        <p:txBody>
          <a:bodyPr/>
          <a:lstStyle>
            <a:lvl1pPr>
              <a:defRPr sz="4500"/>
            </a:lvl1pPr>
            <a:lvl2pPr>
              <a:defRPr sz="3800"/>
            </a:lvl2pPr>
            <a:lvl3pPr>
              <a:defRPr sz="32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15200" y="1371600"/>
            <a:ext cx="7132320" cy="5852160"/>
          </a:xfrm>
        </p:spPr>
        <p:txBody>
          <a:bodyPr/>
          <a:lstStyle>
            <a:lvl1pPr>
              <a:defRPr sz="4500"/>
            </a:lvl1pPr>
            <a:lvl2pPr>
              <a:defRPr sz="3800"/>
            </a:lvl2pPr>
            <a:lvl3pPr>
              <a:defRPr sz="32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F171B-BCF0-4F8D-B01B-8AC3659B914C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0" y="7315200"/>
            <a:ext cx="13716000" cy="914400"/>
            <a:chOff x="0" y="4343400"/>
            <a:chExt cx="14630400" cy="1828800"/>
          </a:xfrm>
          <a:noFill/>
        </p:grpSpPr>
        <p:sp>
          <p:nvSpPr>
            <p:cNvPr id="11" name="Freeform 21"/>
            <p:cNvSpPr>
              <a:spLocks/>
            </p:cNvSpPr>
            <p:nvPr/>
          </p:nvSpPr>
          <p:spPr bwMode="auto">
            <a:xfrm rot="10800000" flipV="1">
              <a:off x="0" y="4343400"/>
              <a:ext cx="14630400" cy="1828800"/>
            </a:xfrm>
            <a:custGeom>
              <a:avLst/>
              <a:gdLst/>
              <a:ahLst/>
              <a:cxnLst>
                <a:cxn ang="0">
                  <a:pos x="0" y="1020"/>
                </a:cxn>
                <a:cxn ang="0">
                  <a:pos x="654" y="1020"/>
                </a:cxn>
                <a:cxn ang="0">
                  <a:pos x="1314" y="1020"/>
                </a:cxn>
                <a:cxn ang="0">
                  <a:pos x="1968" y="1026"/>
                </a:cxn>
                <a:cxn ang="0">
                  <a:pos x="2623" y="1056"/>
                </a:cxn>
                <a:cxn ang="0">
                  <a:pos x="3271" y="1158"/>
                </a:cxn>
                <a:cxn ang="0">
                  <a:pos x="3877" y="1404"/>
                </a:cxn>
                <a:cxn ang="0">
                  <a:pos x="4381" y="1824"/>
                </a:cxn>
                <a:cxn ang="0">
                  <a:pos x="4765" y="2352"/>
                </a:cxn>
                <a:cxn ang="0">
                  <a:pos x="5059" y="2940"/>
                </a:cxn>
                <a:cxn ang="0">
                  <a:pos x="5299" y="3546"/>
                </a:cxn>
                <a:cxn ang="0">
                  <a:pos x="5497" y="4176"/>
                </a:cxn>
                <a:cxn ang="0">
                  <a:pos x="5671" y="4806"/>
                </a:cxn>
                <a:cxn ang="0">
                  <a:pos x="5821" y="5448"/>
                </a:cxn>
                <a:cxn ang="0">
                  <a:pos x="5953" y="6090"/>
                </a:cxn>
                <a:cxn ang="0">
                  <a:pos x="6073" y="6732"/>
                </a:cxn>
                <a:cxn ang="0">
                  <a:pos x="6145" y="6948"/>
                </a:cxn>
                <a:cxn ang="0">
                  <a:pos x="6145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145" h="7164">
                  <a:moveTo>
                    <a:pt x="0" y="1020"/>
                  </a:moveTo>
                  <a:cubicBezTo>
                    <a:pt x="216" y="1020"/>
                    <a:pt x="438" y="1020"/>
                    <a:pt x="654" y="1020"/>
                  </a:cubicBezTo>
                  <a:cubicBezTo>
                    <a:pt x="876" y="1020"/>
                    <a:pt x="1092" y="1020"/>
                    <a:pt x="1314" y="1020"/>
                  </a:cubicBezTo>
                  <a:cubicBezTo>
                    <a:pt x="1530" y="1020"/>
                    <a:pt x="1752" y="1026"/>
                    <a:pt x="1968" y="1026"/>
                  </a:cubicBezTo>
                  <a:cubicBezTo>
                    <a:pt x="2184" y="1032"/>
                    <a:pt x="2407" y="1044"/>
                    <a:pt x="2623" y="1056"/>
                  </a:cubicBezTo>
                  <a:cubicBezTo>
                    <a:pt x="2839" y="1080"/>
                    <a:pt x="3055" y="1116"/>
                    <a:pt x="3271" y="1158"/>
                  </a:cubicBezTo>
                  <a:cubicBezTo>
                    <a:pt x="3481" y="1224"/>
                    <a:pt x="3685" y="1302"/>
                    <a:pt x="3877" y="1404"/>
                  </a:cubicBezTo>
                  <a:cubicBezTo>
                    <a:pt x="4057" y="1530"/>
                    <a:pt x="4225" y="1668"/>
                    <a:pt x="4381" y="1824"/>
                  </a:cubicBezTo>
                  <a:cubicBezTo>
                    <a:pt x="4519" y="1992"/>
                    <a:pt x="4645" y="2166"/>
                    <a:pt x="4765" y="2352"/>
                  </a:cubicBezTo>
                  <a:cubicBezTo>
                    <a:pt x="4873" y="2544"/>
                    <a:pt x="4969" y="2742"/>
                    <a:pt x="5059" y="2940"/>
                  </a:cubicBezTo>
                  <a:cubicBezTo>
                    <a:pt x="5149" y="3138"/>
                    <a:pt x="5227" y="3342"/>
                    <a:pt x="5299" y="3546"/>
                  </a:cubicBezTo>
                  <a:cubicBezTo>
                    <a:pt x="5371" y="3756"/>
                    <a:pt x="5437" y="3966"/>
                    <a:pt x="5497" y="4176"/>
                  </a:cubicBezTo>
                  <a:cubicBezTo>
                    <a:pt x="5557" y="4386"/>
                    <a:pt x="5617" y="4596"/>
                    <a:pt x="5671" y="4806"/>
                  </a:cubicBezTo>
                  <a:cubicBezTo>
                    <a:pt x="5719" y="5016"/>
                    <a:pt x="5773" y="5232"/>
                    <a:pt x="5821" y="5448"/>
                  </a:cubicBezTo>
                  <a:cubicBezTo>
                    <a:pt x="5863" y="5658"/>
                    <a:pt x="5911" y="5874"/>
                    <a:pt x="5953" y="6090"/>
                  </a:cubicBezTo>
                  <a:cubicBezTo>
                    <a:pt x="5995" y="6300"/>
                    <a:pt x="6031" y="6516"/>
                    <a:pt x="6073" y="6732"/>
                  </a:cubicBezTo>
                  <a:cubicBezTo>
                    <a:pt x="6109" y="6948"/>
                    <a:pt x="6145" y="7164"/>
                    <a:pt x="6145" y="6948"/>
                  </a:cubicBezTo>
                  <a:cubicBezTo>
                    <a:pt x="6145" y="6948"/>
                    <a:pt x="6145" y="0"/>
                    <a:pt x="6145" y="0"/>
                  </a:cubicBezTo>
                  <a:cubicBezTo>
                    <a:pt x="6145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 w="6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900"/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 rot="10800000" flipV="1">
              <a:off x="0" y="4343400"/>
              <a:ext cx="14630400" cy="914400"/>
            </a:xfrm>
            <a:custGeom>
              <a:avLst/>
              <a:gdLst/>
              <a:ahLst/>
              <a:cxnLst>
                <a:cxn ang="0">
                  <a:pos x="0" y="1020"/>
                </a:cxn>
                <a:cxn ang="0">
                  <a:pos x="654" y="1020"/>
                </a:cxn>
                <a:cxn ang="0">
                  <a:pos x="1314" y="1020"/>
                </a:cxn>
                <a:cxn ang="0">
                  <a:pos x="1968" y="1026"/>
                </a:cxn>
                <a:cxn ang="0">
                  <a:pos x="2623" y="1056"/>
                </a:cxn>
                <a:cxn ang="0">
                  <a:pos x="3271" y="1158"/>
                </a:cxn>
                <a:cxn ang="0">
                  <a:pos x="3877" y="1404"/>
                </a:cxn>
                <a:cxn ang="0">
                  <a:pos x="4381" y="1824"/>
                </a:cxn>
                <a:cxn ang="0">
                  <a:pos x="4765" y="2352"/>
                </a:cxn>
                <a:cxn ang="0">
                  <a:pos x="5059" y="2940"/>
                </a:cxn>
                <a:cxn ang="0">
                  <a:pos x="5299" y="3546"/>
                </a:cxn>
                <a:cxn ang="0">
                  <a:pos x="5497" y="4176"/>
                </a:cxn>
                <a:cxn ang="0">
                  <a:pos x="5671" y="4806"/>
                </a:cxn>
                <a:cxn ang="0">
                  <a:pos x="5821" y="5448"/>
                </a:cxn>
                <a:cxn ang="0">
                  <a:pos x="5953" y="6090"/>
                </a:cxn>
                <a:cxn ang="0">
                  <a:pos x="6073" y="6732"/>
                </a:cxn>
                <a:cxn ang="0">
                  <a:pos x="6145" y="6948"/>
                </a:cxn>
                <a:cxn ang="0">
                  <a:pos x="6145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145" h="7164">
                  <a:moveTo>
                    <a:pt x="0" y="1020"/>
                  </a:moveTo>
                  <a:cubicBezTo>
                    <a:pt x="216" y="1020"/>
                    <a:pt x="438" y="1020"/>
                    <a:pt x="654" y="1020"/>
                  </a:cubicBezTo>
                  <a:cubicBezTo>
                    <a:pt x="876" y="1020"/>
                    <a:pt x="1092" y="1020"/>
                    <a:pt x="1314" y="1020"/>
                  </a:cubicBezTo>
                  <a:cubicBezTo>
                    <a:pt x="1530" y="1020"/>
                    <a:pt x="1752" y="1026"/>
                    <a:pt x="1968" y="1026"/>
                  </a:cubicBezTo>
                  <a:cubicBezTo>
                    <a:pt x="2184" y="1032"/>
                    <a:pt x="2407" y="1044"/>
                    <a:pt x="2623" y="1056"/>
                  </a:cubicBezTo>
                  <a:cubicBezTo>
                    <a:pt x="2839" y="1080"/>
                    <a:pt x="3055" y="1116"/>
                    <a:pt x="3271" y="1158"/>
                  </a:cubicBezTo>
                  <a:cubicBezTo>
                    <a:pt x="3481" y="1224"/>
                    <a:pt x="3685" y="1302"/>
                    <a:pt x="3877" y="1404"/>
                  </a:cubicBezTo>
                  <a:cubicBezTo>
                    <a:pt x="4057" y="1530"/>
                    <a:pt x="4225" y="1668"/>
                    <a:pt x="4381" y="1824"/>
                  </a:cubicBezTo>
                  <a:cubicBezTo>
                    <a:pt x="4519" y="1992"/>
                    <a:pt x="4645" y="2166"/>
                    <a:pt x="4765" y="2352"/>
                  </a:cubicBezTo>
                  <a:cubicBezTo>
                    <a:pt x="4873" y="2544"/>
                    <a:pt x="4969" y="2742"/>
                    <a:pt x="5059" y="2940"/>
                  </a:cubicBezTo>
                  <a:cubicBezTo>
                    <a:pt x="5149" y="3138"/>
                    <a:pt x="5227" y="3342"/>
                    <a:pt x="5299" y="3546"/>
                  </a:cubicBezTo>
                  <a:cubicBezTo>
                    <a:pt x="5371" y="3756"/>
                    <a:pt x="5437" y="3966"/>
                    <a:pt x="5497" y="4176"/>
                  </a:cubicBezTo>
                  <a:cubicBezTo>
                    <a:pt x="5557" y="4386"/>
                    <a:pt x="5617" y="4596"/>
                    <a:pt x="5671" y="4806"/>
                  </a:cubicBezTo>
                  <a:cubicBezTo>
                    <a:pt x="5719" y="5016"/>
                    <a:pt x="5773" y="5232"/>
                    <a:pt x="5821" y="5448"/>
                  </a:cubicBezTo>
                  <a:cubicBezTo>
                    <a:pt x="5863" y="5658"/>
                    <a:pt x="5911" y="5874"/>
                    <a:pt x="5953" y="6090"/>
                  </a:cubicBezTo>
                  <a:cubicBezTo>
                    <a:pt x="5995" y="6300"/>
                    <a:pt x="6031" y="6516"/>
                    <a:pt x="6073" y="6732"/>
                  </a:cubicBezTo>
                  <a:cubicBezTo>
                    <a:pt x="6109" y="6948"/>
                    <a:pt x="6145" y="7164"/>
                    <a:pt x="6145" y="6948"/>
                  </a:cubicBezTo>
                  <a:cubicBezTo>
                    <a:pt x="6145" y="6948"/>
                    <a:pt x="6145" y="0"/>
                    <a:pt x="6145" y="0"/>
                  </a:cubicBezTo>
                  <a:cubicBezTo>
                    <a:pt x="6145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 w="6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900"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15200" y="1371600"/>
            <a:ext cx="7132320" cy="5852160"/>
          </a:xfrm>
        </p:spPr>
        <p:txBody>
          <a:bodyPr/>
          <a:lstStyle>
            <a:lvl1pPr>
              <a:defRPr sz="4500"/>
            </a:lvl1pPr>
            <a:lvl2pPr>
              <a:defRPr sz="3800"/>
            </a:lvl2pPr>
            <a:lvl3pPr>
              <a:defRPr sz="32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F171B-BCF0-4F8D-B01B-8AC3659B91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182880" y="1371600"/>
            <a:ext cx="7132320" cy="5852160"/>
          </a:xfrm>
        </p:spPr>
        <p:txBody>
          <a:bodyPr wrap="none">
            <a:normAutofit/>
          </a:bodyPr>
          <a:lstStyle>
            <a:lvl1pPr marL="0" indent="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4800">
                <a:solidFill>
                  <a:schemeClr val="tx1"/>
                </a:solidFill>
                <a:latin typeface="LMHMono" panose="020B0509020204030204" pitchFamily="49" charset="0"/>
                <a:ea typeface="LMHMono" panose="020B0509020204030204" pitchFamily="49" charset="0"/>
              </a:defRPr>
            </a:lvl1pPr>
            <a:lvl2pPr marL="457200" indent="0">
              <a:buFont typeface="Arial" panose="020B0604020202020204" pitchFamily="34" charset="0"/>
              <a:buNone/>
              <a:defRPr>
                <a:solidFill>
                  <a:schemeClr val="accent3"/>
                </a:solidFill>
                <a:latin typeface="SourceCodeNarrow" panose="020B0609030003000000" pitchFamily="49" charset="0"/>
              </a:defRPr>
            </a:lvl2pPr>
            <a:lvl3pPr marL="914400" indent="0">
              <a:buFont typeface="Arial" panose="020B0604020202020204" pitchFamily="34" charset="0"/>
              <a:buNone/>
              <a:defRPr>
                <a:solidFill>
                  <a:schemeClr val="accent3"/>
                </a:solidFill>
                <a:latin typeface="SourceCodeNarrow" panose="020B0609030003000000" pitchFamily="49" charset="0"/>
              </a:defRPr>
            </a:lvl3pPr>
            <a:lvl4pPr marL="1371600" indent="0">
              <a:buFont typeface="Arial" panose="020B0604020202020204" pitchFamily="34" charset="0"/>
              <a:buNone/>
              <a:defRPr>
                <a:solidFill>
                  <a:schemeClr val="accent3"/>
                </a:solidFill>
                <a:latin typeface="SourceCodeNarrow" panose="020B0609030003000000" pitchFamily="49" charset="0"/>
              </a:defRPr>
            </a:lvl4pPr>
            <a:lvl5pPr marL="1828800" indent="0">
              <a:buFont typeface="Arial" panose="020B0604020202020204" pitchFamily="34" charset="0"/>
              <a:buNone/>
              <a:defRPr>
                <a:solidFill>
                  <a:schemeClr val="accent3"/>
                </a:solidFill>
                <a:latin typeface="SourceCodeNarrow" panose="020B0609030003000000" pitchFamily="49" charset="0"/>
              </a:defRPr>
            </a:lvl5pPr>
          </a:lstStyle>
          <a:p>
            <a:pPr lvl="0"/>
            <a:r>
              <a:rPr lang="en-US"/>
              <a:t>Source code</a:t>
            </a:r>
          </a:p>
        </p:txBody>
      </p:sp>
    </p:spTree>
    <p:extLst>
      <p:ext uri="{BB962C8B-B14F-4D97-AF65-F5344CB8AC3E}">
        <p14:creationId xmlns:p14="http://schemas.microsoft.com/office/powerpoint/2010/main" val="23389843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Sour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880" y="1371600"/>
            <a:ext cx="6949440" cy="5852160"/>
          </a:xfrm>
        </p:spPr>
        <p:txBody>
          <a:bodyPr/>
          <a:lstStyle>
            <a:lvl1pPr>
              <a:defRPr sz="4500"/>
            </a:lvl1pPr>
            <a:lvl2pPr>
              <a:defRPr sz="3800"/>
            </a:lvl2pPr>
            <a:lvl3pPr>
              <a:defRPr sz="32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F171B-BCF0-4F8D-B01B-8AC3659B91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7315200" y="1371600"/>
            <a:ext cx="7132320" cy="5852160"/>
          </a:xfrm>
        </p:spPr>
        <p:txBody>
          <a:bodyPr wrap="none">
            <a:normAutofit/>
          </a:bodyPr>
          <a:lstStyle>
            <a:lvl1pPr marL="0" indent="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4800">
                <a:solidFill>
                  <a:schemeClr val="tx1"/>
                </a:solidFill>
                <a:latin typeface="LMHMono" panose="020B0509020204030204" pitchFamily="49" charset="0"/>
                <a:ea typeface="LMHMono" panose="020B0509020204030204" pitchFamily="49" charset="0"/>
              </a:defRPr>
            </a:lvl1pPr>
            <a:lvl2pPr marL="457200" indent="0">
              <a:buFont typeface="Arial" panose="020B0604020202020204" pitchFamily="34" charset="0"/>
              <a:buNone/>
              <a:defRPr>
                <a:solidFill>
                  <a:schemeClr val="accent3"/>
                </a:solidFill>
                <a:latin typeface="SourceCodeNarrow" panose="020B0609030003000000" pitchFamily="49" charset="0"/>
              </a:defRPr>
            </a:lvl2pPr>
            <a:lvl3pPr marL="914400" indent="0">
              <a:buFont typeface="Arial" panose="020B0604020202020204" pitchFamily="34" charset="0"/>
              <a:buNone/>
              <a:defRPr>
                <a:solidFill>
                  <a:schemeClr val="accent3"/>
                </a:solidFill>
                <a:latin typeface="SourceCodeNarrow" panose="020B0609030003000000" pitchFamily="49" charset="0"/>
              </a:defRPr>
            </a:lvl3pPr>
            <a:lvl4pPr marL="1371600" indent="0">
              <a:buFont typeface="Arial" panose="020B0604020202020204" pitchFamily="34" charset="0"/>
              <a:buNone/>
              <a:defRPr>
                <a:solidFill>
                  <a:schemeClr val="accent3"/>
                </a:solidFill>
                <a:latin typeface="SourceCodeNarrow" panose="020B0609030003000000" pitchFamily="49" charset="0"/>
              </a:defRPr>
            </a:lvl4pPr>
            <a:lvl5pPr marL="1828800" indent="0">
              <a:buFont typeface="Arial" panose="020B0604020202020204" pitchFamily="34" charset="0"/>
              <a:buNone/>
              <a:defRPr>
                <a:solidFill>
                  <a:schemeClr val="accent3"/>
                </a:solidFill>
                <a:latin typeface="SourceCodeNarrow" panose="020B0609030003000000" pitchFamily="49" charset="0"/>
              </a:defRPr>
            </a:lvl5pPr>
          </a:lstStyle>
          <a:p>
            <a:pPr lvl="0"/>
            <a:r>
              <a:rPr lang="en-US"/>
              <a:t>Source code</a:t>
            </a: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-83127" y="7315200"/>
            <a:ext cx="13716000" cy="914400"/>
            <a:chOff x="0" y="4343400"/>
            <a:chExt cx="14630400" cy="1828800"/>
          </a:xfrm>
          <a:noFill/>
        </p:grpSpPr>
        <p:sp>
          <p:nvSpPr>
            <p:cNvPr id="12" name="Freeform 21"/>
            <p:cNvSpPr>
              <a:spLocks/>
            </p:cNvSpPr>
            <p:nvPr/>
          </p:nvSpPr>
          <p:spPr bwMode="auto">
            <a:xfrm rot="10800000" flipV="1">
              <a:off x="0" y="4343400"/>
              <a:ext cx="14630400" cy="1828800"/>
            </a:xfrm>
            <a:custGeom>
              <a:avLst/>
              <a:gdLst/>
              <a:ahLst/>
              <a:cxnLst>
                <a:cxn ang="0">
                  <a:pos x="0" y="1020"/>
                </a:cxn>
                <a:cxn ang="0">
                  <a:pos x="654" y="1020"/>
                </a:cxn>
                <a:cxn ang="0">
                  <a:pos x="1314" y="1020"/>
                </a:cxn>
                <a:cxn ang="0">
                  <a:pos x="1968" y="1026"/>
                </a:cxn>
                <a:cxn ang="0">
                  <a:pos x="2623" y="1056"/>
                </a:cxn>
                <a:cxn ang="0">
                  <a:pos x="3271" y="1158"/>
                </a:cxn>
                <a:cxn ang="0">
                  <a:pos x="3877" y="1404"/>
                </a:cxn>
                <a:cxn ang="0">
                  <a:pos x="4381" y="1824"/>
                </a:cxn>
                <a:cxn ang="0">
                  <a:pos x="4765" y="2352"/>
                </a:cxn>
                <a:cxn ang="0">
                  <a:pos x="5059" y="2940"/>
                </a:cxn>
                <a:cxn ang="0">
                  <a:pos x="5299" y="3546"/>
                </a:cxn>
                <a:cxn ang="0">
                  <a:pos x="5497" y="4176"/>
                </a:cxn>
                <a:cxn ang="0">
                  <a:pos x="5671" y="4806"/>
                </a:cxn>
                <a:cxn ang="0">
                  <a:pos x="5821" y="5448"/>
                </a:cxn>
                <a:cxn ang="0">
                  <a:pos x="5953" y="6090"/>
                </a:cxn>
                <a:cxn ang="0">
                  <a:pos x="6073" y="6732"/>
                </a:cxn>
                <a:cxn ang="0">
                  <a:pos x="6145" y="6948"/>
                </a:cxn>
                <a:cxn ang="0">
                  <a:pos x="6145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145" h="7164">
                  <a:moveTo>
                    <a:pt x="0" y="1020"/>
                  </a:moveTo>
                  <a:cubicBezTo>
                    <a:pt x="216" y="1020"/>
                    <a:pt x="438" y="1020"/>
                    <a:pt x="654" y="1020"/>
                  </a:cubicBezTo>
                  <a:cubicBezTo>
                    <a:pt x="876" y="1020"/>
                    <a:pt x="1092" y="1020"/>
                    <a:pt x="1314" y="1020"/>
                  </a:cubicBezTo>
                  <a:cubicBezTo>
                    <a:pt x="1530" y="1020"/>
                    <a:pt x="1752" y="1026"/>
                    <a:pt x="1968" y="1026"/>
                  </a:cubicBezTo>
                  <a:cubicBezTo>
                    <a:pt x="2184" y="1032"/>
                    <a:pt x="2407" y="1044"/>
                    <a:pt x="2623" y="1056"/>
                  </a:cubicBezTo>
                  <a:cubicBezTo>
                    <a:pt x="2839" y="1080"/>
                    <a:pt x="3055" y="1116"/>
                    <a:pt x="3271" y="1158"/>
                  </a:cubicBezTo>
                  <a:cubicBezTo>
                    <a:pt x="3481" y="1224"/>
                    <a:pt x="3685" y="1302"/>
                    <a:pt x="3877" y="1404"/>
                  </a:cubicBezTo>
                  <a:cubicBezTo>
                    <a:pt x="4057" y="1530"/>
                    <a:pt x="4225" y="1668"/>
                    <a:pt x="4381" y="1824"/>
                  </a:cubicBezTo>
                  <a:cubicBezTo>
                    <a:pt x="4519" y="1992"/>
                    <a:pt x="4645" y="2166"/>
                    <a:pt x="4765" y="2352"/>
                  </a:cubicBezTo>
                  <a:cubicBezTo>
                    <a:pt x="4873" y="2544"/>
                    <a:pt x="4969" y="2742"/>
                    <a:pt x="5059" y="2940"/>
                  </a:cubicBezTo>
                  <a:cubicBezTo>
                    <a:pt x="5149" y="3138"/>
                    <a:pt x="5227" y="3342"/>
                    <a:pt x="5299" y="3546"/>
                  </a:cubicBezTo>
                  <a:cubicBezTo>
                    <a:pt x="5371" y="3756"/>
                    <a:pt x="5437" y="3966"/>
                    <a:pt x="5497" y="4176"/>
                  </a:cubicBezTo>
                  <a:cubicBezTo>
                    <a:pt x="5557" y="4386"/>
                    <a:pt x="5617" y="4596"/>
                    <a:pt x="5671" y="4806"/>
                  </a:cubicBezTo>
                  <a:cubicBezTo>
                    <a:pt x="5719" y="5016"/>
                    <a:pt x="5773" y="5232"/>
                    <a:pt x="5821" y="5448"/>
                  </a:cubicBezTo>
                  <a:cubicBezTo>
                    <a:pt x="5863" y="5658"/>
                    <a:pt x="5911" y="5874"/>
                    <a:pt x="5953" y="6090"/>
                  </a:cubicBezTo>
                  <a:cubicBezTo>
                    <a:pt x="5995" y="6300"/>
                    <a:pt x="6031" y="6516"/>
                    <a:pt x="6073" y="6732"/>
                  </a:cubicBezTo>
                  <a:cubicBezTo>
                    <a:pt x="6109" y="6948"/>
                    <a:pt x="6145" y="7164"/>
                    <a:pt x="6145" y="6948"/>
                  </a:cubicBezTo>
                  <a:cubicBezTo>
                    <a:pt x="6145" y="6948"/>
                    <a:pt x="6145" y="0"/>
                    <a:pt x="6145" y="0"/>
                  </a:cubicBezTo>
                  <a:cubicBezTo>
                    <a:pt x="6145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 w="6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900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10800000" flipV="1">
              <a:off x="0" y="4343400"/>
              <a:ext cx="14630400" cy="914400"/>
            </a:xfrm>
            <a:custGeom>
              <a:avLst/>
              <a:gdLst/>
              <a:ahLst/>
              <a:cxnLst>
                <a:cxn ang="0">
                  <a:pos x="0" y="1020"/>
                </a:cxn>
                <a:cxn ang="0">
                  <a:pos x="654" y="1020"/>
                </a:cxn>
                <a:cxn ang="0">
                  <a:pos x="1314" y="1020"/>
                </a:cxn>
                <a:cxn ang="0">
                  <a:pos x="1968" y="1026"/>
                </a:cxn>
                <a:cxn ang="0">
                  <a:pos x="2623" y="1056"/>
                </a:cxn>
                <a:cxn ang="0">
                  <a:pos x="3271" y="1158"/>
                </a:cxn>
                <a:cxn ang="0">
                  <a:pos x="3877" y="1404"/>
                </a:cxn>
                <a:cxn ang="0">
                  <a:pos x="4381" y="1824"/>
                </a:cxn>
                <a:cxn ang="0">
                  <a:pos x="4765" y="2352"/>
                </a:cxn>
                <a:cxn ang="0">
                  <a:pos x="5059" y="2940"/>
                </a:cxn>
                <a:cxn ang="0">
                  <a:pos x="5299" y="3546"/>
                </a:cxn>
                <a:cxn ang="0">
                  <a:pos x="5497" y="4176"/>
                </a:cxn>
                <a:cxn ang="0">
                  <a:pos x="5671" y="4806"/>
                </a:cxn>
                <a:cxn ang="0">
                  <a:pos x="5821" y="5448"/>
                </a:cxn>
                <a:cxn ang="0">
                  <a:pos x="5953" y="6090"/>
                </a:cxn>
                <a:cxn ang="0">
                  <a:pos x="6073" y="6732"/>
                </a:cxn>
                <a:cxn ang="0">
                  <a:pos x="6145" y="6948"/>
                </a:cxn>
                <a:cxn ang="0">
                  <a:pos x="6145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145" h="7164">
                  <a:moveTo>
                    <a:pt x="0" y="1020"/>
                  </a:moveTo>
                  <a:cubicBezTo>
                    <a:pt x="216" y="1020"/>
                    <a:pt x="438" y="1020"/>
                    <a:pt x="654" y="1020"/>
                  </a:cubicBezTo>
                  <a:cubicBezTo>
                    <a:pt x="876" y="1020"/>
                    <a:pt x="1092" y="1020"/>
                    <a:pt x="1314" y="1020"/>
                  </a:cubicBezTo>
                  <a:cubicBezTo>
                    <a:pt x="1530" y="1020"/>
                    <a:pt x="1752" y="1026"/>
                    <a:pt x="1968" y="1026"/>
                  </a:cubicBezTo>
                  <a:cubicBezTo>
                    <a:pt x="2184" y="1032"/>
                    <a:pt x="2407" y="1044"/>
                    <a:pt x="2623" y="1056"/>
                  </a:cubicBezTo>
                  <a:cubicBezTo>
                    <a:pt x="2839" y="1080"/>
                    <a:pt x="3055" y="1116"/>
                    <a:pt x="3271" y="1158"/>
                  </a:cubicBezTo>
                  <a:cubicBezTo>
                    <a:pt x="3481" y="1224"/>
                    <a:pt x="3685" y="1302"/>
                    <a:pt x="3877" y="1404"/>
                  </a:cubicBezTo>
                  <a:cubicBezTo>
                    <a:pt x="4057" y="1530"/>
                    <a:pt x="4225" y="1668"/>
                    <a:pt x="4381" y="1824"/>
                  </a:cubicBezTo>
                  <a:cubicBezTo>
                    <a:pt x="4519" y="1992"/>
                    <a:pt x="4645" y="2166"/>
                    <a:pt x="4765" y="2352"/>
                  </a:cubicBezTo>
                  <a:cubicBezTo>
                    <a:pt x="4873" y="2544"/>
                    <a:pt x="4969" y="2742"/>
                    <a:pt x="5059" y="2940"/>
                  </a:cubicBezTo>
                  <a:cubicBezTo>
                    <a:pt x="5149" y="3138"/>
                    <a:pt x="5227" y="3342"/>
                    <a:pt x="5299" y="3546"/>
                  </a:cubicBezTo>
                  <a:cubicBezTo>
                    <a:pt x="5371" y="3756"/>
                    <a:pt x="5437" y="3966"/>
                    <a:pt x="5497" y="4176"/>
                  </a:cubicBezTo>
                  <a:cubicBezTo>
                    <a:pt x="5557" y="4386"/>
                    <a:pt x="5617" y="4596"/>
                    <a:pt x="5671" y="4806"/>
                  </a:cubicBezTo>
                  <a:cubicBezTo>
                    <a:pt x="5719" y="5016"/>
                    <a:pt x="5773" y="5232"/>
                    <a:pt x="5821" y="5448"/>
                  </a:cubicBezTo>
                  <a:cubicBezTo>
                    <a:pt x="5863" y="5658"/>
                    <a:pt x="5911" y="5874"/>
                    <a:pt x="5953" y="6090"/>
                  </a:cubicBezTo>
                  <a:cubicBezTo>
                    <a:pt x="5995" y="6300"/>
                    <a:pt x="6031" y="6516"/>
                    <a:pt x="6073" y="6732"/>
                  </a:cubicBezTo>
                  <a:cubicBezTo>
                    <a:pt x="6109" y="6948"/>
                    <a:pt x="6145" y="7164"/>
                    <a:pt x="6145" y="6948"/>
                  </a:cubicBezTo>
                  <a:cubicBezTo>
                    <a:pt x="6145" y="6948"/>
                    <a:pt x="6145" y="0"/>
                    <a:pt x="6145" y="0"/>
                  </a:cubicBezTo>
                  <a:cubicBezTo>
                    <a:pt x="6145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 w="6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900"/>
            </a:p>
          </p:txBody>
        </p:sp>
      </p:grpSp>
    </p:spTree>
    <p:extLst>
      <p:ext uri="{BB962C8B-B14F-4D97-AF65-F5344CB8AC3E}">
        <p14:creationId xmlns:p14="http://schemas.microsoft.com/office/powerpoint/2010/main" val="27020687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Contents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880" y="0"/>
            <a:ext cx="7132320" cy="7315200"/>
          </a:xfrm>
        </p:spPr>
        <p:txBody>
          <a:bodyPr/>
          <a:lstStyle>
            <a:lvl1pPr>
              <a:defRPr sz="4500"/>
            </a:lvl1pPr>
            <a:lvl2pPr>
              <a:defRPr sz="3800"/>
            </a:lvl2pPr>
            <a:lvl3pPr>
              <a:defRPr sz="32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15200" y="0"/>
            <a:ext cx="7132320" cy="7315200"/>
          </a:xfrm>
        </p:spPr>
        <p:txBody>
          <a:bodyPr/>
          <a:lstStyle>
            <a:lvl1pPr>
              <a:defRPr sz="4500"/>
            </a:lvl1pPr>
            <a:lvl2pPr>
              <a:defRPr sz="3800"/>
            </a:lvl2pPr>
            <a:lvl3pPr>
              <a:defRPr sz="32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F171B-BCF0-4F8D-B01B-8AC3659B914C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0" y="7315200"/>
            <a:ext cx="13716000" cy="914400"/>
            <a:chOff x="0" y="4343400"/>
            <a:chExt cx="14630400" cy="1828800"/>
          </a:xfrm>
          <a:noFill/>
        </p:grpSpPr>
        <p:sp>
          <p:nvSpPr>
            <p:cNvPr id="11" name="Freeform 21"/>
            <p:cNvSpPr>
              <a:spLocks/>
            </p:cNvSpPr>
            <p:nvPr/>
          </p:nvSpPr>
          <p:spPr bwMode="auto">
            <a:xfrm rot="10800000" flipV="1">
              <a:off x="0" y="4343400"/>
              <a:ext cx="14630400" cy="1828800"/>
            </a:xfrm>
            <a:custGeom>
              <a:avLst/>
              <a:gdLst/>
              <a:ahLst/>
              <a:cxnLst>
                <a:cxn ang="0">
                  <a:pos x="0" y="1020"/>
                </a:cxn>
                <a:cxn ang="0">
                  <a:pos x="654" y="1020"/>
                </a:cxn>
                <a:cxn ang="0">
                  <a:pos x="1314" y="1020"/>
                </a:cxn>
                <a:cxn ang="0">
                  <a:pos x="1968" y="1026"/>
                </a:cxn>
                <a:cxn ang="0">
                  <a:pos x="2623" y="1056"/>
                </a:cxn>
                <a:cxn ang="0">
                  <a:pos x="3271" y="1158"/>
                </a:cxn>
                <a:cxn ang="0">
                  <a:pos x="3877" y="1404"/>
                </a:cxn>
                <a:cxn ang="0">
                  <a:pos x="4381" y="1824"/>
                </a:cxn>
                <a:cxn ang="0">
                  <a:pos x="4765" y="2352"/>
                </a:cxn>
                <a:cxn ang="0">
                  <a:pos x="5059" y="2940"/>
                </a:cxn>
                <a:cxn ang="0">
                  <a:pos x="5299" y="3546"/>
                </a:cxn>
                <a:cxn ang="0">
                  <a:pos x="5497" y="4176"/>
                </a:cxn>
                <a:cxn ang="0">
                  <a:pos x="5671" y="4806"/>
                </a:cxn>
                <a:cxn ang="0">
                  <a:pos x="5821" y="5448"/>
                </a:cxn>
                <a:cxn ang="0">
                  <a:pos x="5953" y="6090"/>
                </a:cxn>
                <a:cxn ang="0">
                  <a:pos x="6073" y="6732"/>
                </a:cxn>
                <a:cxn ang="0">
                  <a:pos x="6145" y="6948"/>
                </a:cxn>
                <a:cxn ang="0">
                  <a:pos x="6145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145" h="7164">
                  <a:moveTo>
                    <a:pt x="0" y="1020"/>
                  </a:moveTo>
                  <a:cubicBezTo>
                    <a:pt x="216" y="1020"/>
                    <a:pt x="438" y="1020"/>
                    <a:pt x="654" y="1020"/>
                  </a:cubicBezTo>
                  <a:cubicBezTo>
                    <a:pt x="876" y="1020"/>
                    <a:pt x="1092" y="1020"/>
                    <a:pt x="1314" y="1020"/>
                  </a:cubicBezTo>
                  <a:cubicBezTo>
                    <a:pt x="1530" y="1020"/>
                    <a:pt x="1752" y="1026"/>
                    <a:pt x="1968" y="1026"/>
                  </a:cubicBezTo>
                  <a:cubicBezTo>
                    <a:pt x="2184" y="1032"/>
                    <a:pt x="2407" y="1044"/>
                    <a:pt x="2623" y="1056"/>
                  </a:cubicBezTo>
                  <a:cubicBezTo>
                    <a:pt x="2839" y="1080"/>
                    <a:pt x="3055" y="1116"/>
                    <a:pt x="3271" y="1158"/>
                  </a:cubicBezTo>
                  <a:cubicBezTo>
                    <a:pt x="3481" y="1224"/>
                    <a:pt x="3685" y="1302"/>
                    <a:pt x="3877" y="1404"/>
                  </a:cubicBezTo>
                  <a:cubicBezTo>
                    <a:pt x="4057" y="1530"/>
                    <a:pt x="4225" y="1668"/>
                    <a:pt x="4381" y="1824"/>
                  </a:cubicBezTo>
                  <a:cubicBezTo>
                    <a:pt x="4519" y="1992"/>
                    <a:pt x="4645" y="2166"/>
                    <a:pt x="4765" y="2352"/>
                  </a:cubicBezTo>
                  <a:cubicBezTo>
                    <a:pt x="4873" y="2544"/>
                    <a:pt x="4969" y="2742"/>
                    <a:pt x="5059" y="2940"/>
                  </a:cubicBezTo>
                  <a:cubicBezTo>
                    <a:pt x="5149" y="3138"/>
                    <a:pt x="5227" y="3342"/>
                    <a:pt x="5299" y="3546"/>
                  </a:cubicBezTo>
                  <a:cubicBezTo>
                    <a:pt x="5371" y="3756"/>
                    <a:pt x="5437" y="3966"/>
                    <a:pt x="5497" y="4176"/>
                  </a:cubicBezTo>
                  <a:cubicBezTo>
                    <a:pt x="5557" y="4386"/>
                    <a:pt x="5617" y="4596"/>
                    <a:pt x="5671" y="4806"/>
                  </a:cubicBezTo>
                  <a:cubicBezTo>
                    <a:pt x="5719" y="5016"/>
                    <a:pt x="5773" y="5232"/>
                    <a:pt x="5821" y="5448"/>
                  </a:cubicBezTo>
                  <a:cubicBezTo>
                    <a:pt x="5863" y="5658"/>
                    <a:pt x="5911" y="5874"/>
                    <a:pt x="5953" y="6090"/>
                  </a:cubicBezTo>
                  <a:cubicBezTo>
                    <a:pt x="5995" y="6300"/>
                    <a:pt x="6031" y="6516"/>
                    <a:pt x="6073" y="6732"/>
                  </a:cubicBezTo>
                  <a:cubicBezTo>
                    <a:pt x="6109" y="6948"/>
                    <a:pt x="6145" y="7164"/>
                    <a:pt x="6145" y="6948"/>
                  </a:cubicBezTo>
                  <a:cubicBezTo>
                    <a:pt x="6145" y="6948"/>
                    <a:pt x="6145" y="0"/>
                    <a:pt x="6145" y="0"/>
                  </a:cubicBezTo>
                  <a:cubicBezTo>
                    <a:pt x="6145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 w="6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900"/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 rot="10800000" flipV="1">
              <a:off x="0" y="4343400"/>
              <a:ext cx="14630400" cy="914400"/>
            </a:xfrm>
            <a:custGeom>
              <a:avLst/>
              <a:gdLst/>
              <a:ahLst/>
              <a:cxnLst>
                <a:cxn ang="0">
                  <a:pos x="0" y="1020"/>
                </a:cxn>
                <a:cxn ang="0">
                  <a:pos x="654" y="1020"/>
                </a:cxn>
                <a:cxn ang="0">
                  <a:pos x="1314" y="1020"/>
                </a:cxn>
                <a:cxn ang="0">
                  <a:pos x="1968" y="1026"/>
                </a:cxn>
                <a:cxn ang="0">
                  <a:pos x="2623" y="1056"/>
                </a:cxn>
                <a:cxn ang="0">
                  <a:pos x="3271" y="1158"/>
                </a:cxn>
                <a:cxn ang="0">
                  <a:pos x="3877" y="1404"/>
                </a:cxn>
                <a:cxn ang="0">
                  <a:pos x="4381" y="1824"/>
                </a:cxn>
                <a:cxn ang="0">
                  <a:pos x="4765" y="2352"/>
                </a:cxn>
                <a:cxn ang="0">
                  <a:pos x="5059" y="2940"/>
                </a:cxn>
                <a:cxn ang="0">
                  <a:pos x="5299" y="3546"/>
                </a:cxn>
                <a:cxn ang="0">
                  <a:pos x="5497" y="4176"/>
                </a:cxn>
                <a:cxn ang="0">
                  <a:pos x="5671" y="4806"/>
                </a:cxn>
                <a:cxn ang="0">
                  <a:pos x="5821" y="5448"/>
                </a:cxn>
                <a:cxn ang="0">
                  <a:pos x="5953" y="6090"/>
                </a:cxn>
                <a:cxn ang="0">
                  <a:pos x="6073" y="6732"/>
                </a:cxn>
                <a:cxn ang="0">
                  <a:pos x="6145" y="6948"/>
                </a:cxn>
                <a:cxn ang="0">
                  <a:pos x="6145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145" h="7164">
                  <a:moveTo>
                    <a:pt x="0" y="1020"/>
                  </a:moveTo>
                  <a:cubicBezTo>
                    <a:pt x="216" y="1020"/>
                    <a:pt x="438" y="1020"/>
                    <a:pt x="654" y="1020"/>
                  </a:cubicBezTo>
                  <a:cubicBezTo>
                    <a:pt x="876" y="1020"/>
                    <a:pt x="1092" y="1020"/>
                    <a:pt x="1314" y="1020"/>
                  </a:cubicBezTo>
                  <a:cubicBezTo>
                    <a:pt x="1530" y="1020"/>
                    <a:pt x="1752" y="1026"/>
                    <a:pt x="1968" y="1026"/>
                  </a:cubicBezTo>
                  <a:cubicBezTo>
                    <a:pt x="2184" y="1032"/>
                    <a:pt x="2407" y="1044"/>
                    <a:pt x="2623" y="1056"/>
                  </a:cubicBezTo>
                  <a:cubicBezTo>
                    <a:pt x="2839" y="1080"/>
                    <a:pt x="3055" y="1116"/>
                    <a:pt x="3271" y="1158"/>
                  </a:cubicBezTo>
                  <a:cubicBezTo>
                    <a:pt x="3481" y="1224"/>
                    <a:pt x="3685" y="1302"/>
                    <a:pt x="3877" y="1404"/>
                  </a:cubicBezTo>
                  <a:cubicBezTo>
                    <a:pt x="4057" y="1530"/>
                    <a:pt x="4225" y="1668"/>
                    <a:pt x="4381" y="1824"/>
                  </a:cubicBezTo>
                  <a:cubicBezTo>
                    <a:pt x="4519" y="1992"/>
                    <a:pt x="4645" y="2166"/>
                    <a:pt x="4765" y="2352"/>
                  </a:cubicBezTo>
                  <a:cubicBezTo>
                    <a:pt x="4873" y="2544"/>
                    <a:pt x="4969" y="2742"/>
                    <a:pt x="5059" y="2940"/>
                  </a:cubicBezTo>
                  <a:cubicBezTo>
                    <a:pt x="5149" y="3138"/>
                    <a:pt x="5227" y="3342"/>
                    <a:pt x="5299" y="3546"/>
                  </a:cubicBezTo>
                  <a:cubicBezTo>
                    <a:pt x="5371" y="3756"/>
                    <a:pt x="5437" y="3966"/>
                    <a:pt x="5497" y="4176"/>
                  </a:cubicBezTo>
                  <a:cubicBezTo>
                    <a:pt x="5557" y="4386"/>
                    <a:pt x="5617" y="4596"/>
                    <a:pt x="5671" y="4806"/>
                  </a:cubicBezTo>
                  <a:cubicBezTo>
                    <a:pt x="5719" y="5016"/>
                    <a:pt x="5773" y="5232"/>
                    <a:pt x="5821" y="5448"/>
                  </a:cubicBezTo>
                  <a:cubicBezTo>
                    <a:pt x="5863" y="5658"/>
                    <a:pt x="5911" y="5874"/>
                    <a:pt x="5953" y="6090"/>
                  </a:cubicBezTo>
                  <a:cubicBezTo>
                    <a:pt x="5995" y="6300"/>
                    <a:pt x="6031" y="6516"/>
                    <a:pt x="6073" y="6732"/>
                  </a:cubicBezTo>
                  <a:cubicBezTo>
                    <a:pt x="6109" y="6948"/>
                    <a:pt x="6145" y="7164"/>
                    <a:pt x="6145" y="6948"/>
                  </a:cubicBezTo>
                  <a:cubicBezTo>
                    <a:pt x="6145" y="6948"/>
                    <a:pt x="6145" y="0"/>
                    <a:pt x="6145" y="0"/>
                  </a:cubicBezTo>
                  <a:cubicBezTo>
                    <a:pt x="6145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 w="6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900"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SourceCode2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82880" y="1371600"/>
            <a:ext cx="7040880" cy="5852160"/>
          </a:xfrm>
        </p:spPr>
        <p:txBody>
          <a:bodyPr wrap="none">
            <a:normAutofit/>
          </a:bodyPr>
          <a:lstStyle>
            <a:lvl1pPr marL="0" indent="0" defTabSz="45720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None/>
              <a:defRPr sz="4800">
                <a:solidFill>
                  <a:schemeClr val="tx1"/>
                </a:solidFill>
                <a:latin typeface="LMHMono" panose="020B0509020204030204" pitchFamily="49" charset="0"/>
                <a:ea typeface="LMHMono" panose="020B0509020204030204" pitchFamily="49" charset="0"/>
                <a:cs typeface="LMHMono" panose="020B0509020204030204" pitchFamily="49" charset="0"/>
              </a:defRPr>
            </a:lvl1pPr>
            <a:lvl2pPr marL="457200" indent="0" defTabSz="457200">
              <a:buFont typeface="Arial" pitchFamily="34" charset="0"/>
              <a:buNone/>
              <a:defRPr sz="4000">
                <a:solidFill>
                  <a:schemeClr val="accent3"/>
                </a:solidFill>
                <a:latin typeface="SourceCodeNarrow" panose="020B0609030003000000" pitchFamily="49" charset="0"/>
                <a:cs typeface="Consolas" panose="020B0609020204030204" pitchFamily="49" charset="0"/>
              </a:defRPr>
            </a:lvl2pPr>
            <a:lvl3pPr marL="914400" indent="0" defTabSz="457200">
              <a:buFont typeface="Arial" pitchFamily="34" charset="0"/>
              <a:buNone/>
              <a:defRPr sz="4000">
                <a:solidFill>
                  <a:schemeClr val="accent3"/>
                </a:solidFill>
                <a:latin typeface="SourceCodeNarrow" panose="020B0609030003000000" pitchFamily="49" charset="0"/>
                <a:cs typeface="Consolas" panose="020B0609020204030204" pitchFamily="49" charset="0"/>
              </a:defRPr>
            </a:lvl3pPr>
            <a:lvl4pPr marL="1371600" indent="0" defTabSz="457200">
              <a:buFont typeface="Arial" pitchFamily="34" charset="0"/>
              <a:buNone/>
              <a:defRPr sz="4000">
                <a:solidFill>
                  <a:schemeClr val="accent3"/>
                </a:solidFill>
                <a:latin typeface="SourceCodeNarrow" panose="020B0609030003000000" pitchFamily="49" charset="0"/>
                <a:cs typeface="Consolas" panose="020B0609020204030204" pitchFamily="49" charset="0"/>
              </a:defRPr>
            </a:lvl4pPr>
            <a:lvl5pPr marL="1828800" indent="0" defTabSz="457200">
              <a:buFont typeface="Arial" pitchFamily="34" charset="0"/>
              <a:buNone/>
              <a:defRPr sz="4000">
                <a:solidFill>
                  <a:schemeClr val="accent3"/>
                </a:solidFill>
                <a:latin typeface="SourceCodeNarrow" panose="020B0609030003000000" pitchFamily="49" charset="0"/>
                <a:cs typeface="Consolas" panose="020B0609020204030204" pitchFamily="49" charset="0"/>
              </a:defRPr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en-US"/>
              <a:t>Source code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7406639" y="1371630"/>
            <a:ext cx="7040880" cy="5852160"/>
          </a:xfrm>
        </p:spPr>
        <p:txBody>
          <a:bodyPr wrap="none">
            <a:normAutofit/>
          </a:bodyPr>
          <a:lstStyle>
            <a:lvl1pPr marL="0" indent="0" defTabSz="45720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None/>
              <a:defRPr sz="4800">
                <a:solidFill>
                  <a:schemeClr val="tx1"/>
                </a:solidFill>
                <a:latin typeface="LMHMono" panose="020B0509020204030204" pitchFamily="49" charset="0"/>
                <a:ea typeface="LMHMono" panose="020B0509020204030204" pitchFamily="49" charset="0"/>
              </a:defRPr>
            </a:lvl1pPr>
            <a:lvl2pPr marL="457200" indent="0" defTabSz="457200">
              <a:buFont typeface="Arial" pitchFamily="34" charset="0"/>
              <a:buNone/>
              <a:defRPr sz="4000">
                <a:solidFill>
                  <a:schemeClr val="accent3"/>
                </a:solidFill>
                <a:latin typeface="SourceCodeNarrow" panose="020B0609030003000000" pitchFamily="49" charset="0"/>
              </a:defRPr>
            </a:lvl2pPr>
            <a:lvl3pPr marL="914400" indent="0" defTabSz="457200">
              <a:buFont typeface="Arial" pitchFamily="34" charset="0"/>
              <a:buNone/>
              <a:defRPr sz="4000">
                <a:solidFill>
                  <a:schemeClr val="accent3"/>
                </a:solidFill>
                <a:latin typeface="SourceCodeNarrow" panose="020B0609030003000000" pitchFamily="49" charset="0"/>
              </a:defRPr>
            </a:lvl3pPr>
            <a:lvl4pPr marL="1371600" indent="0" defTabSz="457200">
              <a:buFont typeface="Arial" pitchFamily="34" charset="0"/>
              <a:buNone/>
              <a:defRPr sz="4000">
                <a:solidFill>
                  <a:schemeClr val="accent3"/>
                </a:solidFill>
                <a:latin typeface="SourceCodeNarrow" panose="020B0609030003000000" pitchFamily="49" charset="0"/>
              </a:defRPr>
            </a:lvl4pPr>
            <a:lvl5pPr marL="1828800" indent="0" defTabSz="457200">
              <a:buFont typeface="Arial" pitchFamily="34" charset="0"/>
              <a:buNone/>
              <a:defRPr sz="4000">
                <a:solidFill>
                  <a:schemeClr val="accent3"/>
                </a:solidFill>
                <a:latin typeface="SourceCodeNarrow" panose="020B0609030003000000" pitchFamily="49" charset="0"/>
              </a:defRPr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en-US"/>
              <a:t>Source code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F171B-BCF0-4F8D-B01B-8AC3659B914C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0" y="7315200"/>
            <a:ext cx="13716000" cy="914400"/>
            <a:chOff x="0" y="4343400"/>
            <a:chExt cx="14630400" cy="1828800"/>
          </a:xfrm>
          <a:noFill/>
        </p:grpSpPr>
        <p:sp>
          <p:nvSpPr>
            <p:cNvPr id="11" name="Freeform 21"/>
            <p:cNvSpPr>
              <a:spLocks/>
            </p:cNvSpPr>
            <p:nvPr/>
          </p:nvSpPr>
          <p:spPr bwMode="auto">
            <a:xfrm rot="10800000" flipV="1">
              <a:off x="0" y="4343400"/>
              <a:ext cx="14630400" cy="1828800"/>
            </a:xfrm>
            <a:custGeom>
              <a:avLst/>
              <a:gdLst/>
              <a:ahLst/>
              <a:cxnLst>
                <a:cxn ang="0">
                  <a:pos x="0" y="1020"/>
                </a:cxn>
                <a:cxn ang="0">
                  <a:pos x="654" y="1020"/>
                </a:cxn>
                <a:cxn ang="0">
                  <a:pos x="1314" y="1020"/>
                </a:cxn>
                <a:cxn ang="0">
                  <a:pos x="1968" y="1026"/>
                </a:cxn>
                <a:cxn ang="0">
                  <a:pos x="2623" y="1056"/>
                </a:cxn>
                <a:cxn ang="0">
                  <a:pos x="3271" y="1158"/>
                </a:cxn>
                <a:cxn ang="0">
                  <a:pos x="3877" y="1404"/>
                </a:cxn>
                <a:cxn ang="0">
                  <a:pos x="4381" y="1824"/>
                </a:cxn>
                <a:cxn ang="0">
                  <a:pos x="4765" y="2352"/>
                </a:cxn>
                <a:cxn ang="0">
                  <a:pos x="5059" y="2940"/>
                </a:cxn>
                <a:cxn ang="0">
                  <a:pos x="5299" y="3546"/>
                </a:cxn>
                <a:cxn ang="0">
                  <a:pos x="5497" y="4176"/>
                </a:cxn>
                <a:cxn ang="0">
                  <a:pos x="5671" y="4806"/>
                </a:cxn>
                <a:cxn ang="0">
                  <a:pos x="5821" y="5448"/>
                </a:cxn>
                <a:cxn ang="0">
                  <a:pos x="5953" y="6090"/>
                </a:cxn>
                <a:cxn ang="0">
                  <a:pos x="6073" y="6732"/>
                </a:cxn>
                <a:cxn ang="0">
                  <a:pos x="6145" y="6948"/>
                </a:cxn>
                <a:cxn ang="0">
                  <a:pos x="6145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145" h="7164">
                  <a:moveTo>
                    <a:pt x="0" y="1020"/>
                  </a:moveTo>
                  <a:cubicBezTo>
                    <a:pt x="216" y="1020"/>
                    <a:pt x="438" y="1020"/>
                    <a:pt x="654" y="1020"/>
                  </a:cubicBezTo>
                  <a:cubicBezTo>
                    <a:pt x="876" y="1020"/>
                    <a:pt x="1092" y="1020"/>
                    <a:pt x="1314" y="1020"/>
                  </a:cubicBezTo>
                  <a:cubicBezTo>
                    <a:pt x="1530" y="1020"/>
                    <a:pt x="1752" y="1026"/>
                    <a:pt x="1968" y="1026"/>
                  </a:cubicBezTo>
                  <a:cubicBezTo>
                    <a:pt x="2184" y="1032"/>
                    <a:pt x="2407" y="1044"/>
                    <a:pt x="2623" y="1056"/>
                  </a:cubicBezTo>
                  <a:cubicBezTo>
                    <a:pt x="2839" y="1080"/>
                    <a:pt x="3055" y="1116"/>
                    <a:pt x="3271" y="1158"/>
                  </a:cubicBezTo>
                  <a:cubicBezTo>
                    <a:pt x="3481" y="1224"/>
                    <a:pt x="3685" y="1302"/>
                    <a:pt x="3877" y="1404"/>
                  </a:cubicBezTo>
                  <a:cubicBezTo>
                    <a:pt x="4057" y="1530"/>
                    <a:pt x="4225" y="1668"/>
                    <a:pt x="4381" y="1824"/>
                  </a:cubicBezTo>
                  <a:cubicBezTo>
                    <a:pt x="4519" y="1992"/>
                    <a:pt x="4645" y="2166"/>
                    <a:pt x="4765" y="2352"/>
                  </a:cubicBezTo>
                  <a:cubicBezTo>
                    <a:pt x="4873" y="2544"/>
                    <a:pt x="4969" y="2742"/>
                    <a:pt x="5059" y="2940"/>
                  </a:cubicBezTo>
                  <a:cubicBezTo>
                    <a:pt x="5149" y="3138"/>
                    <a:pt x="5227" y="3342"/>
                    <a:pt x="5299" y="3546"/>
                  </a:cubicBezTo>
                  <a:cubicBezTo>
                    <a:pt x="5371" y="3756"/>
                    <a:pt x="5437" y="3966"/>
                    <a:pt x="5497" y="4176"/>
                  </a:cubicBezTo>
                  <a:cubicBezTo>
                    <a:pt x="5557" y="4386"/>
                    <a:pt x="5617" y="4596"/>
                    <a:pt x="5671" y="4806"/>
                  </a:cubicBezTo>
                  <a:cubicBezTo>
                    <a:pt x="5719" y="5016"/>
                    <a:pt x="5773" y="5232"/>
                    <a:pt x="5821" y="5448"/>
                  </a:cubicBezTo>
                  <a:cubicBezTo>
                    <a:pt x="5863" y="5658"/>
                    <a:pt x="5911" y="5874"/>
                    <a:pt x="5953" y="6090"/>
                  </a:cubicBezTo>
                  <a:cubicBezTo>
                    <a:pt x="5995" y="6300"/>
                    <a:pt x="6031" y="6516"/>
                    <a:pt x="6073" y="6732"/>
                  </a:cubicBezTo>
                  <a:cubicBezTo>
                    <a:pt x="6109" y="6948"/>
                    <a:pt x="6145" y="7164"/>
                    <a:pt x="6145" y="6948"/>
                  </a:cubicBezTo>
                  <a:cubicBezTo>
                    <a:pt x="6145" y="6948"/>
                    <a:pt x="6145" y="0"/>
                    <a:pt x="6145" y="0"/>
                  </a:cubicBezTo>
                  <a:cubicBezTo>
                    <a:pt x="6145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 w="6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900"/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 rot="10800000" flipV="1">
              <a:off x="0" y="4343400"/>
              <a:ext cx="14630400" cy="914400"/>
            </a:xfrm>
            <a:custGeom>
              <a:avLst/>
              <a:gdLst/>
              <a:ahLst/>
              <a:cxnLst>
                <a:cxn ang="0">
                  <a:pos x="0" y="1020"/>
                </a:cxn>
                <a:cxn ang="0">
                  <a:pos x="654" y="1020"/>
                </a:cxn>
                <a:cxn ang="0">
                  <a:pos x="1314" y="1020"/>
                </a:cxn>
                <a:cxn ang="0">
                  <a:pos x="1968" y="1026"/>
                </a:cxn>
                <a:cxn ang="0">
                  <a:pos x="2623" y="1056"/>
                </a:cxn>
                <a:cxn ang="0">
                  <a:pos x="3271" y="1158"/>
                </a:cxn>
                <a:cxn ang="0">
                  <a:pos x="3877" y="1404"/>
                </a:cxn>
                <a:cxn ang="0">
                  <a:pos x="4381" y="1824"/>
                </a:cxn>
                <a:cxn ang="0">
                  <a:pos x="4765" y="2352"/>
                </a:cxn>
                <a:cxn ang="0">
                  <a:pos x="5059" y="2940"/>
                </a:cxn>
                <a:cxn ang="0">
                  <a:pos x="5299" y="3546"/>
                </a:cxn>
                <a:cxn ang="0">
                  <a:pos x="5497" y="4176"/>
                </a:cxn>
                <a:cxn ang="0">
                  <a:pos x="5671" y="4806"/>
                </a:cxn>
                <a:cxn ang="0">
                  <a:pos x="5821" y="5448"/>
                </a:cxn>
                <a:cxn ang="0">
                  <a:pos x="5953" y="6090"/>
                </a:cxn>
                <a:cxn ang="0">
                  <a:pos x="6073" y="6732"/>
                </a:cxn>
                <a:cxn ang="0">
                  <a:pos x="6145" y="6948"/>
                </a:cxn>
                <a:cxn ang="0">
                  <a:pos x="6145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145" h="7164">
                  <a:moveTo>
                    <a:pt x="0" y="1020"/>
                  </a:moveTo>
                  <a:cubicBezTo>
                    <a:pt x="216" y="1020"/>
                    <a:pt x="438" y="1020"/>
                    <a:pt x="654" y="1020"/>
                  </a:cubicBezTo>
                  <a:cubicBezTo>
                    <a:pt x="876" y="1020"/>
                    <a:pt x="1092" y="1020"/>
                    <a:pt x="1314" y="1020"/>
                  </a:cubicBezTo>
                  <a:cubicBezTo>
                    <a:pt x="1530" y="1020"/>
                    <a:pt x="1752" y="1026"/>
                    <a:pt x="1968" y="1026"/>
                  </a:cubicBezTo>
                  <a:cubicBezTo>
                    <a:pt x="2184" y="1032"/>
                    <a:pt x="2407" y="1044"/>
                    <a:pt x="2623" y="1056"/>
                  </a:cubicBezTo>
                  <a:cubicBezTo>
                    <a:pt x="2839" y="1080"/>
                    <a:pt x="3055" y="1116"/>
                    <a:pt x="3271" y="1158"/>
                  </a:cubicBezTo>
                  <a:cubicBezTo>
                    <a:pt x="3481" y="1224"/>
                    <a:pt x="3685" y="1302"/>
                    <a:pt x="3877" y="1404"/>
                  </a:cubicBezTo>
                  <a:cubicBezTo>
                    <a:pt x="4057" y="1530"/>
                    <a:pt x="4225" y="1668"/>
                    <a:pt x="4381" y="1824"/>
                  </a:cubicBezTo>
                  <a:cubicBezTo>
                    <a:pt x="4519" y="1992"/>
                    <a:pt x="4645" y="2166"/>
                    <a:pt x="4765" y="2352"/>
                  </a:cubicBezTo>
                  <a:cubicBezTo>
                    <a:pt x="4873" y="2544"/>
                    <a:pt x="4969" y="2742"/>
                    <a:pt x="5059" y="2940"/>
                  </a:cubicBezTo>
                  <a:cubicBezTo>
                    <a:pt x="5149" y="3138"/>
                    <a:pt x="5227" y="3342"/>
                    <a:pt x="5299" y="3546"/>
                  </a:cubicBezTo>
                  <a:cubicBezTo>
                    <a:pt x="5371" y="3756"/>
                    <a:pt x="5437" y="3966"/>
                    <a:pt x="5497" y="4176"/>
                  </a:cubicBezTo>
                  <a:cubicBezTo>
                    <a:pt x="5557" y="4386"/>
                    <a:pt x="5617" y="4596"/>
                    <a:pt x="5671" y="4806"/>
                  </a:cubicBezTo>
                  <a:cubicBezTo>
                    <a:pt x="5719" y="5016"/>
                    <a:pt x="5773" y="5232"/>
                    <a:pt x="5821" y="5448"/>
                  </a:cubicBezTo>
                  <a:cubicBezTo>
                    <a:pt x="5863" y="5658"/>
                    <a:pt x="5911" y="5874"/>
                    <a:pt x="5953" y="6090"/>
                  </a:cubicBezTo>
                  <a:cubicBezTo>
                    <a:pt x="5995" y="6300"/>
                    <a:pt x="6031" y="6516"/>
                    <a:pt x="6073" y="6732"/>
                  </a:cubicBezTo>
                  <a:cubicBezTo>
                    <a:pt x="6109" y="6948"/>
                    <a:pt x="6145" y="7164"/>
                    <a:pt x="6145" y="6948"/>
                  </a:cubicBezTo>
                  <a:cubicBezTo>
                    <a:pt x="6145" y="6948"/>
                    <a:pt x="6145" y="0"/>
                    <a:pt x="6145" y="0"/>
                  </a:cubicBezTo>
                  <a:cubicBezTo>
                    <a:pt x="6145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 w="6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900"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" y="1554480"/>
            <a:ext cx="7132320" cy="731520"/>
          </a:xfrm>
        </p:spPr>
        <p:txBody>
          <a:bodyPr bIns="73152" anchor="b"/>
          <a:lstStyle>
            <a:lvl1pPr marL="0" indent="0">
              <a:buNone/>
              <a:defRPr sz="3800" b="1"/>
            </a:lvl1pPr>
            <a:lvl2pPr marL="731520" indent="0">
              <a:buNone/>
              <a:defRPr sz="3200" b="1"/>
            </a:lvl2pPr>
            <a:lvl3pPr marL="1463040" indent="0">
              <a:buNone/>
              <a:defRPr sz="2900" b="1"/>
            </a:lvl3pPr>
            <a:lvl4pPr marL="2194560" indent="0">
              <a:buNone/>
              <a:defRPr sz="2600" b="1"/>
            </a:lvl4pPr>
            <a:lvl5pPr marL="2926080" indent="0">
              <a:buNone/>
              <a:defRPr sz="2600" b="1"/>
            </a:lvl5pPr>
            <a:lvl6pPr marL="3657600" indent="0">
              <a:buNone/>
              <a:defRPr sz="2600" b="1"/>
            </a:lvl6pPr>
            <a:lvl7pPr marL="4389120" indent="0">
              <a:buNone/>
              <a:defRPr sz="2600" b="1"/>
            </a:lvl7pPr>
            <a:lvl8pPr marL="5120640" indent="0">
              <a:buNone/>
              <a:defRPr sz="2600" b="1"/>
            </a:lvl8pPr>
            <a:lvl9pPr marL="5852160" indent="0">
              <a:buNone/>
              <a:defRPr sz="2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880" y="2286000"/>
            <a:ext cx="7132320" cy="4937760"/>
          </a:xfrm>
        </p:spPr>
        <p:txBody>
          <a:bodyPr/>
          <a:lstStyle>
            <a:lvl1pPr>
              <a:defRPr sz="3800"/>
            </a:lvl1pPr>
            <a:lvl2pPr>
              <a:defRPr sz="32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315200" y="1554480"/>
            <a:ext cx="7132320" cy="731520"/>
          </a:xfrm>
        </p:spPr>
        <p:txBody>
          <a:bodyPr bIns="73152" anchor="b"/>
          <a:lstStyle>
            <a:lvl1pPr marL="0" indent="0">
              <a:buNone/>
              <a:defRPr sz="3800" b="1"/>
            </a:lvl1pPr>
            <a:lvl2pPr marL="731520" indent="0">
              <a:buNone/>
              <a:defRPr sz="3200" b="1"/>
            </a:lvl2pPr>
            <a:lvl3pPr marL="1463040" indent="0">
              <a:buNone/>
              <a:defRPr sz="2900" b="1"/>
            </a:lvl3pPr>
            <a:lvl4pPr marL="2194560" indent="0">
              <a:buNone/>
              <a:defRPr sz="2600" b="1"/>
            </a:lvl4pPr>
            <a:lvl5pPr marL="2926080" indent="0">
              <a:buNone/>
              <a:defRPr sz="2600" b="1"/>
            </a:lvl5pPr>
            <a:lvl6pPr marL="3657600" indent="0">
              <a:buNone/>
              <a:defRPr sz="2600" b="1"/>
            </a:lvl6pPr>
            <a:lvl7pPr marL="4389120" indent="0">
              <a:buNone/>
              <a:defRPr sz="2600" b="1"/>
            </a:lvl7pPr>
            <a:lvl8pPr marL="5120640" indent="0">
              <a:buNone/>
              <a:defRPr sz="2600" b="1"/>
            </a:lvl8pPr>
            <a:lvl9pPr marL="5852160" indent="0">
              <a:buNone/>
              <a:defRPr sz="2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315200" y="2286000"/>
            <a:ext cx="7132320" cy="4937760"/>
          </a:xfrm>
        </p:spPr>
        <p:txBody>
          <a:bodyPr/>
          <a:lstStyle>
            <a:lvl1pPr>
              <a:defRPr sz="3800"/>
            </a:lvl1pPr>
            <a:lvl2pPr>
              <a:defRPr sz="32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F171B-BCF0-4F8D-B01B-8AC3659B914C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0" y="7315200"/>
            <a:ext cx="13716000" cy="914400"/>
            <a:chOff x="0" y="4343400"/>
            <a:chExt cx="14630400" cy="1828800"/>
          </a:xfrm>
          <a:noFill/>
        </p:grpSpPr>
        <p:sp>
          <p:nvSpPr>
            <p:cNvPr id="13" name="Freeform 21"/>
            <p:cNvSpPr>
              <a:spLocks/>
            </p:cNvSpPr>
            <p:nvPr/>
          </p:nvSpPr>
          <p:spPr bwMode="auto">
            <a:xfrm rot="10800000" flipV="1">
              <a:off x="0" y="4343400"/>
              <a:ext cx="14630400" cy="1828800"/>
            </a:xfrm>
            <a:custGeom>
              <a:avLst/>
              <a:gdLst/>
              <a:ahLst/>
              <a:cxnLst>
                <a:cxn ang="0">
                  <a:pos x="0" y="1020"/>
                </a:cxn>
                <a:cxn ang="0">
                  <a:pos x="654" y="1020"/>
                </a:cxn>
                <a:cxn ang="0">
                  <a:pos x="1314" y="1020"/>
                </a:cxn>
                <a:cxn ang="0">
                  <a:pos x="1968" y="1026"/>
                </a:cxn>
                <a:cxn ang="0">
                  <a:pos x="2623" y="1056"/>
                </a:cxn>
                <a:cxn ang="0">
                  <a:pos x="3271" y="1158"/>
                </a:cxn>
                <a:cxn ang="0">
                  <a:pos x="3877" y="1404"/>
                </a:cxn>
                <a:cxn ang="0">
                  <a:pos x="4381" y="1824"/>
                </a:cxn>
                <a:cxn ang="0">
                  <a:pos x="4765" y="2352"/>
                </a:cxn>
                <a:cxn ang="0">
                  <a:pos x="5059" y="2940"/>
                </a:cxn>
                <a:cxn ang="0">
                  <a:pos x="5299" y="3546"/>
                </a:cxn>
                <a:cxn ang="0">
                  <a:pos x="5497" y="4176"/>
                </a:cxn>
                <a:cxn ang="0">
                  <a:pos x="5671" y="4806"/>
                </a:cxn>
                <a:cxn ang="0">
                  <a:pos x="5821" y="5448"/>
                </a:cxn>
                <a:cxn ang="0">
                  <a:pos x="5953" y="6090"/>
                </a:cxn>
                <a:cxn ang="0">
                  <a:pos x="6073" y="6732"/>
                </a:cxn>
                <a:cxn ang="0">
                  <a:pos x="6145" y="6948"/>
                </a:cxn>
                <a:cxn ang="0">
                  <a:pos x="6145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145" h="7164">
                  <a:moveTo>
                    <a:pt x="0" y="1020"/>
                  </a:moveTo>
                  <a:cubicBezTo>
                    <a:pt x="216" y="1020"/>
                    <a:pt x="438" y="1020"/>
                    <a:pt x="654" y="1020"/>
                  </a:cubicBezTo>
                  <a:cubicBezTo>
                    <a:pt x="876" y="1020"/>
                    <a:pt x="1092" y="1020"/>
                    <a:pt x="1314" y="1020"/>
                  </a:cubicBezTo>
                  <a:cubicBezTo>
                    <a:pt x="1530" y="1020"/>
                    <a:pt x="1752" y="1026"/>
                    <a:pt x="1968" y="1026"/>
                  </a:cubicBezTo>
                  <a:cubicBezTo>
                    <a:pt x="2184" y="1032"/>
                    <a:pt x="2407" y="1044"/>
                    <a:pt x="2623" y="1056"/>
                  </a:cubicBezTo>
                  <a:cubicBezTo>
                    <a:pt x="2839" y="1080"/>
                    <a:pt x="3055" y="1116"/>
                    <a:pt x="3271" y="1158"/>
                  </a:cubicBezTo>
                  <a:cubicBezTo>
                    <a:pt x="3481" y="1224"/>
                    <a:pt x="3685" y="1302"/>
                    <a:pt x="3877" y="1404"/>
                  </a:cubicBezTo>
                  <a:cubicBezTo>
                    <a:pt x="4057" y="1530"/>
                    <a:pt x="4225" y="1668"/>
                    <a:pt x="4381" y="1824"/>
                  </a:cubicBezTo>
                  <a:cubicBezTo>
                    <a:pt x="4519" y="1992"/>
                    <a:pt x="4645" y="2166"/>
                    <a:pt x="4765" y="2352"/>
                  </a:cubicBezTo>
                  <a:cubicBezTo>
                    <a:pt x="4873" y="2544"/>
                    <a:pt x="4969" y="2742"/>
                    <a:pt x="5059" y="2940"/>
                  </a:cubicBezTo>
                  <a:cubicBezTo>
                    <a:pt x="5149" y="3138"/>
                    <a:pt x="5227" y="3342"/>
                    <a:pt x="5299" y="3546"/>
                  </a:cubicBezTo>
                  <a:cubicBezTo>
                    <a:pt x="5371" y="3756"/>
                    <a:pt x="5437" y="3966"/>
                    <a:pt x="5497" y="4176"/>
                  </a:cubicBezTo>
                  <a:cubicBezTo>
                    <a:pt x="5557" y="4386"/>
                    <a:pt x="5617" y="4596"/>
                    <a:pt x="5671" y="4806"/>
                  </a:cubicBezTo>
                  <a:cubicBezTo>
                    <a:pt x="5719" y="5016"/>
                    <a:pt x="5773" y="5232"/>
                    <a:pt x="5821" y="5448"/>
                  </a:cubicBezTo>
                  <a:cubicBezTo>
                    <a:pt x="5863" y="5658"/>
                    <a:pt x="5911" y="5874"/>
                    <a:pt x="5953" y="6090"/>
                  </a:cubicBezTo>
                  <a:cubicBezTo>
                    <a:pt x="5995" y="6300"/>
                    <a:pt x="6031" y="6516"/>
                    <a:pt x="6073" y="6732"/>
                  </a:cubicBezTo>
                  <a:cubicBezTo>
                    <a:pt x="6109" y="6948"/>
                    <a:pt x="6145" y="7164"/>
                    <a:pt x="6145" y="6948"/>
                  </a:cubicBezTo>
                  <a:cubicBezTo>
                    <a:pt x="6145" y="6948"/>
                    <a:pt x="6145" y="0"/>
                    <a:pt x="6145" y="0"/>
                  </a:cubicBezTo>
                  <a:cubicBezTo>
                    <a:pt x="6145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 w="6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900"/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auto">
            <a:xfrm rot="10800000" flipV="1">
              <a:off x="0" y="4343400"/>
              <a:ext cx="14630400" cy="914400"/>
            </a:xfrm>
            <a:custGeom>
              <a:avLst/>
              <a:gdLst/>
              <a:ahLst/>
              <a:cxnLst>
                <a:cxn ang="0">
                  <a:pos x="0" y="1020"/>
                </a:cxn>
                <a:cxn ang="0">
                  <a:pos x="654" y="1020"/>
                </a:cxn>
                <a:cxn ang="0">
                  <a:pos x="1314" y="1020"/>
                </a:cxn>
                <a:cxn ang="0">
                  <a:pos x="1968" y="1026"/>
                </a:cxn>
                <a:cxn ang="0">
                  <a:pos x="2623" y="1056"/>
                </a:cxn>
                <a:cxn ang="0">
                  <a:pos x="3271" y="1158"/>
                </a:cxn>
                <a:cxn ang="0">
                  <a:pos x="3877" y="1404"/>
                </a:cxn>
                <a:cxn ang="0">
                  <a:pos x="4381" y="1824"/>
                </a:cxn>
                <a:cxn ang="0">
                  <a:pos x="4765" y="2352"/>
                </a:cxn>
                <a:cxn ang="0">
                  <a:pos x="5059" y="2940"/>
                </a:cxn>
                <a:cxn ang="0">
                  <a:pos x="5299" y="3546"/>
                </a:cxn>
                <a:cxn ang="0">
                  <a:pos x="5497" y="4176"/>
                </a:cxn>
                <a:cxn ang="0">
                  <a:pos x="5671" y="4806"/>
                </a:cxn>
                <a:cxn ang="0">
                  <a:pos x="5821" y="5448"/>
                </a:cxn>
                <a:cxn ang="0">
                  <a:pos x="5953" y="6090"/>
                </a:cxn>
                <a:cxn ang="0">
                  <a:pos x="6073" y="6732"/>
                </a:cxn>
                <a:cxn ang="0">
                  <a:pos x="6145" y="6948"/>
                </a:cxn>
                <a:cxn ang="0">
                  <a:pos x="6145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145" h="7164">
                  <a:moveTo>
                    <a:pt x="0" y="1020"/>
                  </a:moveTo>
                  <a:cubicBezTo>
                    <a:pt x="216" y="1020"/>
                    <a:pt x="438" y="1020"/>
                    <a:pt x="654" y="1020"/>
                  </a:cubicBezTo>
                  <a:cubicBezTo>
                    <a:pt x="876" y="1020"/>
                    <a:pt x="1092" y="1020"/>
                    <a:pt x="1314" y="1020"/>
                  </a:cubicBezTo>
                  <a:cubicBezTo>
                    <a:pt x="1530" y="1020"/>
                    <a:pt x="1752" y="1026"/>
                    <a:pt x="1968" y="1026"/>
                  </a:cubicBezTo>
                  <a:cubicBezTo>
                    <a:pt x="2184" y="1032"/>
                    <a:pt x="2407" y="1044"/>
                    <a:pt x="2623" y="1056"/>
                  </a:cubicBezTo>
                  <a:cubicBezTo>
                    <a:pt x="2839" y="1080"/>
                    <a:pt x="3055" y="1116"/>
                    <a:pt x="3271" y="1158"/>
                  </a:cubicBezTo>
                  <a:cubicBezTo>
                    <a:pt x="3481" y="1224"/>
                    <a:pt x="3685" y="1302"/>
                    <a:pt x="3877" y="1404"/>
                  </a:cubicBezTo>
                  <a:cubicBezTo>
                    <a:pt x="4057" y="1530"/>
                    <a:pt x="4225" y="1668"/>
                    <a:pt x="4381" y="1824"/>
                  </a:cubicBezTo>
                  <a:cubicBezTo>
                    <a:pt x="4519" y="1992"/>
                    <a:pt x="4645" y="2166"/>
                    <a:pt x="4765" y="2352"/>
                  </a:cubicBezTo>
                  <a:cubicBezTo>
                    <a:pt x="4873" y="2544"/>
                    <a:pt x="4969" y="2742"/>
                    <a:pt x="5059" y="2940"/>
                  </a:cubicBezTo>
                  <a:cubicBezTo>
                    <a:pt x="5149" y="3138"/>
                    <a:pt x="5227" y="3342"/>
                    <a:pt x="5299" y="3546"/>
                  </a:cubicBezTo>
                  <a:cubicBezTo>
                    <a:pt x="5371" y="3756"/>
                    <a:pt x="5437" y="3966"/>
                    <a:pt x="5497" y="4176"/>
                  </a:cubicBezTo>
                  <a:cubicBezTo>
                    <a:pt x="5557" y="4386"/>
                    <a:pt x="5617" y="4596"/>
                    <a:pt x="5671" y="4806"/>
                  </a:cubicBezTo>
                  <a:cubicBezTo>
                    <a:pt x="5719" y="5016"/>
                    <a:pt x="5773" y="5232"/>
                    <a:pt x="5821" y="5448"/>
                  </a:cubicBezTo>
                  <a:cubicBezTo>
                    <a:pt x="5863" y="5658"/>
                    <a:pt x="5911" y="5874"/>
                    <a:pt x="5953" y="6090"/>
                  </a:cubicBezTo>
                  <a:cubicBezTo>
                    <a:pt x="5995" y="6300"/>
                    <a:pt x="6031" y="6516"/>
                    <a:pt x="6073" y="6732"/>
                  </a:cubicBezTo>
                  <a:cubicBezTo>
                    <a:pt x="6109" y="6948"/>
                    <a:pt x="6145" y="7164"/>
                    <a:pt x="6145" y="6948"/>
                  </a:cubicBezTo>
                  <a:cubicBezTo>
                    <a:pt x="6145" y="6948"/>
                    <a:pt x="6145" y="0"/>
                    <a:pt x="6145" y="0"/>
                  </a:cubicBezTo>
                  <a:cubicBezTo>
                    <a:pt x="6145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 w="6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900"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F171B-BCF0-4F8D-B01B-8AC3659B914C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0" y="7315200"/>
            <a:ext cx="13716000" cy="914400"/>
            <a:chOff x="0" y="4343400"/>
            <a:chExt cx="14630400" cy="1828800"/>
          </a:xfrm>
          <a:noFill/>
        </p:grpSpPr>
        <p:sp>
          <p:nvSpPr>
            <p:cNvPr id="9" name="Freeform 21"/>
            <p:cNvSpPr>
              <a:spLocks/>
            </p:cNvSpPr>
            <p:nvPr/>
          </p:nvSpPr>
          <p:spPr bwMode="auto">
            <a:xfrm rot="10800000" flipV="1">
              <a:off x="0" y="4343400"/>
              <a:ext cx="14630400" cy="1828800"/>
            </a:xfrm>
            <a:custGeom>
              <a:avLst/>
              <a:gdLst/>
              <a:ahLst/>
              <a:cxnLst>
                <a:cxn ang="0">
                  <a:pos x="0" y="1020"/>
                </a:cxn>
                <a:cxn ang="0">
                  <a:pos x="654" y="1020"/>
                </a:cxn>
                <a:cxn ang="0">
                  <a:pos x="1314" y="1020"/>
                </a:cxn>
                <a:cxn ang="0">
                  <a:pos x="1968" y="1026"/>
                </a:cxn>
                <a:cxn ang="0">
                  <a:pos x="2623" y="1056"/>
                </a:cxn>
                <a:cxn ang="0">
                  <a:pos x="3271" y="1158"/>
                </a:cxn>
                <a:cxn ang="0">
                  <a:pos x="3877" y="1404"/>
                </a:cxn>
                <a:cxn ang="0">
                  <a:pos x="4381" y="1824"/>
                </a:cxn>
                <a:cxn ang="0">
                  <a:pos x="4765" y="2352"/>
                </a:cxn>
                <a:cxn ang="0">
                  <a:pos x="5059" y="2940"/>
                </a:cxn>
                <a:cxn ang="0">
                  <a:pos x="5299" y="3546"/>
                </a:cxn>
                <a:cxn ang="0">
                  <a:pos x="5497" y="4176"/>
                </a:cxn>
                <a:cxn ang="0">
                  <a:pos x="5671" y="4806"/>
                </a:cxn>
                <a:cxn ang="0">
                  <a:pos x="5821" y="5448"/>
                </a:cxn>
                <a:cxn ang="0">
                  <a:pos x="5953" y="6090"/>
                </a:cxn>
                <a:cxn ang="0">
                  <a:pos x="6073" y="6732"/>
                </a:cxn>
                <a:cxn ang="0">
                  <a:pos x="6145" y="6948"/>
                </a:cxn>
                <a:cxn ang="0">
                  <a:pos x="6145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145" h="7164">
                  <a:moveTo>
                    <a:pt x="0" y="1020"/>
                  </a:moveTo>
                  <a:cubicBezTo>
                    <a:pt x="216" y="1020"/>
                    <a:pt x="438" y="1020"/>
                    <a:pt x="654" y="1020"/>
                  </a:cubicBezTo>
                  <a:cubicBezTo>
                    <a:pt x="876" y="1020"/>
                    <a:pt x="1092" y="1020"/>
                    <a:pt x="1314" y="1020"/>
                  </a:cubicBezTo>
                  <a:cubicBezTo>
                    <a:pt x="1530" y="1020"/>
                    <a:pt x="1752" y="1026"/>
                    <a:pt x="1968" y="1026"/>
                  </a:cubicBezTo>
                  <a:cubicBezTo>
                    <a:pt x="2184" y="1032"/>
                    <a:pt x="2407" y="1044"/>
                    <a:pt x="2623" y="1056"/>
                  </a:cubicBezTo>
                  <a:cubicBezTo>
                    <a:pt x="2839" y="1080"/>
                    <a:pt x="3055" y="1116"/>
                    <a:pt x="3271" y="1158"/>
                  </a:cubicBezTo>
                  <a:cubicBezTo>
                    <a:pt x="3481" y="1224"/>
                    <a:pt x="3685" y="1302"/>
                    <a:pt x="3877" y="1404"/>
                  </a:cubicBezTo>
                  <a:cubicBezTo>
                    <a:pt x="4057" y="1530"/>
                    <a:pt x="4225" y="1668"/>
                    <a:pt x="4381" y="1824"/>
                  </a:cubicBezTo>
                  <a:cubicBezTo>
                    <a:pt x="4519" y="1992"/>
                    <a:pt x="4645" y="2166"/>
                    <a:pt x="4765" y="2352"/>
                  </a:cubicBezTo>
                  <a:cubicBezTo>
                    <a:pt x="4873" y="2544"/>
                    <a:pt x="4969" y="2742"/>
                    <a:pt x="5059" y="2940"/>
                  </a:cubicBezTo>
                  <a:cubicBezTo>
                    <a:pt x="5149" y="3138"/>
                    <a:pt x="5227" y="3342"/>
                    <a:pt x="5299" y="3546"/>
                  </a:cubicBezTo>
                  <a:cubicBezTo>
                    <a:pt x="5371" y="3756"/>
                    <a:pt x="5437" y="3966"/>
                    <a:pt x="5497" y="4176"/>
                  </a:cubicBezTo>
                  <a:cubicBezTo>
                    <a:pt x="5557" y="4386"/>
                    <a:pt x="5617" y="4596"/>
                    <a:pt x="5671" y="4806"/>
                  </a:cubicBezTo>
                  <a:cubicBezTo>
                    <a:pt x="5719" y="5016"/>
                    <a:pt x="5773" y="5232"/>
                    <a:pt x="5821" y="5448"/>
                  </a:cubicBezTo>
                  <a:cubicBezTo>
                    <a:pt x="5863" y="5658"/>
                    <a:pt x="5911" y="5874"/>
                    <a:pt x="5953" y="6090"/>
                  </a:cubicBezTo>
                  <a:cubicBezTo>
                    <a:pt x="5995" y="6300"/>
                    <a:pt x="6031" y="6516"/>
                    <a:pt x="6073" y="6732"/>
                  </a:cubicBezTo>
                  <a:cubicBezTo>
                    <a:pt x="6109" y="6948"/>
                    <a:pt x="6145" y="7164"/>
                    <a:pt x="6145" y="6948"/>
                  </a:cubicBezTo>
                  <a:cubicBezTo>
                    <a:pt x="6145" y="6948"/>
                    <a:pt x="6145" y="0"/>
                    <a:pt x="6145" y="0"/>
                  </a:cubicBezTo>
                  <a:cubicBezTo>
                    <a:pt x="6145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 w="6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900"/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 rot="10800000" flipV="1">
              <a:off x="0" y="4343400"/>
              <a:ext cx="14630400" cy="914400"/>
            </a:xfrm>
            <a:custGeom>
              <a:avLst/>
              <a:gdLst/>
              <a:ahLst/>
              <a:cxnLst>
                <a:cxn ang="0">
                  <a:pos x="0" y="1020"/>
                </a:cxn>
                <a:cxn ang="0">
                  <a:pos x="654" y="1020"/>
                </a:cxn>
                <a:cxn ang="0">
                  <a:pos x="1314" y="1020"/>
                </a:cxn>
                <a:cxn ang="0">
                  <a:pos x="1968" y="1026"/>
                </a:cxn>
                <a:cxn ang="0">
                  <a:pos x="2623" y="1056"/>
                </a:cxn>
                <a:cxn ang="0">
                  <a:pos x="3271" y="1158"/>
                </a:cxn>
                <a:cxn ang="0">
                  <a:pos x="3877" y="1404"/>
                </a:cxn>
                <a:cxn ang="0">
                  <a:pos x="4381" y="1824"/>
                </a:cxn>
                <a:cxn ang="0">
                  <a:pos x="4765" y="2352"/>
                </a:cxn>
                <a:cxn ang="0">
                  <a:pos x="5059" y="2940"/>
                </a:cxn>
                <a:cxn ang="0">
                  <a:pos x="5299" y="3546"/>
                </a:cxn>
                <a:cxn ang="0">
                  <a:pos x="5497" y="4176"/>
                </a:cxn>
                <a:cxn ang="0">
                  <a:pos x="5671" y="4806"/>
                </a:cxn>
                <a:cxn ang="0">
                  <a:pos x="5821" y="5448"/>
                </a:cxn>
                <a:cxn ang="0">
                  <a:pos x="5953" y="6090"/>
                </a:cxn>
                <a:cxn ang="0">
                  <a:pos x="6073" y="6732"/>
                </a:cxn>
                <a:cxn ang="0">
                  <a:pos x="6145" y="6948"/>
                </a:cxn>
                <a:cxn ang="0">
                  <a:pos x="6145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145" h="7164">
                  <a:moveTo>
                    <a:pt x="0" y="1020"/>
                  </a:moveTo>
                  <a:cubicBezTo>
                    <a:pt x="216" y="1020"/>
                    <a:pt x="438" y="1020"/>
                    <a:pt x="654" y="1020"/>
                  </a:cubicBezTo>
                  <a:cubicBezTo>
                    <a:pt x="876" y="1020"/>
                    <a:pt x="1092" y="1020"/>
                    <a:pt x="1314" y="1020"/>
                  </a:cubicBezTo>
                  <a:cubicBezTo>
                    <a:pt x="1530" y="1020"/>
                    <a:pt x="1752" y="1026"/>
                    <a:pt x="1968" y="1026"/>
                  </a:cubicBezTo>
                  <a:cubicBezTo>
                    <a:pt x="2184" y="1032"/>
                    <a:pt x="2407" y="1044"/>
                    <a:pt x="2623" y="1056"/>
                  </a:cubicBezTo>
                  <a:cubicBezTo>
                    <a:pt x="2839" y="1080"/>
                    <a:pt x="3055" y="1116"/>
                    <a:pt x="3271" y="1158"/>
                  </a:cubicBezTo>
                  <a:cubicBezTo>
                    <a:pt x="3481" y="1224"/>
                    <a:pt x="3685" y="1302"/>
                    <a:pt x="3877" y="1404"/>
                  </a:cubicBezTo>
                  <a:cubicBezTo>
                    <a:pt x="4057" y="1530"/>
                    <a:pt x="4225" y="1668"/>
                    <a:pt x="4381" y="1824"/>
                  </a:cubicBezTo>
                  <a:cubicBezTo>
                    <a:pt x="4519" y="1992"/>
                    <a:pt x="4645" y="2166"/>
                    <a:pt x="4765" y="2352"/>
                  </a:cubicBezTo>
                  <a:cubicBezTo>
                    <a:pt x="4873" y="2544"/>
                    <a:pt x="4969" y="2742"/>
                    <a:pt x="5059" y="2940"/>
                  </a:cubicBezTo>
                  <a:cubicBezTo>
                    <a:pt x="5149" y="3138"/>
                    <a:pt x="5227" y="3342"/>
                    <a:pt x="5299" y="3546"/>
                  </a:cubicBezTo>
                  <a:cubicBezTo>
                    <a:pt x="5371" y="3756"/>
                    <a:pt x="5437" y="3966"/>
                    <a:pt x="5497" y="4176"/>
                  </a:cubicBezTo>
                  <a:cubicBezTo>
                    <a:pt x="5557" y="4386"/>
                    <a:pt x="5617" y="4596"/>
                    <a:pt x="5671" y="4806"/>
                  </a:cubicBezTo>
                  <a:cubicBezTo>
                    <a:pt x="5719" y="5016"/>
                    <a:pt x="5773" y="5232"/>
                    <a:pt x="5821" y="5448"/>
                  </a:cubicBezTo>
                  <a:cubicBezTo>
                    <a:pt x="5863" y="5658"/>
                    <a:pt x="5911" y="5874"/>
                    <a:pt x="5953" y="6090"/>
                  </a:cubicBezTo>
                  <a:cubicBezTo>
                    <a:pt x="5995" y="6300"/>
                    <a:pt x="6031" y="6516"/>
                    <a:pt x="6073" y="6732"/>
                  </a:cubicBezTo>
                  <a:cubicBezTo>
                    <a:pt x="6109" y="6948"/>
                    <a:pt x="6145" y="7164"/>
                    <a:pt x="6145" y="6948"/>
                  </a:cubicBezTo>
                  <a:cubicBezTo>
                    <a:pt x="6145" y="6948"/>
                    <a:pt x="6145" y="0"/>
                    <a:pt x="6145" y="0"/>
                  </a:cubicBezTo>
                  <a:cubicBezTo>
                    <a:pt x="6145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 w="6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900"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AF171B-BCF0-4F8D-B01B-8AC3659B91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1750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[Complete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435173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5486400" cy="1371600"/>
          </a:xfrm>
        </p:spPr>
        <p:txBody>
          <a:bodyPr anchor="b"/>
          <a:lstStyle>
            <a:lvl1pPr algn="l">
              <a:defRPr sz="3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6400" y="0"/>
            <a:ext cx="9144000" cy="8229600"/>
          </a:xfrm>
        </p:spPr>
        <p:txBody>
          <a:bodyPr/>
          <a:lstStyle>
            <a:lvl1pPr>
              <a:defRPr sz="5100"/>
            </a:lvl1pPr>
            <a:lvl2pPr>
              <a:defRPr sz="4500"/>
            </a:lvl2pPr>
            <a:lvl3pPr>
              <a:defRPr sz="38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0" y="1371600"/>
            <a:ext cx="5486400" cy="6858000"/>
          </a:xfrm>
        </p:spPr>
        <p:txBody>
          <a:bodyPr/>
          <a:lstStyle>
            <a:lvl1pPr marL="0" indent="0">
              <a:buNone/>
              <a:defRPr sz="2200"/>
            </a:lvl1pPr>
            <a:lvl2pPr marL="731520" indent="0">
              <a:buNone/>
              <a:defRPr sz="1900"/>
            </a:lvl2pPr>
            <a:lvl3pPr marL="1463040" indent="0">
              <a:buNone/>
              <a:defRPr sz="1600"/>
            </a:lvl3pPr>
            <a:lvl4pPr marL="2194560" indent="0">
              <a:buNone/>
              <a:defRPr sz="1400"/>
            </a:lvl4pPr>
            <a:lvl5pPr marL="2926080" indent="0">
              <a:buNone/>
              <a:defRPr sz="1400"/>
            </a:lvl5pPr>
            <a:lvl6pPr marL="3657600" indent="0">
              <a:buNone/>
              <a:defRPr sz="1400"/>
            </a:lvl6pPr>
            <a:lvl7pPr marL="4389120" indent="0">
              <a:buNone/>
              <a:defRPr sz="1400"/>
            </a:lvl7pPr>
            <a:lvl8pPr marL="5120640" indent="0">
              <a:buNone/>
              <a:defRPr sz="1400"/>
            </a:lvl8pPr>
            <a:lvl9pPr marL="585216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F171B-BCF0-4F8D-B01B-8AC3659B91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4400" y="457200"/>
            <a:ext cx="12801600" cy="128016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Title of Presentation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914400" y="1737360"/>
            <a:ext cx="12801600" cy="5486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68573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>
        <p:tmplLst>
          <p:tmpl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7661" y="5760720"/>
            <a:ext cx="8778240" cy="680086"/>
          </a:xfrm>
        </p:spPr>
        <p:txBody>
          <a:bodyPr anchor="b"/>
          <a:lstStyle>
            <a:lvl1pPr algn="l">
              <a:defRPr sz="3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67661" y="735330"/>
            <a:ext cx="8778240" cy="4937760"/>
          </a:xfrm>
        </p:spPr>
        <p:txBody>
          <a:bodyPr/>
          <a:lstStyle>
            <a:lvl1pPr marL="0" indent="0">
              <a:buNone/>
              <a:defRPr sz="5100"/>
            </a:lvl1pPr>
            <a:lvl2pPr marL="731520" indent="0">
              <a:buNone/>
              <a:defRPr sz="4500"/>
            </a:lvl2pPr>
            <a:lvl3pPr marL="1463040" indent="0">
              <a:buNone/>
              <a:defRPr sz="3800"/>
            </a:lvl3pPr>
            <a:lvl4pPr marL="2194560" indent="0">
              <a:buNone/>
              <a:defRPr sz="3200"/>
            </a:lvl4pPr>
            <a:lvl5pPr marL="2926080" indent="0">
              <a:buNone/>
              <a:defRPr sz="3200"/>
            </a:lvl5pPr>
            <a:lvl6pPr marL="3657600" indent="0">
              <a:buNone/>
              <a:defRPr sz="3200"/>
            </a:lvl6pPr>
            <a:lvl7pPr marL="4389120" indent="0">
              <a:buNone/>
              <a:defRPr sz="3200"/>
            </a:lvl7pPr>
            <a:lvl8pPr marL="5120640" indent="0">
              <a:buNone/>
              <a:defRPr sz="3200"/>
            </a:lvl8pPr>
            <a:lvl9pPr marL="5852160" indent="0">
              <a:buNone/>
              <a:defRPr sz="32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67661" y="6440806"/>
            <a:ext cx="8778240" cy="965834"/>
          </a:xfrm>
        </p:spPr>
        <p:txBody>
          <a:bodyPr/>
          <a:lstStyle>
            <a:lvl1pPr marL="0" indent="0">
              <a:buNone/>
              <a:defRPr sz="2200"/>
            </a:lvl1pPr>
            <a:lvl2pPr marL="731520" indent="0">
              <a:buNone/>
              <a:defRPr sz="1900"/>
            </a:lvl2pPr>
            <a:lvl3pPr marL="1463040" indent="0">
              <a:buNone/>
              <a:defRPr sz="1600"/>
            </a:lvl3pPr>
            <a:lvl4pPr marL="2194560" indent="0">
              <a:buNone/>
              <a:defRPr sz="1400"/>
            </a:lvl4pPr>
            <a:lvl5pPr marL="2926080" indent="0">
              <a:buNone/>
              <a:defRPr sz="1400"/>
            </a:lvl5pPr>
            <a:lvl6pPr marL="3657600" indent="0">
              <a:buNone/>
              <a:defRPr sz="1400"/>
            </a:lvl6pPr>
            <a:lvl7pPr marL="4389120" indent="0">
              <a:buNone/>
              <a:defRPr sz="1400"/>
            </a:lvl7pPr>
            <a:lvl8pPr marL="5120640" indent="0">
              <a:buNone/>
              <a:defRPr sz="1400"/>
            </a:lvl8pPr>
            <a:lvl9pPr marL="585216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520" y="7627621"/>
            <a:ext cx="3413760" cy="4381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7543800"/>
            <a:ext cx="13716000" cy="6858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F171B-BCF0-4F8D-B01B-8AC3659B91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7543800"/>
            <a:ext cx="13716000" cy="6858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F171B-BCF0-4F8D-B01B-8AC3659B91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607040" y="329567"/>
            <a:ext cx="3291840" cy="702183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520" y="329567"/>
            <a:ext cx="9631680" cy="702183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7543800"/>
            <a:ext cx="13716000" cy="6858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F171B-BCF0-4F8D-B01B-8AC3659B91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0" y="7315200"/>
            <a:ext cx="13716000" cy="914400"/>
            <a:chOff x="0" y="4343400"/>
            <a:chExt cx="14630400" cy="1828800"/>
          </a:xfrm>
          <a:noFill/>
        </p:grpSpPr>
        <p:sp>
          <p:nvSpPr>
            <p:cNvPr id="10" name="Freeform 21"/>
            <p:cNvSpPr>
              <a:spLocks/>
            </p:cNvSpPr>
            <p:nvPr/>
          </p:nvSpPr>
          <p:spPr bwMode="auto">
            <a:xfrm rot="10800000" flipV="1">
              <a:off x="0" y="4343400"/>
              <a:ext cx="14630400" cy="1828800"/>
            </a:xfrm>
            <a:custGeom>
              <a:avLst/>
              <a:gdLst/>
              <a:ahLst/>
              <a:cxnLst>
                <a:cxn ang="0">
                  <a:pos x="0" y="1020"/>
                </a:cxn>
                <a:cxn ang="0">
                  <a:pos x="654" y="1020"/>
                </a:cxn>
                <a:cxn ang="0">
                  <a:pos x="1314" y="1020"/>
                </a:cxn>
                <a:cxn ang="0">
                  <a:pos x="1968" y="1026"/>
                </a:cxn>
                <a:cxn ang="0">
                  <a:pos x="2623" y="1056"/>
                </a:cxn>
                <a:cxn ang="0">
                  <a:pos x="3271" y="1158"/>
                </a:cxn>
                <a:cxn ang="0">
                  <a:pos x="3877" y="1404"/>
                </a:cxn>
                <a:cxn ang="0">
                  <a:pos x="4381" y="1824"/>
                </a:cxn>
                <a:cxn ang="0">
                  <a:pos x="4765" y="2352"/>
                </a:cxn>
                <a:cxn ang="0">
                  <a:pos x="5059" y="2940"/>
                </a:cxn>
                <a:cxn ang="0">
                  <a:pos x="5299" y="3546"/>
                </a:cxn>
                <a:cxn ang="0">
                  <a:pos x="5497" y="4176"/>
                </a:cxn>
                <a:cxn ang="0">
                  <a:pos x="5671" y="4806"/>
                </a:cxn>
                <a:cxn ang="0">
                  <a:pos x="5821" y="5448"/>
                </a:cxn>
                <a:cxn ang="0">
                  <a:pos x="5953" y="6090"/>
                </a:cxn>
                <a:cxn ang="0">
                  <a:pos x="6073" y="6732"/>
                </a:cxn>
                <a:cxn ang="0">
                  <a:pos x="6145" y="6948"/>
                </a:cxn>
                <a:cxn ang="0">
                  <a:pos x="6145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145" h="7164">
                  <a:moveTo>
                    <a:pt x="0" y="1020"/>
                  </a:moveTo>
                  <a:cubicBezTo>
                    <a:pt x="216" y="1020"/>
                    <a:pt x="438" y="1020"/>
                    <a:pt x="654" y="1020"/>
                  </a:cubicBezTo>
                  <a:cubicBezTo>
                    <a:pt x="876" y="1020"/>
                    <a:pt x="1092" y="1020"/>
                    <a:pt x="1314" y="1020"/>
                  </a:cubicBezTo>
                  <a:cubicBezTo>
                    <a:pt x="1530" y="1020"/>
                    <a:pt x="1752" y="1026"/>
                    <a:pt x="1968" y="1026"/>
                  </a:cubicBezTo>
                  <a:cubicBezTo>
                    <a:pt x="2184" y="1032"/>
                    <a:pt x="2407" y="1044"/>
                    <a:pt x="2623" y="1056"/>
                  </a:cubicBezTo>
                  <a:cubicBezTo>
                    <a:pt x="2839" y="1080"/>
                    <a:pt x="3055" y="1116"/>
                    <a:pt x="3271" y="1158"/>
                  </a:cubicBezTo>
                  <a:cubicBezTo>
                    <a:pt x="3481" y="1224"/>
                    <a:pt x="3685" y="1302"/>
                    <a:pt x="3877" y="1404"/>
                  </a:cubicBezTo>
                  <a:cubicBezTo>
                    <a:pt x="4057" y="1530"/>
                    <a:pt x="4225" y="1668"/>
                    <a:pt x="4381" y="1824"/>
                  </a:cubicBezTo>
                  <a:cubicBezTo>
                    <a:pt x="4519" y="1992"/>
                    <a:pt x="4645" y="2166"/>
                    <a:pt x="4765" y="2352"/>
                  </a:cubicBezTo>
                  <a:cubicBezTo>
                    <a:pt x="4873" y="2544"/>
                    <a:pt x="4969" y="2742"/>
                    <a:pt x="5059" y="2940"/>
                  </a:cubicBezTo>
                  <a:cubicBezTo>
                    <a:pt x="5149" y="3138"/>
                    <a:pt x="5227" y="3342"/>
                    <a:pt x="5299" y="3546"/>
                  </a:cubicBezTo>
                  <a:cubicBezTo>
                    <a:pt x="5371" y="3756"/>
                    <a:pt x="5437" y="3966"/>
                    <a:pt x="5497" y="4176"/>
                  </a:cubicBezTo>
                  <a:cubicBezTo>
                    <a:pt x="5557" y="4386"/>
                    <a:pt x="5617" y="4596"/>
                    <a:pt x="5671" y="4806"/>
                  </a:cubicBezTo>
                  <a:cubicBezTo>
                    <a:pt x="5719" y="5016"/>
                    <a:pt x="5773" y="5232"/>
                    <a:pt x="5821" y="5448"/>
                  </a:cubicBezTo>
                  <a:cubicBezTo>
                    <a:pt x="5863" y="5658"/>
                    <a:pt x="5911" y="5874"/>
                    <a:pt x="5953" y="6090"/>
                  </a:cubicBezTo>
                  <a:cubicBezTo>
                    <a:pt x="5995" y="6300"/>
                    <a:pt x="6031" y="6516"/>
                    <a:pt x="6073" y="6732"/>
                  </a:cubicBezTo>
                  <a:cubicBezTo>
                    <a:pt x="6109" y="6948"/>
                    <a:pt x="6145" y="7164"/>
                    <a:pt x="6145" y="6948"/>
                  </a:cubicBezTo>
                  <a:cubicBezTo>
                    <a:pt x="6145" y="6948"/>
                    <a:pt x="6145" y="0"/>
                    <a:pt x="6145" y="0"/>
                  </a:cubicBezTo>
                  <a:cubicBezTo>
                    <a:pt x="6145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 w="6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900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 rot="10800000" flipV="1">
              <a:off x="0" y="4343400"/>
              <a:ext cx="14630400" cy="914400"/>
            </a:xfrm>
            <a:custGeom>
              <a:avLst/>
              <a:gdLst/>
              <a:ahLst/>
              <a:cxnLst>
                <a:cxn ang="0">
                  <a:pos x="0" y="1020"/>
                </a:cxn>
                <a:cxn ang="0">
                  <a:pos x="654" y="1020"/>
                </a:cxn>
                <a:cxn ang="0">
                  <a:pos x="1314" y="1020"/>
                </a:cxn>
                <a:cxn ang="0">
                  <a:pos x="1968" y="1026"/>
                </a:cxn>
                <a:cxn ang="0">
                  <a:pos x="2623" y="1056"/>
                </a:cxn>
                <a:cxn ang="0">
                  <a:pos x="3271" y="1158"/>
                </a:cxn>
                <a:cxn ang="0">
                  <a:pos x="3877" y="1404"/>
                </a:cxn>
                <a:cxn ang="0">
                  <a:pos x="4381" y="1824"/>
                </a:cxn>
                <a:cxn ang="0">
                  <a:pos x="4765" y="2352"/>
                </a:cxn>
                <a:cxn ang="0">
                  <a:pos x="5059" y="2940"/>
                </a:cxn>
                <a:cxn ang="0">
                  <a:pos x="5299" y="3546"/>
                </a:cxn>
                <a:cxn ang="0">
                  <a:pos x="5497" y="4176"/>
                </a:cxn>
                <a:cxn ang="0">
                  <a:pos x="5671" y="4806"/>
                </a:cxn>
                <a:cxn ang="0">
                  <a:pos x="5821" y="5448"/>
                </a:cxn>
                <a:cxn ang="0">
                  <a:pos x="5953" y="6090"/>
                </a:cxn>
                <a:cxn ang="0">
                  <a:pos x="6073" y="6732"/>
                </a:cxn>
                <a:cxn ang="0">
                  <a:pos x="6145" y="6948"/>
                </a:cxn>
                <a:cxn ang="0">
                  <a:pos x="6145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145" h="7164">
                  <a:moveTo>
                    <a:pt x="0" y="1020"/>
                  </a:moveTo>
                  <a:cubicBezTo>
                    <a:pt x="216" y="1020"/>
                    <a:pt x="438" y="1020"/>
                    <a:pt x="654" y="1020"/>
                  </a:cubicBezTo>
                  <a:cubicBezTo>
                    <a:pt x="876" y="1020"/>
                    <a:pt x="1092" y="1020"/>
                    <a:pt x="1314" y="1020"/>
                  </a:cubicBezTo>
                  <a:cubicBezTo>
                    <a:pt x="1530" y="1020"/>
                    <a:pt x="1752" y="1026"/>
                    <a:pt x="1968" y="1026"/>
                  </a:cubicBezTo>
                  <a:cubicBezTo>
                    <a:pt x="2184" y="1032"/>
                    <a:pt x="2407" y="1044"/>
                    <a:pt x="2623" y="1056"/>
                  </a:cubicBezTo>
                  <a:cubicBezTo>
                    <a:pt x="2839" y="1080"/>
                    <a:pt x="3055" y="1116"/>
                    <a:pt x="3271" y="1158"/>
                  </a:cubicBezTo>
                  <a:cubicBezTo>
                    <a:pt x="3481" y="1224"/>
                    <a:pt x="3685" y="1302"/>
                    <a:pt x="3877" y="1404"/>
                  </a:cubicBezTo>
                  <a:cubicBezTo>
                    <a:pt x="4057" y="1530"/>
                    <a:pt x="4225" y="1668"/>
                    <a:pt x="4381" y="1824"/>
                  </a:cubicBezTo>
                  <a:cubicBezTo>
                    <a:pt x="4519" y="1992"/>
                    <a:pt x="4645" y="2166"/>
                    <a:pt x="4765" y="2352"/>
                  </a:cubicBezTo>
                  <a:cubicBezTo>
                    <a:pt x="4873" y="2544"/>
                    <a:pt x="4969" y="2742"/>
                    <a:pt x="5059" y="2940"/>
                  </a:cubicBezTo>
                  <a:cubicBezTo>
                    <a:pt x="5149" y="3138"/>
                    <a:pt x="5227" y="3342"/>
                    <a:pt x="5299" y="3546"/>
                  </a:cubicBezTo>
                  <a:cubicBezTo>
                    <a:pt x="5371" y="3756"/>
                    <a:pt x="5437" y="3966"/>
                    <a:pt x="5497" y="4176"/>
                  </a:cubicBezTo>
                  <a:cubicBezTo>
                    <a:pt x="5557" y="4386"/>
                    <a:pt x="5617" y="4596"/>
                    <a:pt x="5671" y="4806"/>
                  </a:cubicBezTo>
                  <a:cubicBezTo>
                    <a:pt x="5719" y="5016"/>
                    <a:pt x="5773" y="5232"/>
                    <a:pt x="5821" y="5448"/>
                  </a:cubicBezTo>
                  <a:cubicBezTo>
                    <a:pt x="5863" y="5658"/>
                    <a:pt x="5911" y="5874"/>
                    <a:pt x="5953" y="6090"/>
                  </a:cubicBezTo>
                  <a:cubicBezTo>
                    <a:pt x="5995" y="6300"/>
                    <a:pt x="6031" y="6516"/>
                    <a:pt x="6073" y="6732"/>
                  </a:cubicBezTo>
                  <a:cubicBezTo>
                    <a:pt x="6109" y="6948"/>
                    <a:pt x="6145" y="7164"/>
                    <a:pt x="6145" y="6948"/>
                  </a:cubicBezTo>
                  <a:cubicBezTo>
                    <a:pt x="6145" y="6948"/>
                    <a:pt x="6145" y="0"/>
                    <a:pt x="6145" y="0"/>
                  </a:cubicBezTo>
                  <a:cubicBezTo>
                    <a:pt x="6145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 w="6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9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" y="1371600"/>
            <a:ext cx="14264640" cy="5852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F171B-BCF0-4F8D-B01B-8AC3659B91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" y="0"/>
            <a:ext cx="14264640" cy="7315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F171B-BCF0-4F8D-B01B-8AC3659B914C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7315200"/>
            <a:ext cx="13716000" cy="914400"/>
            <a:chOff x="0" y="4343400"/>
            <a:chExt cx="14630400" cy="1828800"/>
          </a:xfrm>
          <a:noFill/>
        </p:grpSpPr>
        <p:sp>
          <p:nvSpPr>
            <p:cNvPr id="10" name="Freeform 21"/>
            <p:cNvSpPr>
              <a:spLocks/>
            </p:cNvSpPr>
            <p:nvPr/>
          </p:nvSpPr>
          <p:spPr bwMode="auto">
            <a:xfrm rot="10800000" flipV="1">
              <a:off x="0" y="4343400"/>
              <a:ext cx="14630400" cy="1828800"/>
            </a:xfrm>
            <a:custGeom>
              <a:avLst/>
              <a:gdLst/>
              <a:ahLst/>
              <a:cxnLst>
                <a:cxn ang="0">
                  <a:pos x="0" y="1020"/>
                </a:cxn>
                <a:cxn ang="0">
                  <a:pos x="654" y="1020"/>
                </a:cxn>
                <a:cxn ang="0">
                  <a:pos x="1314" y="1020"/>
                </a:cxn>
                <a:cxn ang="0">
                  <a:pos x="1968" y="1026"/>
                </a:cxn>
                <a:cxn ang="0">
                  <a:pos x="2623" y="1056"/>
                </a:cxn>
                <a:cxn ang="0">
                  <a:pos x="3271" y="1158"/>
                </a:cxn>
                <a:cxn ang="0">
                  <a:pos x="3877" y="1404"/>
                </a:cxn>
                <a:cxn ang="0">
                  <a:pos x="4381" y="1824"/>
                </a:cxn>
                <a:cxn ang="0">
                  <a:pos x="4765" y="2352"/>
                </a:cxn>
                <a:cxn ang="0">
                  <a:pos x="5059" y="2940"/>
                </a:cxn>
                <a:cxn ang="0">
                  <a:pos x="5299" y="3546"/>
                </a:cxn>
                <a:cxn ang="0">
                  <a:pos x="5497" y="4176"/>
                </a:cxn>
                <a:cxn ang="0">
                  <a:pos x="5671" y="4806"/>
                </a:cxn>
                <a:cxn ang="0">
                  <a:pos x="5821" y="5448"/>
                </a:cxn>
                <a:cxn ang="0">
                  <a:pos x="5953" y="6090"/>
                </a:cxn>
                <a:cxn ang="0">
                  <a:pos x="6073" y="6732"/>
                </a:cxn>
                <a:cxn ang="0">
                  <a:pos x="6145" y="6948"/>
                </a:cxn>
                <a:cxn ang="0">
                  <a:pos x="6145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145" h="7164">
                  <a:moveTo>
                    <a:pt x="0" y="1020"/>
                  </a:moveTo>
                  <a:cubicBezTo>
                    <a:pt x="216" y="1020"/>
                    <a:pt x="438" y="1020"/>
                    <a:pt x="654" y="1020"/>
                  </a:cubicBezTo>
                  <a:cubicBezTo>
                    <a:pt x="876" y="1020"/>
                    <a:pt x="1092" y="1020"/>
                    <a:pt x="1314" y="1020"/>
                  </a:cubicBezTo>
                  <a:cubicBezTo>
                    <a:pt x="1530" y="1020"/>
                    <a:pt x="1752" y="1026"/>
                    <a:pt x="1968" y="1026"/>
                  </a:cubicBezTo>
                  <a:cubicBezTo>
                    <a:pt x="2184" y="1032"/>
                    <a:pt x="2407" y="1044"/>
                    <a:pt x="2623" y="1056"/>
                  </a:cubicBezTo>
                  <a:cubicBezTo>
                    <a:pt x="2839" y="1080"/>
                    <a:pt x="3055" y="1116"/>
                    <a:pt x="3271" y="1158"/>
                  </a:cubicBezTo>
                  <a:cubicBezTo>
                    <a:pt x="3481" y="1224"/>
                    <a:pt x="3685" y="1302"/>
                    <a:pt x="3877" y="1404"/>
                  </a:cubicBezTo>
                  <a:cubicBezTo>
                    <a:pt x="4057" y="1530"/>
                    <a:pt x="4225" y="1668"/>
                    <a:pt x="4381" y="1824"/>
                  </a:cubicBezTo>
                  <a:cubicBezTo>
                    <a:pt x="4519" y="1992"/>
                    <a:pt x="4645" y="2166"/>
                    <a:pt x="4765" y="2352"/>
                  </a:cubicBezTo>
                  <a:cubicBezTo>
                    <a:pt x="4873" y="2544"/>
                    <a:pt x="4969" y="2742"/>
                    <a:pt x="5059" y="2940"/>
                  </a:cubicBezTo>
                  <a:cubicBezTo>
                    <a:pt x="5149" y="3138"/>
                    <a:pt x="5227" y="3342"/>
                    <a:pt x="5299" y="3546"/>
                  </a:cubicBezTo>
                  <a:cubicBezTo>
                    <a:pt x="5371" y="3756"/>
                    <a:pt x="5437" y="3966"/>
                    <a:pt x="5497" y="4176"/>
                  </a:cubicBezTo>
                  <a:cubicBezTo>
                    <a:pt x="5557" y="4386"/>
                    <a:pt x="5617" y="4596"/>
                    <a:pt x="5671" y="4806"/>
                  </a:cubicBezTo>
                  <a:cubicBezTo>
                    <a:pt x="5719" y="5016"/>
                    <a:pt x="5773" y="5232"/>
                    <a:pt x="5821" y="5448"/>
                  </a:cubicBezTo>
                  <a:cubicBezTo>
                    <a:pt x="5863" y="5658"/>
                    <a:pt x="5911" y="5874"/>
                    <a:pt x="5953" y="6090"/>
                  </a:cubicBezTo>
                  <a:cubicBezTo>
                    <a:pt x="5995" y="6300"/>
                    <a:pt x="6031" y="6516"/>
                    <a:pt x="6073" y="6732"/>
                  </a:cubicBezTo>
                  <a:cubicBezTo>
                    <a:pt x="6109" y="6948"/>
                    <a:pt x="6145" y="7164"/>
                    <a:pt x="6145" y="6948"/>
                  </a:cubicBezTo>
                  <a:cubicBezTo>
                    <a:pt x="6145" y="6948"/>
                    <a:pt x="6145" y="0"/>
                    <a:pt x="6145" y="0"/>
                  </a:cubicBezTo>
                  <a:cubicBezTo>
                    <a:pt x="6145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 w="6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900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 rot="10800000" flipV="1">
              <a:off x="0" y="4343400"/>
              <a:ext cx="14630400" cy="914400"/>
            </a:xfrm>
            <a:custGeom>
              <a:avLst/>
              <a:gdLst/>
              <a:ahLst/>
              <a:cxnLst>
                <a:cxn ang="0">
                  <a:pos x="0" y="1020"/>
                </a:cxn>
                <a:cxn ang="0">
                  <a:pos x="654" y="1020"/>
                </a:cxn>
                <a:cxn ang="0">
                  <a:pos x="1314" y="1020"/>
                </a:cxn>
                <a:cxn ang="0">
                  <a:pos x="1968" y="1026"/>
                </a:cxn>
                <a:cxn ang="0">
                  <a:pos x="2623" y="1056"/>
                </a:cxn>
                <a:cxn ang="0">
                  <a:pos x="3271" y="1158"/>
                </a:cxn>
                <a:cxn ang="0">
                  <a:pos x="3877" y="1404"/>
                </a:cxn>
                <a:cxn ang="0">
                  <a:pos x="4381" y="1824"/>
                </a:cxn>
                <a:cxn ang="0">
                  <a:pos x="4765" y="2352"/>
                </a:cxn>
                <a:cxn ang="0">
                  <a:pos x="5059" y="2940"/>
                </a:cxn>
                <a:cxn ang="0">
                  <a:pos x="5299" y="3546"/>
                </a:cxn>
                <a:cxn ang="0">
                  <a:pos x="5497" y="4176"/>
                </a:cxn>
                <a:cxn ang="0">
                  <a:pos x="5671" y="4806"/>
                </a:cxn>
                <a:cxn ang="0">
                  <a:pos x="5821" y="5448"/>
                </a:cxn>
                <a:cxn ang="0">
                  <a:pos x="5953" y="6090"/>
                </a:cxn>
                <a:cxn ang="0">
                  <a:pos x="6073" y="6732"/>
                </a:cxn>
                <a:cxn ang="0">
                  <a:pos x="6145" y="6948"/>
                </a:cxn>
                <a:cxn ang="0">
                  <a:pos x="6145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145" h="7164">
                  <a:moveTo>
                    <a:pt x="0" y="1020"/>
                  </a:moveTo>
                  <a:cubicBezTo>
                    <a:pt x="216" y="1020"/>
                    <a:pt x="438" y="1020"/>
                    <a:pt x="654" y="1020"/>
                  </a:cubicBezTo>
                  <a:cubicBezTo>
                    <a:pt x="876" y="1020"/>
                    <a:pt x="1092" y="1020"/>
                    <a:pt x="1314" y="1020"/>
                  </a:cubicBezTo>
                  <a:cubicBezTo>
                    <a:pt x="1530" y="1020"/>
                    <a:pt x="1752" y="1026"/>
                    <a:pt x="1968" y="1026"/>
                  </a:cubicBezTo>
                  <a:cubicBezTo>
                    <a:pt x="2184" y="1032"/>
                    <a:pt x="2407" y="1044"/>
                    <a:pt x="2623" y="1056"/>
                  </a:cubicBezTo>
                  <a:cubicBezTo>
                    <a:pt x="2839" y="1080"/>
                    <a:pt x="3055" y="1116"/>
                    <a:pt x="3271" y="1158"/>
                  </a:cubicBezTo>
                  <a:cubicBezTo>
                    <a:pt x="3481" y="1224"/>
                    <a:pt x="3685" y="1302"/>
                    <a:pt x="3877" y="1404"/>
                  </a:cubicBezTo>
                  <a:cubicBezTo>
                    <a:pt x="4057" y="1530"/>
                    <a:pt x="4225" y="1668"/>
                    <a:pt x="4381" y="1824"/>
                  </a:cubicBezTo>
                  <a:cubicBezTo>
                    <a:pt x="4519" y="1992"/>
                    <a:pt x="4645" y="2166"/>
                    <a:pt x="4765" y="2352"/>
                  </a:cubicBezTo>
                  <a:cubicBezTo>
                    <a:pt x="4873" y="2544"/>
                    <a:pt x="4969" y="2742"/>
                    <a:pt x="5059" y="2940"/>
                  </a:cubicBezTo>
                  <a:cubicBezTo>
                    <a:pt x="5149" y="3138"/>
                    <a:pt x="5227" y="3342"/>
                    <a:pt x="5299" y="3546"/>
                  </a:cubicBezTo>
                  <a:cubicBezTo>
                    <a:pt x="5371" y="3756"/>
                    <a:pt x="5437" y="3966"/>
                    <a:pt x="5497" y="4176"/>
                  </a:cubicBezTo>
                  <a:cubicBezTo>
                    <a:pt x="5557" y="4386"/>
                    <a:pt x="5617" y="4596"/>
                    <a:pt x="5671" y="4806"/>
                  </a:cubicBezTo>
                  <a:cubicBezTo>
                    <a:pt x="5719" y="5016"/>
                    <a:pt x="5773" y="5232"/>
                    <a:pt x="5821" y="5448"/>
                  </a:cubicBezTo>
                  <a:cubicBezTo>
                    <a:pt x="5863" y="5658"/>
                    <a:pt x="5911" y="5874"/>
                    <a:pt x="5953" y="6090"/>
                  </a:cubicBezTo>
                  <a:cubicBezTo>
                    <a:pt x="5995" y="6300"/>
                    <a:pt x="6031" y="6516"/>
                    <a:pt x="6073" y="6732"/>
                  </a:cubicBezTo>
                  <a:cubicBezTo>
                    <a:pt x="6109" y="6948"/>
                    <a:pt x="6145" y="7164"/>
                    <a:pt x="6145" y="6948"/>
                  </a:cubicBezTo>
                  <a:cubicBezTo>
                    <a:pt x="6145" y="6948"/>
                    <a:pt x="6145" y="0"/>
                    <a:pt x="6145" y="0"/>
                  </a:cubicBezTo>
                  <a:cubicBezTo>
                    <a:pt x="6145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 w="6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900"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Program name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AF171B-BCF0-4F8D-B01B-8AC3659B91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 hasCustomPrompt="1"/>
          </p:nvPr>
        </p:nvSpPr>
        <p:spPr>
          <a:xfrm>
            <a:off x="182880" y="1371600"/>
            <a:ext cx="14264640" cy="5852160"/>
          </a:xfrm>
        </p:spPr>
        <p:txBody>
          <a:bodyPr wrap="none">
            <a:normAutofit/>
          </a:bodyPr>
          <a:lstStyle>
            <a:lvl1pPr marL="0" indent="0" defTabSz="45720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None/>
              <a:defRPr sz="4800" baseline="0">
                <a:solidFill>
                  <a:schemeClr val="tx1"/>
                </a:solidFill>
                <a:latin typeface="LMHMono" panose="020B0509020204030204" pitchFamily="49" charset="0"/>
                <a:ea typeface="LMHMono" panose="020B0509020204030204" pitchFamily="49" charset="0"/>
              </a:defRPr>
            </a:lvl1pPr>
            <a:lvl2pPr marL="0" indent="0" defTabSz="457200">
              <a:buFont typeface="Arial" pitchFamily="34" charset="0"/>
              <a:buNone/>
              <a:defRPr sz="4800" baseline="0">
                <a:solidFill>
                  <a:schemeClr val="accent3"/>
                </a:solidFill>
                <a:latin typeface="SourceCodeNarrow" panose="020B0609030003000000" pitchFamily="49" charset="0"/>
              </a:defRPr>
            </a:lvl2pPr>
            <a:lvl3pPr marL="0" indent="0" defTabSz="457200">
              <a:buFont typeface="Arial" pitchFamily="34" charset="0"/>
              <a:buNone/>
              <a:defRPr sz="4800" baseline="0">
                <a:solidFill>
                  <a:schemeClr val="accent3"/>
                </a:solidFill>
                <a:latin typeface="SourceCodeNarrow" panose="020B0609030003000000" pitchFamily="49" charset="0"/>
              </a:defRPr>
            </a:lvl3pPr>
            <a:lvl4pPr marL="0" indent="0" defTabSz="457200">
              <a:buFont typeface="Arial" pitchFamily="34" charset="0"/>
              <a:buNone/>
              <a:defRPr sz="4800" baseline="0">
                <a:solidFill>
                  <a:schemeClr val="accent3"/>
                </a:solidFill>
                <a:latin typeface="SourceCodeNarrow" panose="020B0609030003000000" pitchFamily="49" charset="0"/>
              </a:defRPr>
            </a:lvl4pPr>
            <a:lvl5pPr marL="0" indent="0" defTabSz="457200">
              <a:buFont typeface="Arial" pitchFamily="34" charset="0"/>
              <a:buNone/>
              <a:defRPr sz="4800" baseline="0">
                <a:solidFill>
                  <a:schemeClr val="accent3"/>
                </a:solidFill>
                <a:latin typeface="SourceCodeNarrow" panose="020B0609030003000000" pitchFamily="49" charset="0"/>
              </a:defRPr>
            </a:lvl5pPr>
          </a:lstStyle>
          <a:p>
            <a:pPr lvl="0"/>
            <a:r>
              <a:rPr lang="en-US"/>
              <a:t>Click to edit source code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7315200"/>
            <a:ext cx="13716000" cy="914400"/>
            <a:chOff x="0" y="4343400"/>
            <a:chExt cx="14630400" cy="1828800"/>
          </a:xfrm>
          <a:noFill/>
        </p:grpSpPr>
        <p:sp>
          <p:nvSpPr>
            <p:cNvPr id="10" name="Freeform 21"/>
            <p:cNvSpPr>
              <a:spLocks/>
            </p:cNvSpPr>
            <p:nvPr/>
          </p:nvSpPr>
          <p:spPr bwMode="auto">
            <a:xfrm rot="10800000" flipV="1">
              <a:off x="0" y="4343400"/>
              <a:ext cx="14630400" cy="1828800"/>
            </a:xfrm>
            <a:custGeom>
              <a:avLst/>
              <a:gdLst/>
              <a:ahLst/>
              <a:cxnLst>
                <a:cxn ang="0">
                  <a:pos x="0" y="1020"/>
                </a:cxn>
                <a:cxn ang="0">
                  <a:pos x="654" y="1020"/>
                </a:cxn>
                <a:cxn ang="0">
                  <a:pos x="1314" y="1020"/>
                </a:cxn>
                <a:cxn ang="0">
                  <a:pos x="1968" y="1026"/>
                </a:cxn>
                <a:cxn ang="0">
                  <a:pos x="2623" y="1056"/>
                </a:cxn>
                <a:cxn ang="0">
                  <a:pos x="3271" y="1158"/>
                </a:cxn>
                <a:cxn ang="0">
                  <a:pos x="3877" y="1404"/>
                </a:cxn>
                <a:cxn ang="0">
                  <a:pos x="4381" y="1824"/>
                </a:cxn>
                <a:cxn ang="0">
                  <a:pos x="4765" y="2352"/>
                </a:cxn>
                <a:cxn ang="0">
                  <a:pos x="5059" y="2940"/>
                </a:cxn>
                <a:cxn ang="0">
                  <a:pos x="5299" y="3546"/>
                </a:cxn>
                <a:cxn ang="0">
                  <a:pos x="5497" y="4176"/>
                </a:cxn>
                <a:cxn ang="0">
                  <a:pos x="5671" y="4806"/>
                </a:cxn>
                <a:cxn ang="0">
                  <a:pos x="5821" y="5448"/>
                </a:cxn>
                <a:cxn ang="0">
                  <a:pos x="5953" y="6090"/>
                </a:cxn>
                <a:cxn ang="0">
                  <a:pos x="6073" y="6732"/>
                </a:cxn>
                <a:cxn ang="0">
                  <a:pos x="6145" y="6948"/>
                </a:cxn>
                <a:cxn ang="0">
                  <a:pos x="6145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145" h="7164">
                  <a:moveTo>
                    <a:pt x="0" y="1020"/>
                  </a:moveTo>
                  <a:cubicBezTo>
                    <a:pt x="216" y="1020"/>
                    <a:pt x="438" y="1020"/>
                    <a:pt x="654" y="1020"/>
                  </a:cubicBezTo>
                  <a:cubicBezTo>
                    <a:pt x="876" y="1020"/>
                    <a:pt x="1092" y="1020"/>
                    <a:pt x="1314" y="1020"/>
                  </a:cubicBezTo>
                  <a:cubicBezTo>
                    <a:pt x="1530" y="1020"/>
                    <a:pt x="1752" y="1026"/>
                    <a:pt x="1968" y="1026"/>
                  </a:cubicBezTo>
                  <a:cubicBezTo>
                    <a:pt x="2184" y="1032"/>
                    <a:pt x="2407" y="1044"/>
                    <a:pt x="2623" y="1056"/>
                  </a:cubicBezTo>
                  <a:cubicBezTo>
                    <a:pt x="2839" y="1080"/>
                    <a:pt x="3055" y="1116"/>
                    <a:pt x="3271" y="1158"/>
                  </a:cubicBezTo>
                  <a:cubicBezTo>
                    <a:pt x="3481" y="1224"/>
                    <a:pt x="3685" y="1302"/>
                    <a:pt x="3877" y="1404"/>
                  </a:cubicBezTo>
                  <a:cubicBezTo>
                    <a:pt x="4057" y="1530"/>
                    <a:pt x="4225" y="1668"/>
                    <a:pt x="4381" y="1824"/>
                  </a:cubicBezTo>
                  <a:cubicBezTo>
                    <a:pt x="4519" y="1992"/>
                    <a:pt x="4645" y="2166"/>
                    <a:pt x="4765" y="2352"/>
                  </a:cubicBezTo>
                  <a:cubicBezTo>
                    <a:pt x="4873" y="2544"/>
                    <a:pt x="4969" y="2742"/>
                    <a:pt x="5059" y="2940"/>
                  </a:cubicBezTo>
                  <a:cubicBezTo>
                    <a:pt x="5149" y="3138"/>
                    <a:pt x="5227" y="3342"/>
                    <a:pt x="5299" y="3546"/>
                  </a:cubicBezTo>
                  <a:cubicBezTo>
                    <a:pt x="5371" y="3756"/>
                    <a:pt x="5437" y="3966"/>
                    <a:pt x="5497" y="4176"/>
                  </a:cubicBezTo>
                  <a:cubicBezTo>
                    <a:pt x="5557" y="4386"/>
                    <a:pt x="5617" y="4596"/>
                    <a:pt x="5671" y="4806"/>
                  </a:cubicBezTo>
                  <a:cubicBezTo>
                    <a:pt x="5719" y="5016"/>
                    <a:pt x="5773" y="5232"/>
                    <a:pt x="5821" y="5448"/>
                  </a:cubicBezTo>
                  <a:cubicBezTo>
                    <a:pt x="5863" y="5658"/>
                    <a:pt x="5911" y="5874"/>
                    <a:pt x="5953" y="6090"/>
                  </a:cubicBezTo>
                  <a:cubicBezTo>
                    <a:pt x="5995" y="6300"/>
                    <a:pt x="6031" y="6516"/>
                    <a:pt x="6073" y="6732"/>
                  </a:cubicBezTo>
                  <a:cubicBezTo>
                    <a:pt x="6109" y="6948"/>
                    <a:pt x="6145" y="7164"/>
                    <a:pt x="6145" y="6948"/>
                  </a:cubicBezTo>
                  <a:cubicBezTo>
                    <a:pt x="6145" y="6948"/>
                    <a:pt x="6145" y="0"/>
                    <a:pt x="6145" y="0"/>
                  </a:cubicBezTo>
                  <a:cubicBezTo>
                    <a:pt x="6145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 w="6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900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 rot="10800000" flipV="1">
              <a:off x="0" y="4343400"/>
              <a:ext cx="14630400" cy="914400"/>
            </a:xfrm>
            <a:custGeom>
              <a:avLst/>
              <a:gdLst/>
              <a:ahLst/>
              <a:cxnLst>
                <a:cxn ang="0">
                  <a:pos x="0" y="1020"/>
                </a:cxn>
                <a:cxn ang="0">
                  <a:pos x="654" y="1020"/>
                </a:cxn>
                <a:cxn ang="0">
                  <a:pos x="1314" y="1020"/>
                </a:cxn>
                <a:cxn ang="0">
                  <a:pos x="1968" y="1026"/>
                </a:cxn>
                <a:cxn ang="0">
                  <a:pos x="2623" y="1056"/>
                </a:cxn>
                <a:cxn ang="0">
                  <a:pos x="3271" y="1158"/>
                </a:cxn>
                <a:cxn ang="0">
                  <a:pos x="3877" y="1404"/>
                </a:cxn>
                <a:cxn ang="0">
                  <a:pos x="4381" y="1824"/>
                </a:cxn>
                <a:cxn ang="0">
                  <a:pos x="4765" y="2352"/>
                </a:cxn>
                <a:cxn ang="0">
                  <a:pos x="5059" y="2940"/>
                </a:cxn>
                <a:cxn ang="0">
                  <a:pos x="5299" y="3546"/>
                </a:cxn>
                <a:cxn ang="0">
                  <a:pos x="5497" y="4176"/>
                </a:cxn>
                <a:cxn ang="0">
                  <a:pos x="5671" y="4806"/>
                </a:cxn>
                <a:cxn ang="0">
                  <a:pos x="5821" y="5448"/>
                </a:cxn>
                <a:cxn ang="0">
                  <a:pos x="5953" y="6090"/>
                </a:cxn>
                <a:cxn ang="0">
                  <a:pos x="6073" y="6732"/>
                </a:cxn>
                <a:cxn ang="0">
                  <a:pos x="6145" y="6948"/>
                </a:cxn>
                <a:cxn ang="0">
                  <a:pos x="6145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145" h="7164">
                  <a:moveTo>
                    <a:pt x="0" y="1020"/>
                  </a:moveTo>
                  <a:cubicBezTo>
                    <a:pt x="216" y="1020"/>
                    <a:pt x="438" y="1020"/>
                    <a:pt x="654" y="1020"/>
                  </a:cubicBezTo>
                  <a:cubicBezTo>
                    <a:pt x="876" y="1020"/>
                    <a:pt x="1092" y="1020"/>
                    <a:pt x="1314" y="1020"/>
                  </a:cubicBezTo>
                  <a:cubicBezTo>
                    <a:pt x="1530" y="1020"/>
                    <a:pt x="1752" y="1026"/>
                    <a:pt x="1968" y="1026"/>
                  </a:cubicBezTo>
                  <a:cubicBezTo>
                    <a:pt x="2184" y="1032"/>
                    <a:pt x="2407" y="1044"/>
                    <a:pt x="2623" y="1056"/>
                  </a:cubicBezTo>
                  <a:cubicBezTo>
                    <a:pt x="2839" y="1080"/>
                    <a:pt x="3055" y="1116"/>
                    <a:pt x="3271" y="1158"/>
                  </a:cubicBezTo>
                  <a:cubicBezTo>
                    <a:pt x="3481" y="1224"/>
                    <a:pt x="3685" y="1302"/>
                    <a:pt x="3877" y="1404"/>
                  </a:cubicBezTo>
                  <a:cubicBezTo>
                    <a:pt x="4057" y="1530"/>
                    <a:pt x="4225" y="1668"/>
                    <a:pt x="4381" y="1824"/>
                  </a:cubicBezTo>
                  <a:cubicBezTo>
                    <a:pt x="4519" y="1992"/>
                    <a:pt x="4645" y="2166"/>
                    <a:pt x="4765" y="2352"/>
                  </a:cubicBezTo>
                  <a:cubicBezTo>
                    <a:pt x="4873" y="2544"/>
                    <a:pt x="4969" y="2742"/>
                    <a:pt x="5059" y="2940"/>
                  </a:cubicBezTo>
                  <a:cubicBezTo>
                    <a:pt x="5149" y="3138"/>
                    <a:pt x="5227" y="3342"/>
                    <a:pt x="5299" y="3546"/>
                  </a:cubicBezTo>
                  <a:cubicBezTo>
                    <a:pt x="5371" y="3756"/>
                    <a:pt x="5437" y="3966"/>
                    <a:pt x="5497" y="4176"/>
                  </a:cubicBezTo>
                  <a:cubicBezTo>
                    <a:pt x="5557" y="4386"/>
                    <a:pt x="5617" y="4596"/>
                    <a:pt x="5671" y="4806"/>
                  </a:cubicBezTo>
                  <a:cubicBezTo>
                    <a:pt x="5719" y="5016"/>
                    <a:pt x="5773" y="5232"/>
                    <a:pt x="5821" y="5448"/>
                  </a:cubicBezTo>
                  <a:cubicBezTo>
                    <a:pt x="5863" y="5658"/>
                    <a:pt x="5911" y="5874"/>
                    <a:pt x="5953" y="6090"/>
                  </a:cubicBezTo>
                  <a:cubicBezTo>
                    <a:pt x="5995" y="6300"/>
                    <a:pt x="6031" y="6516"/>
                    <a:pt x="6073" y="6732"/>
                  </a:cubicBezTo>
                  <a:cubicBezTo>
                    <a:pt x="6109" y="6948"/>
                    <a:pt x="6145" y="7164"/>
                    <a:pt x="6145" y="6948"/>
                  </a:cubicBezTo>
                  <a:cubicBezTo>
                    <a:pt x="6145" y="6948"/>
                    <a:pt x="6145" y="0"/>
                    <a:pt x="6145" y="0"/>
                  </a:cubicBezTo>
                  <a:cubicBezTo>
                    <a:pt x="6145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 w="6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900"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Code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AF171B-BCF0-4F8D-B01B-8AC3659B91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182880" y="0"/>
            <a:ext cx="14264640" cy="7315200"/>
          </a:xfrm>
        </p:spPr>
        <p:txBody>
          <a:bodyPr wrap="none">
            <a:normAutofit/>
          </a:bodyPr>
          <a:lstStyle>
            <a:lvl1pPr marL="0" indent="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None/>
              <a:defRPr sz="4800">
                <a:solidFill>
                  <a:schemeClr val="tx1"/>
                </a:solidFill>
                <a:latin typeface="LMHMono" panose="020B0509020204030204" pitchFamily="49" charset="0"/>
                <a:ea typeface="LMHMono" panose="020B0509020204030204" pitchFamily="49" charset="0"/>
                <a:cs typeface="LMHMono" panose="020B0509020204030204" pitchFamily="49" charset="0"/>
              </a:defRPr>
            </a:lvl1pPr>
            <a:lvl2pPr marL="0" indent="0">
              <a:lnSpc>
                <a:spcPct val="120000"/>
              </a:lnSpc>
              <a:buFont typeface="Arial" pitchFamily="34" charset="0"/>
              <a:buNone/>
              <a:defRPr sz="4800">
                <a:solidFill>
                  <a:schemeClr val="accent3"/>
                </a:solidFill>
                <a:latin typeface="SourceCodeNarrow" panose="020B0609030003000000" pitchFamily="49" charset="0"/>
                <a:cs typeface="SourceCodeNarrow" panose="020B0609030003000000" pitchFamily="49" charset="0"/>
              </a:defRPr>
            </a:lvl2pPr>
            <a:lvl3pPr marL="0" indent="0">
              <a:lnSpc>
                <a:spcPct val="120000"/>
              </a:lnSpc>
              <a:buFont typeface="Arial" pitchFamily="34" charset="0"/>
              <a:buNone/>
              <a:defRPr sz="4800">
                <a:solidFill>
                  <a:schemeClr val="accent3"/>
                </a:solidFill>
                <a:latin typeface="SourceCodeNarrow" panose="020B0609030003000000" pitchFamily="49" charset="0"/>
                <a:cs typeface="SourceCodeNarrow" panose="020B0609030003000000" pitchFamily="49" charset="0"/>
              </a:defRPr>
            </a:lvl3pPr>
            <a:lvl4pPr marL="0" indent="0">
              <a:lnSpc>
                <a:spcPct val="120000"/>
              </a:lnSpc>
              <a:buFont typeface="Arial" pitchFamily="34" charset="0"/>
              <a:buNone/>
              <a:defRPr sz="4800">
                <a:solidFill>
                  <a:schemeClr val="accent3"/>
                </a:solidFill>
                <a:latin typeface="SourceCodeNarrow" panose="020B0609030003000000" pitchFamily="49" charset="0"/>
                <a:cs typeface="SourceCodeNarrow" panose="020B0609030003000000" pitchFamily="49" charset="0"/>
              </a:defRPr>
            </a:lvl4pPr>
            <a:lvl5pPr marL="0" indent="0">
              <a:lnSpc>
                <a:spcPct val="120000"/>
              </a:lnSpc>
              <a:buFont typeface="Arial" pitchFamily="34" charset="0"/>
              <a:buNone/>
              <a:defRPr sz="4800">
                <a:solidFill>
                  <a:schemeClr val="accent3"/>
                </a:solidFill>
                <a:latin typeface="SourceCodeNarrow" panose="020B0609030003000000" pitchFamily="49" charset="0"/>
                <a:cs typeface="SourceCodeNarrow" panose="020B0609030003000000" pitchFamily="49" charset="0"/>
              </a:defRPr>
            </a:lvl5pPr>
          </a:lstStyle>
          <a:p>
            <a:pPr lvl="0"/>
            <a:r>
              <a:rPr lang="en-US"/>
              <a:t>Click to edit source code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CodeOnly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AF171B-BCF0-4F8D-B01B-8AC3659B91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182880" y="0"/>
            <a:ext cx="7040880" cy="7315200"/>
          </a:xfrm>
        </p:spPr>
        <p:txBody>
          <a:bodyPr wrap="none">
            <a:normAutofit/>
          </a:bodyPr>
          <a:lstStyle>
            <a:lvl1pPr marL="0" indent="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None/>
              <a:defRPr sz="4800">
                <a:solidFill>
                  <a:schemeClr val="tx1"/>
                </a:solidFill>
                <a:latin typeface="LMHMono" panose="020B0509020204030204" pitchFamily="49" charset="0"/>
                <a:ea typeface="LMHMono" panose="020B0509020204030204" pitchFamily="49" charset="0"/>
                <a:cs typeface="LMHMono" panose="020B0509020204030204" pitchFamily="49" charset="0"/>
              </a:defRPr>
            </a:lvl1pPr>
            <a:lvl2pPr marL="0" indent="0">
              <a:lnSpc>
                <a:spcPct val="120000"/>
              </a:lnSpc>
              <a:buFont typeface="Arial" pitchFamily="34" charset="0"/>
              <a:buNone/>
              <a:defRPr sz="4800">
                <a:solidFill>
                  <a:schemeClr val="accent3"/>
                </a:solidFill>
                <a:latin typeface="SourceCodeNarrow" panose="020B0609030003000000" pitchFamily="49" charset="0"/>
                <a:cs typeface="SourceCodeNarrow" panose="020B0609030003000000" pitchFamily="49" charset="0"/>
              </a:defRPr>
            </a:lvl2pPr>
            <a:lvl3pPr marL="0" indent="0">
              <a:lnSpc>
                <a:spcPct val="120000"/>
              </a:lnSpc>
              <a:buFont typeface="Arial" pitchFamily="34" charset="0"/>
              <a:buNone/>
              <a:defRPr sz="4800">
                <a:solidFill>
                  <a:schemeClr val="accent3"/>
                </a:solidFill>
                <a:latin typeface="SourceCodeNarrow" panose="020B0609030003000000" pitchFamily="49" charset="0"/>
                <a:cs typeface="SourceCodeNarrow" panose="020B0609030003000000" pitchFamily="49" charset="0"/>
              </a:defRPr>
            </a:lvl3pPr>
            <a:lvl4pPr marL="0" indent="0">
              <a:lnSpc>
                <a:spcPct val="120000"/>
              </a:lnSpc>
              <a:buFont typeface="Arial" pitchFamily="34" charset="0"/>
              <a:buNone/>
              <a:defRPr sz="4800">
                <a:solidFill>
                  <a:schemeClr val="accent3"/>
                </a:solidFill>
                <a:latin typeface="SourceCodeNarrow" panose="020B0609030003000000" pitchFamily="49" charset="0"/>
                <a:cs typeface="SourceCodeNarrow" panose="020B0609030003000000" pitchFamily="49" charset="0"/>
              </a:defRPr>
            </a:lvl4pPr>
            <a:lvl5pPr marL="0" indent="0">
              <a:lnSpc>
                <a:spcPct val="120000"/>
              </a:lnSpc>
              <a:buFont typeface="Arial" pitchFamily="34" charset="0"/>
              <a:buNone/>
              <a:defRPr sz="4800">
                <a:solidFill>
                  <a:schemeClr val="accent3"/>
                </a:solidFill>
                <a:latin typeface="SourceCodeNarrow" panose="020B0609030003000000" pitchFamily="49" charset="0"/>
                <a:cs typeface="SourceCodeNarrow" panose="020B0609030003000000" pitchFamily="49" charset="0"/>
              </a:defRPr>
            </a:lvl5pPr>
          </a:lstStyle>
          <a:p>
            <a:pPr lvl="0"/>
            <a:r>
              <a:rPr lang="en-US"/>
              <a:t>Source code</a:t>
            </a:r>
          </a:p>
        </p:txBody>
      </p:sp>
      <p:sp>
        <p:nvSpPr>
          <p:cNvPr id="7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7406639" y="0"/>
            <a:ext cx="7040880" cy="7315200"/>
          </a:xfrm>
        </p:spPr>
        <p:txBody>
          <a:bodyPr wrap="none">
            <a:normAutofit/>
          </a:bodyPr>
          <a:lstStyle>
            <a:lvl1pPr marL="0" indent="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None/>
              <a:defRPr sz="4800">
                <a:solidFill>
                  <a:schemeClr val="tx1"/>
                </a:solidFill>
                <a:latin typeface="LMHMono" panose="020B0509020204030204" pitchFamily="49" charset="0"/>
                <a:ea typeface="LMHMono" panose="020B0509020204030204" pitchFamily="49" charset="0"/>
                <a:cs typeface="LMHMono" panose="020B0509020204030204" pitchFamily="49" charset="0"/>
              </a:defRPr>
            </a:lvl1pPr>
            <a:lvl2pPr marL="0" indent="0">
              <a:lnSpc>
                <a:spcPct val="120000"/>
              </a:lnSpc>
              <a:buFont typeface="Arial" pitchFamily="34" charset="0"/>
              <a:buNone/>
              <a:defRPr sz="4800">
                <a:solidFill>
                  <a:schemeClr val="accent3"/>
                </a:solidFill>
                <a:latin typeface="SourceCodeNarrow" panose="020B0609030003000000" pitchFamily="49" charset="0"/>
                <a:cs typeface="SourceCodeNarrow" panose="020B0609030003000000" pitchFamily="49" charset="0"/>
              </a:defRPr>
            </a:lvl2pPr>
            <a:lvl3pPr marL="0" indent="0">
              <a:lnSpc>
                <a:spcPct val="120000"/>
              </a:lnSpc>
              <a:buFont typeface="Arial" pitchFamily="34" charset="0"/>
              <a:buNone/>
              <a:defRPr sz="4800">
                <a:solidFill>
                  <a:schemeClr val="accent3"/>
                </a:solidFill>
                <a:latin typeface="SourceCodeNarrow" panose="020B0609030003000000" pitchFamily="49" charset="0"/>
                <a:cs typeface="SourceCodeNarrow" panose="020B0609030003000000" pitchFamily="49" charset="0"/>
              </a:defRPr>
            </a:lvl3pPr>
            <a:lvl4pPr marL="0" indent="0">
              <a:lnSpc>
                <a:spcPct val="120000"/>
              </a:lnSpc>
              <a:buFont typeface="Arial" pitchFamily="34" charset="0"/>
              <a:buNone/>
              <a:defRPr sz="4800">
                <a:solidFill>
                  <a:schemeClr val="accent3"/>
                </a:solidFill>
                <a:latin typeface="SourceCodeNarrow" panose="020B0609030003000000" pitchFamily="49" charset="0"/>
                <a:cs typeface="SourceCodeNarrow" panose="020B0609030003000000" pitchFamily="49" charset="0"/>
              </a:defRPr>
            </a:lvl4pPr>
            <a:lvl5pPr marL="0" indent="0">
              <a:lnSpc>
                <a:spcPct val="120000"/>
              </a:lnSpc>
              <a:buFont typeface="Arial" pitchFamily="34" charset="0"/>
              <a:buNone/>
              <a:defRPr sz="4800">
                <a:solidFill>
                  <a:schemeClr val="accent3"/>
                </a:solidFill>
                <a:latin typeface="SourceCodeNarrow" panose="020B0609030003000000" pitchFamily="49" charset="0"/>
                <a:cs typeface="SourceCodeNarrow" panose="020B0609030003000000" pitchFamily="49" charset="0"/>
              </a:defRPr>
            </a:lvl5pPr>
          </a:lstStyle>
          <a:p>
            <a:pPr lvl="0"/>
            <a:r>
              <a:rPr lang="en-US"/>
              <a:t>Source code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7315200"/>
            <a:ext cx="13716000" cy="914400"/>
            <a:chOff x="0" y="4343400"/>
            <a:chExt cx="14630400" cy="1828800"/>
          </a:xfrm>
          <a:noFill/>
        </p:grpSpPr>
        <p:sp>
          <p:nvSpPr>
            <p:cNvPr id="10" name="Freeform 21"/>
            <p:cNvSpPr>
              <a:spLocks/>
            </p:cNvSpPr>
            <p:nvPr/>
          </p:nvSpPr>
          <p:spPr bwMode="auto">
            <a:xfrm rot="10800000" flipV="1">
              <a:off x="0" y="4343400"/>
              <a:ext cx="14630400" cy="1828800"/>
            </a:xfrm>
            <a:custGeom>
              <a:avLst/>
              <a:gdLst/>
              <a:ahLst/>
              <a:cxnLst>
                <a:cxn ang="0">
                  <a:pos x="0" y="1020"/>
                </a:cxn>
                <a:cxn ang="0">
                  <a:pos x="654" y="1020"/>
                </a:cxn>
                <a:cxn ang="0">
                  <a:pos x="1314" y="1020"/>
                </a:cxn>
                <a:cxn ang="0">
                  <a:pos x="1968" y="1026"/>
                </a:cxn>
                <a:cxn ang="0">
                  <a:pos x="2623" y="1056"/>
                </a:cxn>
                <a:cxn ang="0">
                  <a:pos x="3271" y="1158"/>
                </a:cxn>
                <a:cxn ang="0">
                  <a:pos x="3877" y="1404"/>
                </a:cxn>
                <a:cxn ang="0">
                  <a:pos x="4381" y="1824"/>
                </a:cxn>
                <a:cxn ang="0">
                  <a:pos x="4765" y="2352"/>
                </a:cxn>
                <a:cxn ang="0">
                  <a:pos x="5059" y="2940"/>
                </a:cxn>
                <a:cxn ang="0">
                  <a:pos x="5299" y="3546"/>
                </a:cxn>
                <a:cxn ang="0">
                  <a:pos x="5497" y="4176"/>
                </a:cxn>
                <a:cxn ang="0">
                  <a:pos x="5671" y="4806"/>
                </a:cxn>
                <a:cxn ang="0">
                  <a:pos x="5821" y="5448"/>
                </a:cxn>
                <a:cxn ang="0">
                  <a:pos x="5953" y="6090"/>
                </a:cxn>
                <a:cxn ang="0">
                  <a:pos x="6073" y="6732"/>
                </a:cxn>
                <a:cxn ang="0">
                  <a:pos x="6145" y="6948"/>
                </a:cxn>
                <a:cxn ang="0">
                  <a:pos x="6145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145" h="7164">
                  <a:moveTo>
                    <a:pt x="0" y="1020"/>
                  </a:moveTo>
                  <a:cubicBezTo>
                    <a:pt x="216" y="1020"/>
                    <a:pt x="438" y="1020"/>
                    <a:pt x="654" y="1020"/>
                  </a:cubicBezTo>
                  <a:cubicBezTo>
                    <a:pt x="876" y="1020"/>
                    <a:pt x="1092" y="1020"/>
                    <a:pt x="1314" y="1020"/>
                  </a:cubicBezTo>
                  <a:cubicBezTo>
                    <a:pt x="1530" y="1020"/>
                    <a:pt x="1752" y="1026"/>
                    <a:pt x="1968" y="1026"/>
                  </a:cubicBezTo>
                  <a:cubicBezTo>
                    <a:pt x="2184" y="1032"/>
                    <a:pt x="2407" y="1044"/>
                    <a:pt x="2623" y="1056"/>
                  </a:cubicBezTo>
                  <a:cubicBezTo>
                    <a:pt x="2839" y="1080"/>
                    <a:pt x="3055" y="1116"/>
                    <a:pt x="3271" y="1158"/>
                  </a:cubicBezTo>
                  <a:cubicBezTo>
                    <a:pt x="3481" y="1224"/>
                    <a:pt x="3685" y="1302"/>
                    <a:pt x="3877" y="1404"/>
                  </a:cubicBezTo>
                  <a:cubicBezTo>
                    <a:pt x="4057" y="1530"/>
                    <a:pt x="4225" y="1668"/>
                    <a:pt x="4381" y="1824"/>
                  </a:cubicBezTo>
                  <a:cubicBezTo>
                    <a:pt x="4519" y="1992"/>
                    <a:pt x="4645" y="2166"/>
                    <a:pt x="4765" y="2352"/>
                  </a:cubicBezTo>
                  <a:cubicBezTo>
                    <a:pt x="4873" y="2544"/>
                    <a:pt x="4969" y="2742"/>
                    <a:pt x="5059" y="2940"/>
                  </a:cubicBezTo>
                  <a:cubicBezTo>
                    <a:pt x="5149" y="3138"/>
                    <a:pt x="5227" y="3342"/>
                    <a:pt x="5299" y="3546"/>
                  </a:cubicBezTo>
                  <a:cubicBezTo>
                    <a:pt x="5371" y="3756"/>
                    <a:pt x="5437" y="3966"/>
                    <a:pt x="5497" y="4176"/>
                  </a:cubicBezTo>
                  <a:cubicBezTo>
                    <a:pt x="5557" y="4386"/>
                    <a:pt x="5617" y="4596"/>
                    <a:pt x="5671" y="4806"/>
                  </a:cubicBezTo>
                  <a:cubicBezTo>
                    <a:pt x="5719" y="5016"/>
                    <a:pt x="5773" y="5232"/>
                    <a:pt x="5821" y="5448"/>
                  </a:cubicBezTo>
                  <a:cubicBezTo>
                    <a:pt x="5863" y="5658"/>
                    <a:pt x="5911" y="5874"/>
                    <a:pt x="5953" y="6090"/>
                  </a:cubicBezTo>
                  <a:cubicBezTo>
                    <a:pt x="5995" y="6300"/>
                    <a:pt x="6031" y="6516"/>
                    <a:pt x="6073" y="6732"/>
                  </a:cubicBezTo>
                  <a:cubicBezTo>
                    <a:pt x="6109" y="6948"/>
                    <a:pt x="6145" y="7164"/>
                    <a:pt x="6145" y="6948"/>
                  </a:cubicBezTo>
                  <a:cubicBezTo>
                    <a:pt x="6145" y="6948"/>
                    <a:pt x="6145" y="0"/>
                    <a:pt x="6145" y="0"/>
                  </a:cubicBezTo>
                  <a:cubicBezTo>
                    <a:pt x="6145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 w="6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900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 rot="10800000" flipV="1">
              <a:off x="0" y="4343400"/>
              <a:ext cx="14630400" cy="914400"/>
            </a:xfrm>
            <a:custGeom>
              <a:avLst/>
              <a:gdLst/>
              <a:ahLst/>
              <a:cxnLst>
                <a:cxn ang="0">
                  <a:pos x="0" y="1020"/>
                </a:cxn>
                <a:cxn ang="0">
                  <a:pos x="654" y="1020"/>
                </a:cxn>
                <a:cxn ang="0">
                  <a:pos x="1314" y="1020"/>
                </a:cxn>
                <a:cxn ang="0">
                  <a:pos x="1968" y="1026"/>
                </a:cxn>
                <a:cxn ang="0">
                  <a:pos x="2623" y="1056"/>
                </a:cxn>
                <a:cxn ang="0">
                  <a:pos x="3271" y="1158"/>
                </a:cxn>
                <a:cxn ang="0">
                  <a:pos x="3877" y="1404"/>
                </a:cxn>
                <a:cxn ang="0">
                  <a:pos x="4381" y="1824"/>
                </a:cxn>
                <a:cxn ang="0">
                  <a:pos x="4765" y="2352"/>
                </a:cxn>
                <a:cxn ang="0">
                  <a:pos x="5059" y="2940"/>
                </a:cxn>
                <a:cxn ang="0">
                  <a:pos x="5299" y="3546"/>
                </a:cxn>
                <a:cxn ang="0">
                  <a:pos x="5497" y="4176"/>
                </a:cxn>
                <a:cxn ang="0">
                  <a:pos x="5671" y="4806"/>
                </a:cxn>
                <a:cxn ang="0">
                  <a:pos x="5821" y="5448"/>
                </a:cxn>
                <a:cxn ang="0">
                  <a:pos x="5953" y="6090"/>
                </a:cxn>
                <a:cxn ang="0">
                  <a:pos x="6073" y="6732"/>
                </a:cxn>
                <a:cxn ang="0">
                  <a:pos x="6145" y="6948"/>
                </a:cxn>
                <a:cxn ang="0">
                  <a:pos x="6145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145" h="7164">
                  <a:moveTo>
                    <a:pt x="0" y="1020"/>
                  </a:moveTo>
                  <a:cubicBezTo>
                    <a:pt x="216" y="1020"/>
                    <a:pt x="438" y="1020"/>
                    <a:pt x="654" y="1020"/>
                  </a:cubicBezTo>
                  <a:cubicBezTo>
                    <a:pt x="876" y="1020"/>
                    <a:pt x="1092" y="1020"/>
                    <a:pt x="1314" y="1020"/>
                  </a:cubicBezTo>
                  <a:cubicBezTo>
                    <a:pt x="1530" y="1020"/>
                    <a:pt x="1752" y="1026"/>
                    <a:pt x="1968" y="1026"/>
                  </a:cubicBezTo>
                  <a:cubicBezTo>
                    <a:pt x="2184" y="1032"/>
                    <a:pt x="2407" y="1044"/>
                    <a:pt x="2623" y="1056"/>
                  </a:cubicBezTo>
                  <a:cubicBezTo>
                    <a:pt x="2839" y="1080"/>
                    <a:pt x="3055" y="1116"/>
                    <a:pt x="3271" y="1158"/>
                  </a:cubicBezTo>
                  <a:cubicBezTo>
                    <a:pt x="3481" y="1224"/>
                    <a:pt x="3685" y="1302"/>
                    <a:pt x="3877" y="1404"/>
                  </a:cubicBezTo>
                  <a:cubicBezTo>
                    <a:pt x="4057" y="1530"/>
                    <a:pt x="4225" y="1668"/>
                    <a:pt x="4381" y="1824"/>
                  </a:cubicBezTo>
                  <a:cubicBezTo>
                    <a:pt x="4519" y="1992"/>
                    <a:pt x="4645" y="2166"/>
                    <a:pt x="4765" y="2352"/>
                  </a:cubicBezTo>
                  <a:cubicBezTo>
                    <a:pt x="4873" y="2544"/>
                    <a:pt x="4969" y="2742"/>
                    <a:pt x="5059" y="2940"/>
                  </a:cubicBezTo>
                  <a:cubicBezTo>
                    <a:pt x="5149" y="3138"/>
                    <a:pt x="5227" y="3342"/>
                    <a:pt x="5299" y="3546"/>
                  </a:cubicBezTo>
                  <a:cubicBezTo>
                    <a:pt x="5371" y="3756"/>
                    <a:pt x="5437" y="3966"/>
                    <a:pt x="5497" y="4176"/>
                  </a:cubicBezTo>
                  <a:cubicBezTo>
                    <a:pt x="5557" y="4386"/>
                    <a:pt x="5617" y="4596"/>
                    <a:pt x="5671" y="4806"/>
                  </a:cubicBezTo>
                  <a:cubicBezTo>
                    <a:pt x="5719" y="5016"/>
                    <a:pt x="5773" y="5232"/>
                    <a:pt x="5821" y="5448"/>
                  </a:cubicBezTo>
                  <a:cubicBezTo>
                    <a:pt x="5863" y="5658"/>
                    <a:pt x="5911" y="5874"/>
                    <a:pt x="5953" y="6090"/>
                  </a:cubicBezTo>
                  <a:cubicBezTo>
                    <a:pt x="5995" y="6300"/>
                    <a:pt x="6031" y="6516"/>
                    <a:pt x="6073" y="6732"/>
                  </a:cubicBezTo>
                  <a:cubicBezTo>
                    <a:pt x="6109" y="6948"/>
                    <a:pt x="6145" y="7164"/>
                    <a:pt x="6145" y="6948"/>
                  </a:cubicBezTo>
                  <a:cubicBezTo>
                    <a:pt x="6145" y="6948"/>
                    <a:pt x="6145" y="0"/>
                    <a:pt x="6145" y="0"/>
                  </a:cubicBezTo>
                  <a:cubicBezTo>
                    <a:pt x="6145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 w="6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900"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+Sourc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880" y="0"/>
            <a:ext cx="6949442" cy="7315200"/>
          </a:xfrm>
        </p:spPr>
        <p:txBody>
          <a:bodyPr/>
          <a:lstStyle>
            <a:lvl1pPr>
              <a:defRPr sz="4500"/>
            </a:lvl1pPr>
            <a:lvl2pPr>
              <a:defRPr sz="3800"/>
            </a:lvl2pPr>
            <a:lvl3pPr>
              <a:defRPr sz="32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7315200" y="0"/>
            <a:ext cx="7132320" cy="7315200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4500" baseline="0">
                <a:solidFill>
                  <a:schemeClr val="tx1"/>
                </a:solidFill>
                <a:latin typeface="LMHMono" panose="020B0509020204030204" pitchFamily="49" charset="0"/>
                <a:ea typeface="LMHMono" panose="020B0509020204030204" pitchFamily="49" charset="0"/>
                <a:cs typeface="LMHMono" panose="020B0509020204030204" pitchFamily="49" charset="0"/>
              </a:defRPr>
            </a:lvl1pPr>
            <a:lvl2pPr marL="457200" indent="0">
              <a:buFont typeface="Arial" panose="020B0604020202020204" pitchFamily="34" charset="0"/>
              <a:buNone/>
              <a:defRPr sz="3800"/>
            </a:lvl2pPr>
            <a:lvl3pPr marL="914400" indent="0">
              <a:buFont typeface="Arial" panose="020B0604020202020204" pitchFamily="34" charset="0"/>
              <a:buNone/>
              <a:defRPr sz="3200"/>
            </a:lvl3pPr>
            <a:lvl4pPr marL="1371600" indent="0">
              <a:buFont typeface="Arial" panose="020B0604020202020204" pitchFamily="34" charset="0"/>
              <a:buNone/>
              <a:defRPr sz="2900"/>
            </a:lvl4pPr>
            <a:lvl5pPr marL="1828800" indent="0">
              <a:buFont typeface="Arial" panose="020B0604020202020204" pitchFamily="34" charset="0"/>
              <a:buNone/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en-US"/>
              <a:t>Source Code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F171B-BCF0-4F8D-B01B-8AC3659B914C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0" y="7315200"/>
            <a:ext cx="13716000" cy="914400"/>
            <a:chOff x="0" y="4343400"/>
            <a:chExt cx="14630400" cy="1828800"/>
          </a:xfrm>
          <a:noFill/>
        </p:grpSpPr>
        <p:sp>
          <p:nvSpPr>
            <p:cNvPr id="11" name="Freeform 21"/>
            <p:cNvSpPr>
              <a:spLocks/>
            </p:cNvSpPr>
            <p:nvPr/>
          </p:nvSpPr>
          <p:spPr bwMode="auto">
            <a:xfrm rot="10800000" flipV="1">
              <a:off x="0" y="4343400"/>
              <a:ext cx="14630400" cy="1828800"/>
            </a:xfrm>
            <a:custGeom>
              <a:avLst/>
              <a:gdLst/>
              <a:ahLst/>
              <a:cxnLst>
                <a:cxn ang="0">
                  <a:pos x="0" y="1020"/>
                </a:cxn>
                <a:cxn ang="0">
                  <a:pos x="654" y="1020"/>
                </a:cxn>
                <a:cxn ang="0">
                  <a:pos x="1314" y="1020"/>
                </a:cxn>
                <a:cxn ang="0">
                  <a:pos x="1968" y="1026"/>
                </a:cxn>
                <a:cxn ang="0">
                  <a:pos x="2623" y="1056"/>
                </a:cxn>
                <a:cxn ang="0">
                  <a:pos x="3271" y="1158"/>
                </a:cxn>
                <a:cxn ang="0">
                  <a:pos x="3877" y="1404"/>
                </a:cxn>
                <a:cxn ang="0">
                  <a:pos x="4381" y="1824"/>
                </a:cxn>
                <a:cxn ang="0">
                  <a:pos x="4765" y="2352"/>
                </a:cxn>
                <a:cxn ang="0">
                  <a:pos x="5059" y="2940"/>
                </a:cxn>
                <a:cxn ang="0">
                  <a:pos x="5299" y="3546"/>
                </a:cxn>
                <a:cxn ang="0">
                  <a:pos x="5497" y="4176"/>
                </a:cxn>
                <a:cxn ang="0">
                  <a:pos x="5671" y="4806"/>
                </a:cxn>
                <a:cxn ang="0">
                  <a:pos x="5821" y="5448"/>
                </a:cxn>
                <a:cxn ang="0">
                  <a:pos x="5953" y="6090"/>
                </a:cxn>
                <a:cxn ang="0">
                  <a:pos x="6073" y="6732"/>
                </a:cxn>
                <a:cxn ang="0">
                  <a:pos x="6145" y="6948"/>
                </a:cxn>
                <a:cxn ang="0">
                  <a:pos x="6145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145" h="7164">
                  <a:moveTo>
                    <a:pt x="0" y="1020"/>
                  </a:moveTo>
                  <a:cubicBezTo>
                    <a:pt x="216" y="1020"/>
                    <a:pt x="438" y="1020"/>
                    <a:pt x="654" y="1020"/>
                  </a:cubicBezTo>
                  <a:cubicBezTo>
                    <a:pt x="876" y="1020"/>
                    <a:pt x="1092" y="1020"/>
                    <a:pt x="1314" y="1020"/>
                  </a:cubicBezTo>
                  <a:cubicBezTo>
                    <a:pt x="1530" y="1020"/>
                    <a:pt x="1752" y="1026"/>
                    <a:pt x="1968" y="1026"/>
                  </a:cubicBezTo>
                  <a:cubicBezTo>
                    <a:pt x="2184" y="1032"/>
                    <a:pt x="2407" y="1044"/>
                    <a:pt x="2623" y="1056"/>
                  </a:cubicBezTo>
                  <a:cubicBezTo>
                    <a:pt x="2839" y="1080"/>
                    <a:pt x="3055" y="1116"/>
                    <a:pt x="3271" y="1158"/>
                  </a:cubicBezTo>
                  <a:cubicBezTo>
                    <a:pt x="3481" y="1224"/>
                    <a:pt x="3685" y="1302"/>
                    <a:pt x="3877" y="1404"/>
                  </a:cubicBezTo>
                  <a:cubicBezTo>
                    <a:pt x="4057" y="1530"/>
                    <a:pt x="4225" y="1668"/>
                    <a:pt x="4381" y="1824"/>
                  </a:cubicBezTo>
                  <a:cubicBezTo>
                    <a:pt x="4519" y="1992"/>
                    <a:pt x="4645" y="2166"/>
                    <a:pt x="4765" y="2352"/>
                  </a:cubicBezTo>
                  <a:cubicBezTo>
                    <a:pt x="4873" y="2544"/>
                    <a:pt x="4969" y="2742"/>
                    <a:pt x="5059" y="2940"/>
                  </a:cubicBezTo>
                  <a:cubicBezTo>
                    <a:pt x="5149" y="3138"/>
                    <a:pt x="5227" y="3342"/>
                    <a:pt x="5299" y="3546"/>
                  </a:cubicBezTo>
                  <a:cubicBezTo>
                    <a:pt x="5371" y="3756"/>
                    <a:pt x="5437" y="3966"/>
                    <a:pt x="5497" y="4176"/>
                  </a:cubicBezTo>
                  <a:cubicBezTo>
                    <a:pt x="5557" y="4386"/>
                    <a:pt x="5617" y="4596"/>
                    <a:pt x="5671" y="4806"/>
                  </a:cubicBezTo>
                  <a:cubicBezTo>
                    <a:pt x="5719" y="5016"/>
                    <a:pt x="5773" y="5232"/>
                    <a:pt x="5821" y="5448"/>
                  </a:cubicBezTo>
                  <a:cubicBezTo>
                    <a:pt x="5863" y="5658"/>
                    <a:pt x="5911" y="5874"/>
                    <a:pt x="5953" y="6090"/>
                  </a:cubicBezTo>
                  <a:cubicBezTo>
                    <a:pt x="5995" y="6300"/>
                    <a:pt x="6031" y="6516"/>
                    <a:pt x="6073" y="6732"/>
                  </a:cubicBezTo>
                  <a:cubicBezTo>
                    <a:pt x="6109" y="6948"/>
                    <a:pt x="6145" y="7164"/>
                    <a:pt x="6145" y="6948"/>
                  </a:cubicBezTo>
                  <a:cubicBezTo>
                    <a:pt x="6145" y="6948"/>
                    <a:pt x="6145" y="0"/>
                    <a:pt x="6145" y="0"/>
                  </a:cubicBezTo>
                  <a:cubicBezTo>
                    <a:pt x="6145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 w="6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900"/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 rot="10800000" flipV="1">
              <a:off x="0" y="4343400"/>
              <a:ext cx="14630400" cy="914400"/>
            </a:xfrm>
            <a:custGeom>
              <a:avLst/>
              <a:gdLst/>
              <a:ahLst/>
              <a:cxnLst>
                <a:cxn ang="0">
                  <a:pos x="0" y="1020"/>
                </a:cxn>
                <a:cxn ang="0">
                  <a:pos x="654" y="1020"/>
                </a:cxn>
                <a:cxn ang="0">
                  <a:pos x="1314" y="1020"/>
                </a:cxn>
                <a:cxn ang="0">
                  <a:pos x="1968" y="1026"/>
                </a:cxn>
                <a:cxn ang="0">
                  <a:pos x="2623" y="1056"/>
                </a:cxn>
                <a:cxn ang="0">
                  <a:pos x="3271" y="1158"/>
                </a:cxn>
                <a:cxn ang="0">
                  <a:pos x="3877" y="1404"/>
                </a:cxn>
                <a:cxn ang="0">
                  <a:pos x="4381" y="1824"/>
                </a:cxn>
                <a:cxn ang="0">
                  <a:pos x="4765" y="2352"/>
                </a:cxn>
                <a:cxn ang="0">
                  <a:pos x="5059" y="2940"/>
                </a:cxn>
                <a:cxn ang="0">
                  <a:pos x="5299" y="3546"/>
                </a:cxn>
                <a:cxn ang="0">
                  <a:pos x="5497" y="4176"/>
                </a:cxn>
                <a:cxn ang="0">
                  <a:pos x="5671" y="4806"/>
                </a:cxn>
                <a:cxn ang="0">
                  <a:pos x="5821" y="5448"/>
                </a:cxn>
                <a:cxn ang="0">
                  <a:pos x="5953" y="6090"/>
                </a:cxn>
                <a:cxn ang="0">
                  <a:pos x="6073" y="6732"/>
                </a:cxn>
                <a:cxn ang="0">
                  <a:pos x="6145" y="6948"/>
                </a:cxn>
                <a:cxn ang="0">
                  <a:pos x="6145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145" h="7164">
                  <a:moveTo>
                    <a:pt x="0" y="1020"/>
                  </a:moveTo>
                  <a:cubicBezTo>
                    <a:pt x="216" y="1020"/>
                    <a:pt x="438" y="1020"/>
                    <a:pt x="654" y="1020"/>
                  </a:cubicBezTo>
                  <a:cubicBezTo>
                    <a:pt x="876" y="1020"/>
                    <a:pt x="1092" y="1020"/>
                    <a:pt x="1314" y="1020"/>
                  </a:cubicBezTo>
                  <a:cubicBezTo>
                    <a:pt x="1530" y="1020"/>
                    <a:pt x="1752" y="1026"/>
                    <a:pt x="1968" y="1026"/>
                  </a:cubicBezTo>
                  <a:cubicBezTo>
                    <a:pt x="2184" y="1032"/>
                    <a:pt x="2407" y="1044"/>
                    <a:pt x="2623" y="1056"/>
                  </a:cubicBezTo>
                  <a:cubicBezTo>
                    <a:pt x="2839" y="1080"/>
                    <a:pt x="3055" y="1116"/>
                    <a:pt x="3271" y="1158"/>
                  </a:cubicBezTo>
                  <a:cubicBezTo>
                    <a:pt x="3481" y="1224"/>
                    <a:pt x="3685" y="1302"/>
                    <a:pt x="3877" y="1404"/>
                  </a:cubicBezTo>
                  <a:cubicBezTo>
                    <a:pt x="4057" y="1530"/>
                    <a:pt x="4225" y="1668"/>
                    <a:pt x="4381" y="1824"/>
                  </a:cubicBezTo>
                  <a:cubicBezTo>
                    <a:pt x="4519" y="1992"/>
                    <a:pt x="4645" y="2166"/>
                    <a:pt x="4765" y="2352"/>
                  </a:cubicBezTo>
                  <a:cubicBezTo>
                    <a:pt x="4873" y="2544"/>
                    <a:pt x="4969" y="2742"/>
                    <a:pt x="5059" y="2940"/>
                  </a:cubicBezTo>
                  <a:cubicBezTo>
                    <a:pt x="5149" y="3138"/>
                    <a:pt x="5227" y="3342"/>
                    <a:pt x="5299" y="3546"/>
                  </a:cubicBezTo>
                  <a:cubicBezTo>
                    <a:pt x="5371" y="3756"/>
                    <a:pt x="5437" y="3966"/>
                    <a:pt x="5497" y="4176"/>
                  </a:cubicBezTo>
                  <a:cubicBezTo>
                    <a:pt x="5557" y="4386"/>
                    <a:pt x="5617" y="4596"/>
                    <a:pt x="5671" y="4806"/>
                  </a:cubicBezTo>
                  <a:cubicBezTo>
                    <a:pt x="5719" y="5016"/>
                    <a:pt x="5773" y="5232"/>
                    <a:pt x="5821" y="5448"/>
                  </a:cubicBezTo>
                  <a:cubicBezTo>
                    <a:pt x="5863" y="5658"/>
                    <a:pt x="5911" y="5874"/>
                    <a:pt x="5953" y="6090"/>
                  </a:cubicBezTo>
                  <a:cubicBezTo>
                    <a:pt x="5995" y="6300"/>
                    <a:pt x="6031" y="6516"/>
                    <a:pt x="6073" y="6732"/>
                  </a:cubicBezTo>
                  <a:cubicBezTo>
                    <a:pt x="6109" y="6948"/>
                    <a:pt x="6145" y="7164"/>
                    <a:pt x="6145" y="6948"/>
                  </a:cubicBezTo>
                  <a:cubicBezTo>
                    <a:pt x="6145" y="6948"/>
                    <a:pt x="6145" y="0"/>
                    <a:pt x="6145" y="0"/>
                  </a:cubicBezTo>
                  <a:cubicBezTo>
                    <a:pt x="6145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 w="6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900"/>
            </a:p>
          </p:txBody>
        </p:sp>
      </p:grpSp>
    </p:spTree>
    <p:extLst>
      <p:ext uri="{BB962C8B-B14F-4D97-AF65-F5344CB8AC3E}">
        <p14:creationId xmlns:p14="http://schemas.microsoft.com/office/powerpoint/2010/main" val="3462787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+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82880" y="0"/>
            <a:ext cx="7132320" cy="73152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4500">
                <a:solidFill>
                  <a:schemeClr val="tx1"/>
                </a:solidFill>
                <a:latin typeface="LMHMono" panose="020B0509020204030204" pitchFamily="49" charset="0"/>
                <a:ea typeface="LMHMono" panose="020B0509020204030204" pitchFamily="49" charset="0"/>
                <a:cs typeface="LMHMono" panose="020B0509020204030204" pitchFamily="49" charset="0"/>
              </a:defRPr>
            </a:lvl1pPr>
            <a:lvl2pPr marL="457200" indent="0">
              <a:buFont typeface="Arial" panose="020B0604020202020204" pitchFamily="34" charset="0"/>
              <a:buNone/>
              <a:defRPr sz="3800">
                <a:solidFill>
                  <a:schemeClr val="accent3"/>
                </a:solidFill>
                <a:latin typeface="SourceCodeNarrow" panose="020B0609030804020204" pitchFamily="49" charset="0"/>
                <a:ea typeface="SourceCodeNarrow" panose="020B0609030804020204" pitchFamily="49" charset="0"/>
                <a:cs typeface="SourceCodeNarrow" panose="020B0609030804020204" pitchFamily="49" charset="0"/>
              </a:defRPr>
            </a:lvl2pPr>
            <a:lvl3pPr marL="914400" indent="0">
              <a:buFont typeface="Arial" panose="020B0604020202020204" pitchFamily="34" charset="0"/>
              <a:buNone/>
              <a:defRPr sz="3200">
                <a:solidFill>
                  <a:schemeClr val="accent3"/>
                </a:solidFill>
                <a:latin typeface="SourceCodeNarrow" panose="020B0609030804020204" pitchFamily="49" charset="0"/>
                <a:ea typeface="SourceCodeNarrow" panose="020B0609030804020204" pitchFamily="49" charset="0"/>
                <a:cs typeface="SourceCodeNarrow" panose="020B0609030804020204" pitchFamily="49" charset="0"/>
              </a:defRPr>
            </a:lvl3pPr>
            <a:lvl4pPr marL="1371600" indent="0">
              <a:buFont typeface="Arial" panose="020B0604020202020204" pitchFamily="34" charset="0"/>
              <a:buNone/>
              <a:defRPr sz="2900">
                <a:solidFill>
                  <a:schemeClr val="accent3"/>
                </a:solidFill>
                <a:latin typeface="SourceCodeNarrow" panose="020B0609030804020204" pitchFamily="49" charset="0"/>
                <a:ea typeface="SourceCodeNarrow" panose="020B0609030804020204" pitchFamily="49" charset="0"/>
                <a:cs typeface="SourceCodeNarrow" panose="020B0609030804020204" pitchFamily="49" charset="0"/>
              </a:defRPr>
            </a:lvl4pPr>
            <a:lvl5pPr marL="1828800" indent="0">
              <a:buFont typeface="Arial" panose="020B0604020202020204" pitchFamily="34" charset="0"/>
              <a:buNone/>
              <a:defRPr sz="2900">
                <a:solidFill>
                  <a:schemeClr val="accent3"/>
                </a:solidFill>
                <a:latin typeface="SourceCodeNarrow" panose="020B0609030804020204" pitchFamily="49" charset="0"/>
                <a:ea typeface="SourceCodeNarrow" panose="020B0609030804020204" pitchFamily="49" charset="0"/>
                <a:cs typeface="SourceCodeNarrow" panose="020B0609030804020204" pitchFamily="49" charset="0"/>
              </a:defRPr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en-US"/>
              <a:t>Source Code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98080" y="0"/>
            <a:ext cx="6949440" cy="7315200"/>
          </a:xfrm>
        </p:spPr>
        <p:txBody>
          <a:bodyPr/>
          <a:lstStyle>
            <a:lvl1pPr>
              <a:defRPr sz="4500"/>
            </a:lvl1pPr>
            <a:lvl2pPr>
              <a:defRPr sz="3800"/>
            </a:lvl2pPr>
            <a:lvl3pPr>
              <a:defRPr sz="32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F171B-BCF0-4F8D-B01B-8AC3659B91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689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6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28" Type="http://schemas.openxmlformats.org/officeDocument/2006/relationships/image" Target="../media/image5.e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8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4.emf"/><Relationship Id="rId30" Type="http://schemas.openxmlformats.org/officeDocument/2006/relationships/image" Target="../media/image7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716000" y="7310719"/>
            <a:ext cx="914400" cy="914400"/>
          </a:xfrm>
          <a:prstGeom prst="rect">
            <a:avLst/>
          </a:prstGeom>
          <a:blipFill>
            <a:blip r:embed="rId25"/>
            <a:stretch>
              <a:fillRect/>
            </a:stretch>
          </a:blipFill>
        </p:spPr>
        <p:txBody>
          <a:bodyPr vert="horz" lIns="0" tIns="0" rIns="0" bIns="0" rtlCol="0" anchor="ctr"/>
          <a:lstStyle>
            <a:lvl1pPr algn="ctr">
              <a:defRPr sz="2400">
                <a:solidFill>
                  <a:schemeClr val="accent2"/>
                </a:solidFill>
              </a:defRPr>
            </a:lvl1pPr>
          </a:lstStyle>
          <a:p>
            <a:fld id="{5CAF171B-BCF0-4F8D-B01B-8AC3659B91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2880" y="0"/>
            <a:ext cx="14264640" cy="1371600"/>
          </a:xfrm>
          <a:prstGeom prst="rect">
            <a:avLst/>
          </a:prstGeom>
          <a:blipFill dpi="0" rotWithShape="1">
            <a:blip r:embed="rId26"/>
            <a:srcRect/>
            <a:stretch>
              <a:fillRect t="87000"/>
            </a:stretch>
          </a:blipFill>
        </p:spPr>
        <p:txBody>
          <a:bodyPr vert="horz" lIns="228600" tIns="228600" rIns="228600" bIns="228600" rtlCol="0" anchor="b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" y="1371600"/>
            <a:ext cx="14264640" cy="5852160"/>
          </a:xfrm>
          <a:prstGeom prst="rect">
            <a:avLst/>
          </a:prstGeom>
          <a:noFill/>
        </p:spPr>
        <p:txBody>
          <a:bodyPr vert="horz" lIns="91440" tIns="91440" rIns="91440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50" r:id="rId3"/>
    <p:sldLayoutId id="2147483664" r:id="rId4"/>
    <p:sldLayoutId id="2147483660" r:id="rId5"/>
    <p:sldLayoutId id="2147483665" r:id="rId6"/>
    <p:sldLayoutId id="2147483670" r:id="rId7"/>
    <p:sldLayoutId id="2147483678" r:id="rId8"/>
    <p:sldLayoutId id="2147483679" r:id="rId9"/>
    <p:sldLayoutId id="2147483652" r:id="rId10"/>
    <p:sldLayoutId id="2147483674" r:id="rId11"/>
    <p:sldLayoutId id="2147483673" r:id="rId12"/>
    <p:sldLayoutId id="2147483669" r:id="rId13"/>
    <p:sldLayoutId id="2147483662" r:id="rId14"/>
    <p:sldLayoutId id="2147483653" r:id="rId15"/>
    <p:sldLayoutId id="2147483654" r:id="rId16"/>
    <p:sldLayoutId id="2147483680" r:id="rId17"/>
    <p:sldLayoutId id="2147483681" r:id="rId18"/>
    <p:sldLayoutId id="2147483656" r:id="rId19"/>
    <p:sldLayoutId id="2147483657" r:id="rId20"/>
    <p:sldLayoutId id="2147483658" r:id="rId21"/>
    <p:sldLayoutId id="2147483659" r:id="rId22"/>
  </p:sldLayoutIdLst>
  <p:hf hdr="0" ftr="0" dt="0"/>
  <p:txStyles>
    <p:titleStyle>
      <a:lvl1pPr algn="l" defTabSz="1463040" rtl="0" eaLnBrk="1" latinLnBrk="0" hangingPunct="1">
        <a:spcBef>
          <a:spcPct val="0"/>
        </a:spcBef>
        <a:buNone/>
        <a:defRPr sz="7200" b="0" i="0" kern="1200" cap="none" spc="0" baseline="0">
          <a:ln>
            <a:noFill/>
          </a:ln>
          <a:solidFill>
            <a:schemeClr val="tx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457200" indent="-457200" algn="l" defTabSz="457200" rtl="0" eaLnBrk="1" latinLnBrk="0" hangingPunct="1">
        <a:lnSpc>
          <a:spcPct val="140000"/>
        </a:lnSpc>
        <a:spcBef>
          <a:spcPts val="0"/>
        </a:spcBef>
        <a:buSzPct val="100000"/>
        <a:buFontTx/>
        <a:buBlip>
          <a:blip r:embed="rId27"/>
        </a:buBlip>
        <a:defRPr sz="54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457200" rtl="0" eaLnBrk="1" latinLnBrk="0" hangingPunct="1">
        <a:lnSpc>
          <a:spcPct val="140000"/>
        </a:lnSpc>
        <a:spcBef>
          <a:spcPts val="0"/>
        </a:spcBef>
        <a:buFontTx/>
        <a:buBlip>
          <a:blip r:embed="rId28"/>
        </a:buBlip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457200" algn="l" defTabSz="457200" rtl="0" eaLnBrk="1" latinLnBrk="0" hangingPunct="1">
        <a:lnSpc>
          <a:spcPct val="140000"/>
        </a:lnSpc>
        <a:spcBef>
          <a:spcPts val="0"/>
        </a:spcBef>
        <a:buFontTx/>
        <a:buBlip>
          <a:blip r:embed="rId29"/>
        </a:buBlip>
        <a:defRPr sz="4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indent="-457200" algn="l" defTabSz="457200" rtl="0" eaLnBrk="1" latinLnBrk="0" hangingPunct="1">
        <a:lnSpc>
          <a:spcPct val="140000"/>
        </a:lnSpc>
        <a:spcBef>
          <a:spcPts val="0"/>
        </a:spcBef>
        <a:buFontTx/>
        <a:buBlip>
          <a:blip r:embed="rId30"/>
        </a:buBlip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2286000" indent="-457200" algn="l" defTabSz="457200" rtl="0" eaLnBrk="1" latinLnBrk="0" hangingPunct="1">
        <a:lnSpc>
          <a:spcPct val="140000"/>
        </a:lnSpc>
        <a:spcBef>
          <a:spcPts val="0"/>
        </a:spcBef>
        <a:buFontTx/>
        <a:buBlip>
          <a:blip r:embed="rId31"/>
        </a:buBlip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4023360" indent="-365760" algn="l" defTabSz="146304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754880" indent="-365760" algn="l" defTabSz="146304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486400" indent="-365760" algn="l" defTabSz="146304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217920" indent="-365760" algn="l" defTabSz="146304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46304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219456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2608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65760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38912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512064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85216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4EBB6AB5-E20C-4EF1-3DAF-39A3E8DB248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82880" y="2103120"/>
                <a:ext cx="14264640" cy="5212080"/>
              </a:xfrm>
            </p:spPr>
            <p:txBody>
              <a:bodyPr>
                <a:normAutofit fontScale="47500" lnSpcReduction="20000"/>
              </a:bodyPr>
              <a:lstStyle/>
              <a:p>
                <a:r>
                  <a:rPr lang="en-US"/>
                  <a:t>SUBPERMUTE:</a:t>
                </a:r>
              </a:p>
              <a:p>
                <a:r>
                  <a:rPr lang="en-US"/>
                  <a:t>Dãy input: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/>
                  <a:t>;</a:t>
                </a:r>
              </a:p>
              <a:p>
                <a:r>
                  <a:rPr lang="en-US"/>
                  <a:t>Dãy kết quả: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=∅</m:t>
                    </m:r>
                  </m:oMath>
                </a14:m>
                <a:r>
                  <a:rPr lang="en-US"/>
                  <a:t>;</a:t>
                </a:r>
              </a:p>
              <a:p>
                <a:r>
                  <a:rPr lang="en-US"/>
                  <a:t>Với mỗi giá trị từ 1…k, xác định vị trí xuất hiện cuối cùng của nó trong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/>
                  <a:t> (ô xanh).</a:t>
                </a:r>
              </a:p>
              <a:p>
                <a:r>
                  <a:rPr lang="en-US"/>
                  <a:t>for i = 1…n</a:t>
                </a:r>
              </a:p>
              <a:p>
                <a:pPr lvl="1"/>
                <a:r>
                  <a:rPr lang="en-US"/>
                  <a:t>Nếu giá trị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/>
                  <a:t> đã có mặt trong dãy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/>
                  <a:t>: Bỏ qua (continue)</a:t>
                </a:r>
              </a:p>
              <a:p>
                <a:pPr lvl="1"/>
                <a:r>
                  <a:rPr lang="en-US"/>
                  <a:t>Nếu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/>
              </a:p>
              <a:p>
                <a:pPr lvl="2"/>
                <a:r>
                  <a:rPr lang="en-US"/>
                  <a:t>while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𝑏𝑎𝑐𝑘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&amp;&amp;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/>
                  <a:t> không phải ô xanh) b.pop_back();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𝑝𝑢𝑠h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𝑏𝑎𝑐𝑘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/>
              </a:p>
              <a:p>
                <a:r>
                  <a:rPr lang="en-US"/>
                  <a:t>Output: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/>
              </a:p>
              <a:p>
                <a:endParaRPr lang="en-US"/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4EBB6AB5-E20C-4EF1-3DAF-39A3E8DB24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2880" y="2103120"/>
                <a:ext cx="14264640" cy="521208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9">
            <a:extLst>
              <a:ext uri="{FF2B5EF4-FFF2-40B4-BE49-F238E27FC236}">
                <a16:creationId xmlns:a16="http://schemas.microsoft.com/office/drawing/2014/main" id="{55C91B98-5214-5AFD-2686-2962080CD8F0}"/>
              </a:ext>
            </a:extLst>
          </p:cNvPr>
          <p:cNvSpPr/>
          <p:nvPr/>
        </p:nvSpPr>
        <p:spPr>
          <a:xfrm>
            <a:off x="548640" y="457200"/>
            <a:ext cx="548640" cy="548640"/>
          </a:xfrm>
          <a:prstGeom prst="rect">
            <a:avLst/>
          </a:prstGeom>
          <a:noFill/>
          <a:ln>
            <a:noFill/>
          </a:ln>
          <a:effectLst/>
          <a:scene3d>
            <a:camera prst="obliqueBottomRight"/>
            <a:lightRig rig="soft" dir="t">
              <a:rot lat="0" lon="0" rev="18900000"/>
            </a:lightRig>
          </a:scene3d>
          <a:sp3d prstMaterial="metal">
            <a:bevelT w="127000" h="2540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  <a:flatTx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D5A4202-EDD5-53F1-FDC0-EBDDF5062B2A}"/>
              </a:ext>
            </a:extLst>
          </p:cNvPr>
          <p:cNvSpPr/>
          <p:nvPr/>
        </p:nvSpPr>
        <p:spPr>
          <a:xfrm>
            <a:off x="548640" y="1188720"/>
            <a:ext cx="548640" cy="548640"/>
          </a:xfrm>
          <a:prstGeom prst="rect">
            <a:avLst/>
          </a:prstGeom>
          <a:noFill/>
          <a:ln>
            <a:noFill/>
          </a:ln>
          <a:effectLst/>
          <a:scene3d>
            <a:camera prst="obliqueBottomRight"/>
            <a:lightRig rig="soft" dir="t">
              <a:rot lat="0" lon="0" rev="18900000"/>
            </a:lightRig>
          </a:scene3d>
          <a:sp3d prstMaterial="metal">
            <a:bevelT w="127000" h="2540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  <a:flatTx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6A59048-0EDE-E408-BBBE-ED11F5D7EB5F}"/>
              </a:ext>
            </a:extLst>
          </p:cNvPr>
          <p:cNvSpPr/>
          <p:nvPr/>
        </p:nvSpPr>
        <p:spPr>
          <a:xfrm>
            <a:off x="1280160" y="457200"/>
            <a:ext cx="548640" cy="54864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  <a:scene3d>
            <a:camera prst="obliqueBottomRight"/>
            <a:lightRig rig="soft" dir="t">
              <a:rot lat="0" lon="0" rev="18900000"/>
            </a:lightRig>
          </a:scene3d>
          <a:sp3d prstMaterial="metal">
            <a:bevelT w="127000" h="2540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  <a:flatTx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49923DC-377C-F09B-BDF1-C6D055E1757B}"/>
              </a:ext>
            </a:extLst>
          </p:cNvPr>
          <p:cNvSpPr/>
          <p:nvPr/>
        </p:nvSpPr>
        <p:spPr>
          <a:xfrm>
            <a:off x="1828800" y="457200"/>
            <a:ext cx="548640" cy="54864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  <a:scene3d>
            <a:camera prst="obliqueBottomRight"/>
            <a:lightRig rig="soft" dir="t">
              <a:rot lat="0" lon="0" rev="18900000"/>
            </a:lightRig>
          </a:scene3d>
          <a:sp3d prstMaterial="metal">
            <a:bevelT w="127000" h="2540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  <a:flatTx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46D24AF-8685-0331-658F-385EA1F63333}"/>
              </a:ext>
            </a:extLst>
          </p:cNvPr>
          <p:cNvSpPr/>
          <p:nvPr/>
        </p:nvSpPr>
        <p:spPr>
          <a:xfrm>
            <a:off x="2377440" y="457200"/>
            <a:ext cx="548640" cy="54864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  <a:scene3d>
            <a:camera prst="obliqueBottomRight"/>
            <a:lightRig rig="soft" dir="t">
              <a:rot lat="0" lon="0" rev="18900000"/>
            </a:lightRig>
          </a:scene3d>
          <a:sp3d prstMaterial="metal">
            <a:bevelT w="127000" h="2540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  <a:flatTx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5F7CC8D-A9F3-8427-1F1C-170739DABDD2}"/>
              </a:ext>
            </a:extLst>
          </p:cNvPr>
          <p:cNvSpPr/>
          <p:nvPr/>
        </p:nvSpPr>
        <p:spPr>
          <a:xfrm>
            <a:off x="2926080" y="457200"/>
            <a:ext cx="548640" cy="54864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scene3d>
            <a:camera prst="obliqueBottomRight"/>
            <a:lightRig rig="soft" dir="t">
              <a:rot lat="0" lon="0" rev="18900000"/>
            </a:lightRig>
          </a:scene3d>
          <a:sp3d prstMaterial="metal">
            <a:bevelT w="127000" h="2540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  <a:flatTx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EBCB1DD-7C96-1F89-61CA-240AE4031B10}"/>
              </a:ext>
            </a:extLst>
          </p:cNvPr>
          <p:cNvSpPr/>
          <p:nvPr/>
        </p:nvSpPr>
        <p:spPr>
          <a:xfrm>
            <a:off x="3474720" y="457200"/>
            <a:ext cx="548640" cy="54864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scene3d>
            <a:camera prst="obliqueBottomRight"/>
            <a:lightRig rig="soft" dir="t">
              <a:rot lat="0" lon="0" rev="18900000"/>
            </a:lightRig>
          </a:scene3d>
          <a:sp3d prstMaterial="metal">
            <a:bevelT w="127000" h="2540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  <a:flatTx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CC038FB-D99F-1F0D-E5C3-0DD89B658B82}"/>
              </a:ext>
            </a:extLst>
          </p:cNvPr>
          <p:cNvSpPr/>
          <p:nvPr/>
        </p:nvSpPr>
        <p:spPr>
          <a:xfrm>
            <a:off x="4023360" y="457200"/>
            <a:ext cx="548640" cy="54864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  <a:scene3d>
            <a:camera prst="obliqueBottomRight"/>
            <a:lightRig rig="soft" dir="t">
              <a:rot lat="0" lon="0" rev="18900000"/>
            </a:lightRig>
          </a:scene3d>
          <a:sp3d prstMaterial="metal">
            <a:bevelT w="127000" h="2540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  <a:flatTx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6BDBB51-9C2A-7E2C-53A9-40EDDE8D16A0}"/>
              </a:ext>
            </a:extLst>
          </p:cNvPr>
          <p:cNvSpPr/>
          <p:nvPr/>
        </p:nvSpPr>
        <p:spPr>
          <a:xfrm>
            <a:off x="4572000" y="457200"/>
            <a:ext cx="548640" cy="54864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  <a:scene3d>
            <a:camera prst="obliqueBottomRight"/>
            <a:lightRig rig="soft" dir="t">
              <a:rot lat="0" lon="0" rev="18900000"/>
            </a:lightRig>
          </a:scene3d>
          <a:sp3d prstMaterial="metal">
            <a:bevelT w="127000" h="2540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  <a:flatTx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D0D2B91-1B01-9EA2-D1CA-B4A3C008E98F}"/>
              </a:ext>
            </a:extLst>
          </p:cNvPr>
          <p:cNvSpPr/>
          <p:nvPr/>
        </p:nvSpPr>
        <p:spPr>
          <a:xfrm>
            <a:off x="5120640" y="457200"/>
            <a:ext cx="548640" cy="54864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  <a:scene3d>
            <a:camera prst="obliqueBottomRight"/>
            <a:lightRig rig="soft" dir="t">
              <a:rot lat="0" lon="0" rev="18900000"/>
            </a:lightRig>
          </a:scene3d>
          <a:sp3d prstMaterial="metal">
            <a:bevelT w="127000" h="2540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  <a:flatTx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E7ADD3F-D46A-37B6-33A9-164C8E011ED3}"/>
              </a:ext>
            </a:extLst>
          </p:cNvPr>
          <p:cNvSpPr/>
          <p:nvPr/>
        </p:nvSpPr>
        <p:spPr>
          <a:xfrm>
            <a:off x="5669280" y="457200"/>
            <a:ext cx="548640" cy="54864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scene3d>
            <a:camera prst="obliqueBottomRight"/>
            <a:lightRig rig="soft" dir="t">
              <a:rot lat="0" lon="0" rev="18900000"/>
            </a:lightRig>
          </a:scene3d>
          <a:sp3d prstMaterial="metal">
            <a:bevelT w="127000" h="2540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  <a:flatTx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EFA329E-ABED-2FB7-ACBB-29B0908B2181}"/>
              </a:ext>
            </a:extLst>
          </p:cNvPr>
          <p:cNvSpPr/>
          <p:nvPr/>
        </p:nvSpPr>
        <p:spPr>
          <a:xfrm>
            <a:off x="6217920" y="457200"/>
            <a:ext cx="548640" cy="54864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scene3d>
            <a:camera prst="obliqueBottomRight"/>
            <a:lightRig rig="soft" dir="t">
              <a:rot lat="0" lon="0" rev="18900000"/>
            </a:lightRig>
          </a:scene3d>
          <a:sp3d prstMaterial="metal">
            <a:bevelT w="127000" h="2540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  <a:flatTx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5340B54-A842-D17D-8B94-965982629641}"/>
              </a:ext>
            </a:extLst>
          </p:cNvPr>
          <p:cNvSpPr/>
          <p:nvPr/>
        </p:nvSpPr>
        <p:spPr>
          <a:xfrm>
            <a:off x="6766560" y="457200"/>
            <a:ext cx="548640" cy="54864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scene3d>
            <a:camera prst="obliqueBottomRight"/>
            <a:lightRig rig="soft" dir="t">
              <a:rot lat="0" lon="0" rev="18900000"/>
            </a:lightRig>
          </a:scene3d>
          <a:sp3d prstMaterial="metal">
            <a:bevelT w="127000" h="2540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  <a:flatTx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C2625AC-DDD9-C973-A232-42541254249C}"/>
              </a:ext>
            </a:extLst>
          </p:cNvPr>
          <p:cNvSpPr/>
          <p:nvPr/>
        </p:nvSpPr>
        <p:spPr>
          <a:xfrm>
            <a:off x="7315200" y="457200"/>
            <a:ext cx="548640" cy="54864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scene3d>
            <a:camera prst="obliqueBottomRight"/>
            <a:lightRig rig="soft" dir="t">
              <a:rot lat="0" lon="0" rev="18900000"/>
            </a:lightRig>
          </a:scene3d>
          <a:sp3d prstMaterial="metal">
            <a:bevelT w="127000" h="2540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  <a:flatTx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574AA41-010D-0694-979D-AC2AAC5E1137}"/>
              </a:ext>
            </a:extLst>
          </p:cNvPr>
          <p:cNvSpPr/>
          <p:nvPr/>
        </p:nvSpPr>
        <p:spPr>
          <a:xfrm>
            <a:off x="1280160" y="1188720"/>
            <a:ext cx="548640" cy="54864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scene3d>
            <a:camera prst="obliqueBottomRight"/>
            <a:lightRig rig="soft" dir="t">
              <a:rot lat="0" lon="0" rev="18900000"/>
            </a:lightRig>
          </a:scene3d>
          <a:sp3d prstMaterial="metal">
            <a:bevelT w="127000" h="2540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  <a:flatTx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6B96AAE-E533-F136-C9CE-271878A1A02E}"/>
              </a:ext>
            </a:extLst>
          </p:cNvPr>
          <p:cNvSpPr/>
          <p:nvPr/>
        </p:nvSpPr>
        <p:spPr>
          <a:xfrm>
            <a:off x="1828800" y="1188720"/>
            <a:ext cx="548640" cy="54864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scene3d>
            <a:camera prst="obliqueBottomRight"/>
            <a:lightRig rig="soft" dir="t">
              <a:rot lat="0" lon="0" rev="18900000"/>
            </a:lightRig>
          </a:scene3d>
          <a:sp3d prstMaterial="metal">
            <a:bevelT w="127000" h="2540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  <a:flatTx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69151AE7-FE7E-6F3E-669E-3156C7467984}"/>
              </a:ext>
            </a:extLst>
          </p:cNvPr>
          <p:cNvSpPr/>
          <p:nvPr/>
        </p:nvSpPr>
        <p:spPr>
          <a:xfrm>
            <a:off x="2377440" y="1188720"/>
            <a:ext cx="548640" cy="54864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  <a:scene3d>
            <a:camera prst="obliqueBottomRight"/>
            <a:lightRig rig="soft" dir="t">
              <a:rot lat="0" lon="0" rev="18900000"/>
            </a:lightRig>
          </a:scene3d>
          <a:sp3d prstMaterial="metal">
            <a:bevelT w="127000" h="2540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  <a:flatTx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EFF8730D-CEED-CEAA-4CCD-5ABFCA57E8DE}"/>
              </a:ext>
            </a:extLst>
          </p:cNvPr>
          <p:cNvSpPr/>
          <p:nvPr/>
        </p:nvSpPr>
        <p:spPr>
          <a:xfrm>
            <a:off x="2926080" y="1188720"/>
            <a:ext cx="548640" cy="54864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scene3d>
            <a:camera prst="obliqueBottomRight"/>
            <a:lightRig rig="soft" dir="t">
              <a:rot lat="0" lon="0" rev="18900000"/>
            </a:lightRig>
          </a:scene3d>
          <a:sp3d prstMaterial="metal">
            <a:bevelT w="127000" h="2540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  <a:flatTx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E6B9042A-BB03-BEDC-0E27-ECEE78FAB1A3}"/>
              </a:ext>
            </a:extLst>
          </p:cNvPr>
          <p:cNvSpPr/>
          <p:nvPr/>
        </p:nvSpPr>
        <p:spPr>
          <a:xfrm>
            <a:off x="3474720" y="1188720"/>
            <a:ext cx="548640" cy="54864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scene3d>
            <a:camera prst="obliqueBottomRight"/>
            <a:lightRig rig="soft" dir="t">
              <a:rot lat="0" lon="0" rev="18900000"/>
            </a:lightRig>
          </a:scene3d>
          <a:sp3d prstMaterial="metal">
            <a:bevelT w="127000" h="2540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  <a:flatTx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48725C9F-E750-8354-A721-8D54B0AF548A}"/>
              </a:ext>
            </a:extLst>
          </p:cNvPr>
          <p:cNvSpPr/>
          <p:nvPr/>
        </p:nvSpPr>
        <p:spPr>
          <a:xfrm>
            <a:off x="4023360" y="1188720"/>
            <a:ext cx="548640" cy="54864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scene3d>
            <a:camera prst="obliqueBottomRight"/>
            <a:lightRig rig="soft" dir="t">
              <a:rot lat="0" lon="0" rev="18900000"/>
            </a:lightRig>
          </a:scene3d>
          <a:sp3d prstMaterial="metal">
            <a:bevelT w="127000" h="2540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  <a:flatTx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961340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C2A938F-13A6-2324-1F84-C89399D6CF3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AF171B-BCF0-4F8D-B01B-8AC3659B914C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0D3CA0-F188-2DE1-1462-AA30E136766C}"/>
              </a:ext>
            </a:extLst>
          </p:cNvPr>
          <p:cNvSpPr/>
          <p:nvPr/>
        </p:nvSpPr>
        <p:spPr>
          <a:xfrm>
            <a:off x="548640" y="457200"/>
            <a:ext cx="548640" cy="548640"/>
          </a:xfrm>
          <a:prstGeom prst="rect">
            <a:avLst/>
          </a:prstGeom>
          <a:noFill/>
          <a:ln>
            <a:noFill/>
          </a:ln>
          <a:effectLst/>
          <a:scene3d>
            <a:camera prst="obliqueBottomRight"/>
            <a:lightRig rig="soft" dir="t">
              <a:rot lat="0" lon="0" rev="18900000"/>
            </a:lightRig>
          </a:scene3d>
          <a:sp3d prstMaterial="metal">
            <a:bevelT w="127000" h="2540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  <a:flatTx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FEDCF1-B289-96A5-9583-6F59469688EF}"/>
              </a:ext>
            </a:extLst>
          </p:cNvPr>
          <p:cNvSpPr/>
          <p:nvPr/>
        </p:nvSpPr>
        <p:spPr>
          <a:xfrm>
            <a:off x="548640" y="1737360"/>
            <a:ext cx="548640" cy="548640"/>
          </a:xfrm>
          <a:prstGeom prst="rect">
            <a:avLst/>
          </a:prstGeom>
          <a:noFill/>
          <a:ln>
            <a:noFill/>
          </a:ln>
          <a:effectLst/>
          <a:scene3d>
            <a:camera prst="obliqueBottomRight"/>
            <a:lightRig rig="soft" dir="t">
              <a:rot lat="0" lon="0" rev="18900000"/>
            </a:lightRig>
          </a:scene3d>
          <a:sp3d prstMaterial="metal">
            <a:bevelT w="127000" h="2540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  <a:flatTx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FFFA3F6-F9DE-DEBE-1EB5-70D1C64B6BA9}"/>
              </a:ext>
            </a:extLst>
          </p:cNvPr>
          <p:cNvSpPr/>
          <p:nvPr/>
        </p:nvSpPr>
        <p:spPr>
          <a:xfrm>
            <a:off x="1280160" y="457200"/>
            <a:ext cx="548640" cy="54864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scene3d>
            <a:camera prst="obliqueBottomRight"/>
            <a:lightRig rig="soft" dir="t">
              <a:rot lat="0" lon="0" rev="18900000"/>
            </a:lightRig>
          </a:scene3d>
          <a:sp3d prstMaterial="metal">
            <a:bevelT w="127000" h="2540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  <a:flatTx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24DB8F7-A537-F265-1F85-D1EC5964EDB9}"/>
              </a:ext>
            </a:extLst>
          </p:cNvPr>
          <p:cNvSpPr/>
          <p:nvPr/>
        </p:nvSpPr>
        <p:spPr>
          <a:xfrm>
            <a:off x="1828800" y="457200"/>
            <a:ext cx="548640" cy="54864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scene3d>
            <a:camera prst="obliqueBottomRight"/>
            <a:lightRig rig="soft" dir="t">
              <a:rot lat="0" lon="0" rev="18900000"/>
            </a:lightRig>
          </a:scene3d>
          <a:sp3d prstMaterial="metal">
            <a:bevelT w="127000" h="2540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  <a:flatTx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327AC6-9E4F-6BA3-5133-2C3F63BEBBD7}"/>
              </a:ext>
            </a:extLst>
          </p:cNvPr>
          <p:cNvSpPr/>
          <p:nvPr/>
        </p:nvSpPr>
        <p:spPr>
          <a:xfrm>
            <a:off x="2377440" y="457200"/>
            <a:ext cx="548640" cy="54864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scene3d>
            <a:camera prst="obliqueBottomRight"/>
            <a:lightRig rig="soft" dir="t">
              <a:rot lat="0" lon="0" rev="18900000"/>
            </a:lightRig>
          </a:scene3d>
          <a:sp3d prstMaterial="metal">
            <a:bevelT w="127000" h="2540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  <a:flatTx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1C9FBD5-0E9A-78BC-7D35-80B776998BA1}"/>
              </a:ext>
            </a:extLst>
          </p:cNvPr>
          <p:cNvSpPr/>
          <p:nvPr/>
        </p:nvSpPr>
        <p:spPr>
          <a:xfrm>
            <a:off x="2926080" y="457200"/>
            <a:ext cx="548640" cy="54864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  <a:scene3d>
            <a:camera prst="obliqueBottomRight"/>
            <a:lightRig rig="soft" dir="t">
              <a:rot lat="0" lon="0" rev="18900000"/>
            </a:lightRig>
          </a:scene3d>
          <a:sp3d prstMaterial="metal">
            <a:bevelT w="127000" h="2540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  <a:flatTx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2B7ED8-7972-72E4-3601-8D294EF371E3}"/>
              </a:ext>
            </a:extLst>
          </p:cNvPr>
          <p:cNvSpPr/>
          <p:nvPr/>
        </p:nvSpPr>
        <p:spPr>
          <a:xfrm>
            <a:off x="3474720" y="457200"/>
            <a:ext cx="548640" cy="54864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  <a:scene3d>
            <a:camera prst="obliqueBottomRight"/>
            <a:lightRig rig="soft" dir="t">
              <a:rot lat="0" lon="0" rev="18900000"/>
            </a:lightRig>
          </a:scene3d>
          <a:sp3d prstMaterial="metal">
            <a:bevelT w="127000" h="2540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  <a:flatTx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BF77174-9B10-FF5F-46C2-18FBD7042DF0}"/>
              </a:ext>
            </a:extLst>
          </p:cNvPr>
          <p:cNvSpPr/>
          <p:nvPr/>
        </p:nvSpPr>
        <p:spPr>
          <a:xfrm>
            <a:off x="4023360" y="457200"/>
            <a:ext cx="548640" cy="54864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  <a:scene3d>
            <a:camera prst="obliqueBottomRight"/>
            <a:lightRig rig="soft" dir="t">
              <a:rot lat="0" lon="0" rev="18900000"/>
            </a:lightRig>
          </a:scene3d>
          <a:sp3d prstMaterial="metal">
            <a:bevelT w="127000" h="2540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  <a:flatTx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5C498E1-9CBD-E8AF-B7FB-8892AC72561A}"/>
              </a:ext>
            </a:extLst>
          </p:cNvPr>
          <p:cNvSpPr/>
          <p:nvPr/>
        </p:nvSpPr>
        <p:spPr>
          <a:xfrm>
            <a:off x="4572000" y="457200"/>
            <a:ext cx="548640" cy="54864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  <a:scene3d>
            <a:camera prst="obliqueBottomRight"/>
            <a:lightRig rig="soft" dir="t">
              <a:rot lat="0" lon="0" rev="18900000"/>
            </a:lightRig>
          </a:scene3d>
          <a:sp3d prstMaterial="metal">
            <a:bevelT w="127000" h="2540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  <a:flatTx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7B73A67-AA93-3FE9-D46D-3C0BBC08800A}"/>
              </a:ext>
            </a:extLst>
          </p:cNvPr>
          <p:cNvSpPr/>
          <p:nvPr/>
        </p:nvSpPr>
        <p:spPr>
          <a:xfrm>
            <a:off x="5120640" y="457200"/>
            <a:ext cx="548640" cy="54864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  <a:scene3d>
            <a:camera prst="obliqueBottomRight"/>
            <a:lightRig rig="soft" dir="t">
              <a:rot lat="0" lon="0" rev="18900000"/>
            </a:lightRig>
          </a:scene3d>
          <a:sp3d prstMaterial="metal">
            <a:bevelT w="127000" h="2540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  <a:flatTx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A17913F-0B4F-273E-1B76-0DDF7ED1DFDA}"/>
              </a:ext>
            </a:extLst>
          </p:cNvPr>
          <p:cNvSpPr/>
          <p:nvPr/>
        </p:nvSpPr>
        <p:spPr>
          <a:xfrm>
            <a:off x="5669280" y="457200"/>
            <a:ext cx="548640" cy="54864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  <a:scene3d>
            <a:camera prst="obliqueBottomRight"/>
            <a:lightRig rig="soft" dir="t">
              <a:rot lat="0" lon="0" rev="18900000"/>
            </a:lightRig>
          </a:scene3d>
          <a:sp3d prstMaterial="metal">
            <a:bevelT w="127000" h="2540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  <a:flatTx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F44B1CE-0C42-2920-E042-3DA0F44F7074}"/>
              </a:ext>
            </a:extLst>
          </p:cNvPr>
          <p:cNvSpPr/>
          <p:nvPr/>
        </p:nvSpPr>
        <p:spPr>
          <a:xfrm>
            <a:off x="6217920" y="457200"/>
            <a:ext cx="548640" cy="54864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  <a:scene3d>
            <a:camera prst="obliqueBottomRight"/>
            <a:lightRig rig="soft" dir="t">
              <a:rot lat="0" lon="0" rev="18900000"/>
            </a:lightRig>
          </a:scene3d>
          <a:sp3d prstMaterial="metal">
            <a:bevelT w="127000" h="2540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  <a:flatTx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EB56384-6EC3-72CC-39A2-62E424845B95}"/>
              </a:ext>
            </a:extLst>
          </p:cNvPr>
          <p:cNvSpPr/>
          <p:nvPr/>
        </p:nvSpPr>
        <p:spPr>
          <a:xfrm>
            <a:off x="6766560" y="457200"/>
            <a:ext cx="548640" cy="54864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  <a:scene3d>
            <a:camera prst="obliqueBottomRight"/>
            <a:lightRig rig="soft" dir="t">
              <a:rot lat="0" lon="0" rev="18900000"/>
            </a:lightRig>
          </a:scene3d>
          <a:sp3d prstMaterial="metal">
            <a:bevelT w="127000" h="2540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  <a:flatTx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E7E4DA1-EC4C-B616-A49F-4AF31250CD01}"/>
              </a:ext>
            </a:extLst>
          </p:cNvPr>
          <p:cNvSpPr/>
          <p:nvPr/>
        </p:nvSpPr>
        <p:spPr>
          <a:xfrm>
            <a:off x="7315200" y="457200"/>
            <a:ext cx="548640" cy="54864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  <a:scene3d>
            <a:camera prst="obliqueBottomRight"/>
            <a:lightRig rig="soft" dir="t">
              <a:rot lat="0" lon="0" rev="18900000"/>
            </a:lightRig>
          </a:scene3d>
          <a:sp3d prstMaterial="metal">
            <a:bevelT w="127000" h="2540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  <a:flatTx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6D4D05B-9561-E7BF-069F-562D6F2B8BDF}"/>
              </a:ext>
            </a:extLst>
          </p:cNvPr>
          <p:cNvSpPr/>
          <p:nvPr/>
        </p:nvSpPr>
        <p:spPr>
          <a:xfrm>
            <a:off x="1280160" y="1737360"/>
            <a:ext cx="548640" cy="54864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  <a:scene3d>
            <a:camera prst="obliqueBottomRight"/>
            <a:lightRig rig="soft" dir="t">
              <a:rot lat="0" lon="0" rev="18900000"/>
            </a:lightRig>
          </a:scene3d>
          <a:sp3d prstMaterial="metal">
            <a:bevelT w="127000" h="2540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  <a:flatTx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9B1E12F-546D-E89E-5922-A0CFD86AE660}"/>
              </a:ext>
            </a:extLst>
          </p:cNvPr>
          <p:cNvSpPr/>
          <p:nvPr/>
        </p:nvSpPr>
        <p:spPr>
          <a:xfrm>
            <a:off x="2011680" y="1737360"/>
            <a:ext cx="548640" cy="54864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  <a:scene3d>
            <a:camera prst="obliqueBottomRight"/>
            <a:lightRig rig="soft" dir="t">
              <a:rot lat="0" lon="0" rev="18900000"/>
            </a:lightRig>
          </a:scene3d>
          <a:sp3d prstMaterial="metal">
            <a:bevelT w="127000" h="2540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  <a:flatTx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F8E31A2-1DD2-85BA-85B6-FC6D1B5320CE}"/>
              </a:ext>
            </a:extLst>
          </p:cNvPr>
          <p:cNvSpPr/>
          <p:nvPr/>
        </p:nvSpPr>
        <p:spPr>
          <a:xfrm>
            <a:off x="2560320" y="1737360"/>
            <a:ext cx="548640" cy="54864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  <a:scene3d>
            <a:camera prst="obliqueBottomRight"/>
            <a:lightRig rig="soft" dir="t">
              <a:rot lat="0" lon="0" rev="18900000"/>
            </a:lightRig>
          </a:scene3d>
          <a:sp3d prstMaterial="metal">
            <a:bevelT w="127000" h="2540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  <a:flatTx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FBFE23E-4F3D-6BFB-5DC5-86C5E7050F43}"/>
              </a:ext>
            </a:extLst>
          </p:cNvPr>
          <p:cNvSpPr/>
          <p:nvPr/>
        </p:nvSpPr>
        <p:spPr>
          <a:xfrm>
            <a:off x="3108960" y="1737360"/>
            <a:ext cx="548640" cy="54864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  <a:scene3d>
            <a:camera prst="obliqueBottomRight"/>
            <a:lightRig rig="soft" dir="t">
              <a:rot lat="0" lon="0" rev="18900000"/>
            </a:lightRig>
          </a:scene3d>
          <a:sp3d prstMaterial="metal">
            <a:bevelT w="127000" h="2540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  <a:flatTx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72FC0A8-CEA5-6710-09BC-7B59E1B8D1BE}"/>
              </a:ext>
            </a:extLst>
          </p:cNvPr>
          <p:cNvSpPr/>
          <p:nvPr/>
        </p:nvSpPr>
        <p:spPr>
          <a:xfrm>
            <a:off x="3657600" y="1737360"/>
            <a:ext cx="548640" cy="54864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  <a:scene3d>
            <a:camera prst="obliqueBottomRight"/>
            <a:lightRig rig="soft" dir="t">
              <a:rot lat="0" lon="0" rev="18900000"/>
            </a:lightRig>
          </a:scene3d>
          <a:sp3d prstMaterial="metal">
            <a:bevelT w="127000" h="2540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  <a:flatTx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3A51F34-C83F-1A90-95AF-571DCE15AA56}"/>
              </a:ext>
            </a:extLst>
          </p:cNvPr>
          <p:cNvSpPr/>
          <p:nvPr/>
        </p:nvSpPr>
        <p:spPr>
          <a:xfrm>
            <a:off x="4206240" y="1737360"/>
            <a:ext cx="548640" cy="54864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  <a:scene3d>
            <a:camera prst="obliqueBottomRight"/>
            <a:lightRig rig="soft" dir="t">
              <a:rot lat="0" lon="0" rev="18900000"/>
            </a:lightRig>
          </a:scene3d>
          <a:sp3d prstMaterial="metal">
            <a:bevelT w="127000" h="2540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  <a:flatTx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070B47E-EE5F-3051-82CB-3F44CD4AF5B9}"/>
              </a:ext>
            </a:extLst>
          </p:cNvPr>
          <p:cNvSpPr/>
          <p:nvPr/>
        </p:nvSpPr>
        <p:spPr>
          <a:xfrm>
            <a:off x="4754880" y="1737360"/>
            <a:ext cx="548640" cy="54864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  <a:scene3d>
            <a:camera prst="obliqueBottomRight"/>
            <a:lightRig rig="soft" dir="t">
              <a:rot lat="0" lon="0" rev="18900000"/>
            </a:lightRig>
          </a:scene3d>
          <a:sp3d prstMaterial="metal">
            <a:bevelT w="127000" h="2540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  <a:flatTx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4AA9809-E9F5-C38A-3ECE-9E7A62E410E4}"/>
              </a:ext>
            </a:extLst>
          </p:cNvPr>
          <p:cNvSpPr/>
          <p:nvPr/>
        </p:nvSpPr>
        <p:spPr>
          <a:xfrm>
            <a:off x="5303520" y="1737360"/>
            <a:ext cx="548640" cy="54864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  <a:scene3d>
            <a:camera prst="obliqueBottomRight"/>
            <a:lightRig rig="soft" dir="t">
              <a:rot lat="0" lon="0" rev="18900000"/>
            </a:lightRig>
          </a:scene3d>
          <a:sp3d prstMaterial="metal">
            <a:bevelT w="127000" h="2540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  <a:flatTx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B6BB9BB-3EB6-4900-1AA9-162D3B8C727C}"/>
              </a:ext>
            </a:extLst>
          </p:cNvPr>
          <p:cNvSpPr/>
          <p:nvPr/>
        </p:nvSpPr>
        <p:spPr>
          <a:xfrm>
            <a:off x="5852160" y="1737360"/>
            <a:ext cx="548640" cy="54864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  <a:scene3d>
            <a:camera prst="obliqueBottomRight"/>
            <a:lightRig rig="soft" dir="t">
              <a:rot lat="0" lon="0" rev="18900000"/>
            </a:lightRig>
          </a:scene3d>
          <a:sp3d prstMaterial="metal">
            <a:bevelT w="127000" h="2540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  <a:flatTx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DB41DE4-18B2-462A-B41D-791404C4CE90}"/>
              </a:ext>
            </a:extLst>
          </p:cNvPr>
          <p:cNvSpPr/>
          <p:nvPr/>
        </p:nvSpPr>
        <p:spPr>
          <a:xfrm>
            <a:off x="2011680" y="2651760"/>
            <a:ext cx="548640" cy="54864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  <a:scene3d>
            <a:camera prst="obliqueBottomRight"/>
            <a:lightRig rig="soft" dir="t">
              <a:rot lat="0" lon="0" rev="18900000"/>
            </a:lightRig>
          </a:scene3d>
          <a:sp3d prstMaterial="metal">
            <a:bevelT w="127000" h="2540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  <a:flatTx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36E730B-C7BC-F4D1-77B0-C10C5673935F}"/>
              </a:ext>
            </a:extLst>
          </p:cNvPr>
          <p:cNvSpPr/>
          <p:nvPr/>
        </p:nvSpPr>
        <p:spPr>
          <a:xfrm>
            <a:off x="2743200" y="3383280"/>
            <a:ext cx="548640" cy="54864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  <a:scene3d>
            <a:camera prst="obliqueBottomRight"/>
            <a:lightRig rig="soft" dir="t">
              <a:rot lat="0" lon="0" rev="18900000"/>
            </a:lightRig>
          </a:scene3d>
          <a:sp3d prstMaterial="metal">
            <a:bevelT w="127000" h="2540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  <a:flatTx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4C22DFB-4A3E-5ED1-BB76-31B69B6376CB}"/>
              </a:ext>
            </a:extLst>
          </p:cNvPr>
          <p:cNvSpPr/>
          <p:nvPr/>
        </p:nvSpPr>
        <p:spPr>
          <a:xfrm>
            <a:off x="4572000" y="3383280"/>
            <a:ext cx="548640" cy="54864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  <a:scene3d>
            <a:camera prst="obliqueBottomRight"/>
            <a:lightRig rig="soft" dir="t">
              <a:rot lat="0" lon="0" rev="18900000"/>
            </a:lightRig>
          </a:scene3d>
          <a:sp3d prstMaterial="metal">
            <a:bevelT w="127000" h="2540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  <a:flatTx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93EF327-0038-FDDD-8F40-9A4C5B5DA6A5}"/>
              </a:ext>
            </a:extLst>
          </p:cNvPr>
          <p:cNvSpPr/>
          <p:nvPr/>
        </p:nvSpPr>
        <p:spPr>
          <a:xfrm>
            <a:off x="5486400" y="4114800"/>
            <a:ext cx="548640" cy="54864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  <a:scene3d>
            <a:camera prst="obliqueBottomRight"/>
            <a:lightRig rig="soft" dir="t">
              <a:rot lat="0" lon="0" rev="18900000"/>
            </a:lightRig>
          </a:scene3d>
          <a:sp3d prstMaterial="metal">
            <a:bevelT w="127000" h="2540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  <a:flatTx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88D1C84-9EFF-0F0B-81F7-233C232F58FA}"/>
              </a:ext>
            </a:extLst>
          </p:cNvPr>
          <p:cNvSpPr/>
          <p:nvPr/>
        </p:nvSpPr>
        <p:spPr>
          <a:xfrm>
            <a:off x="6035040" y="4114800"/>
            <a:ext cx="548640" cy="54864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  <a:scene3d>
            <a:camera prst="obliqueBottomRight"/>
            <a:lightRig rig="soft" dir="t">
              <a:rot lat="0" lon="0" rev="18900000"/>
            </a:lightRig>
          </a:scene3d>
          <a:sp3d prstMaterial="metal">
            <a:bevelT w="127000" h="2540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  <a:flatTx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C72DC1C-D2B3-317A-4B9D-BDF109AABE56}"/>
              </a:ext>
            </a:extLst>
          </p:cNvPr>
          <p:cNvSpPr/>
          <p:nvPr/>
        </p:nvSpPr>
        <p:spPr>
          <a:xfrm>
            <a:off x="6583680" y="4114800"/>
            <a:ext cx="548640" cy="54864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  <a:scene3d>
            <a:camera prst="obliqueBottomRight"/>
            <a:lightRig rig="soft" dir="t">
              <a:rot lat="0" lon="0" rev="18900000"/>
            </a:lightRig>
          </a:scene3d>
          <a:sp3d prstMaterial="metal">
            <a:bevelT w="127000" h="2540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  <a:flatTx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F00D290-43EA-755C-4BE8-007520A6EE7C}"/>
              </a:ext>
            </a:extLst>
          </p:cNvPr>
          <p:cNvCxnSpPr/>
          <p:nvPr/>
        </p:nvCxnSpPr>
        <p:spPr>
          <a:xfrm>
            <a:off x="6583680" y="3749040"/>
            <a:ext cx="0" cy="1280160"/>
          </a:xfrm>
          <a:prstGeom prst="line">
            <a:avLst/>
          </a:prstGeom>
          <a:ln w="76200" cap="rnd">
            <a:solidFill>
              <a:schemeClr val="tx1"/>
            </a:solidFill>
            <a:prstDash val="solid"/>
            <a:headEnd type="none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11D59DFA-549B-F617-475F-A870ED7FBE83}"/>
              </a:ext>
            </a:extLst>
          </p:cNvPr>
          <p:cNvSpPr/>
          <p:nvPr/>
        </p:nvSpPr>
        <p:spPr>
          <a:xfrm>
            <a:off x="4572000" y="4114800"/>
            <a:ext cx="548640" cy="54864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  <a:scene3d>
            <a:camera prst="obliqueBottomRight"/>
            <a:lightRig rig="soft" dir="t">
              <a:rot lat="0" lon="0" rev="18900000"/>
            </a:lightRig>
          </a:scene3d>
          <a:sp3d prstMaterial="metal">
            <a:bevelT w="127000" h="2540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  <a:flatTx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480223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D3F1942-04DB-43AA-CC22-28305255433C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b="0" i="1">
                    <a:latin typeface="Cambria Math" panose="02040503050406030204" pitchFamily="18" charset="0"/>
                  </a:rPr>
                  <a:t>GAME Cách 1:</a:t>
                </a: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0≤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≤…≤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sz="240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2400"/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/>
                  <a:t> số cách phân tích…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/>
                  <a:t>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endParaRPr lang="en-US" sz="200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/>
                  <a:t>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endParaRPr lang="en-US" sz="2000"/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−1,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endParaRPr lang="en-US" sz="240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Ο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𝑚𝑛𝑘</m:t>
                        </m:r>
                      </m:e>
                    </m:d>
                  </m:oMath>
                </a14:m>
                <a:endParaRPr lang="en-US" sz="2400"/>
              </a:p>
              <a:p>
                <a:r>
                  <a:rPr lang="en-US" sz="2400"/>
                  <a:t>Giải đệ quy có nhớ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Ο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𝑚𝑛𝑘</m:t>
                        </m:r>
                      </m:e>
                    </m:d>
                  </m:oMath>
                </a14:m>
                <a:r>
                  <a:rPr lang="en-US" sz="2400"/>
                  <a:t>, tốc độ thực tế tốt hơn…</a:t>
                </a:r>
              </a:p>
              <a:p>
                <a:pPr marL="457200" lvl="1" indent="0">
                  <a:buNone/>
                </a:pPr>
                <a:endParaRPr lang="en-US" sz="2000"/>
              </a:p>
              <a:p>
                <a:endParaRPr lang="en-US" sz="240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D3F1942-04DB-43AA-CC22-2830525543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C28D911-0F1A-E507-6356-900683817151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r>
                  <a:rPr lang="en-US"/>
                  <a:t>Giải bằng đệ quy có nhớ.</a:t>
                </a:r>
              </a:p>
              <a:p>
                <a:r>
                  <a:rPr lang="en-US"/>
                  <a:t>Mỗi bài toán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/>
                  <a:t> giải xong sẽ lưu vào map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endParaRPr lang="en-US"/>
              </a:p>
              <a:p>
                <a:r>
                  <a:rPr lang="en-US"/>
                  <a:t>Cố gắng hạn chế số bài toán phải giải trên thực tế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/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C28D911-0F1A-E507-6356-9006838171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r="-14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DCEED51-8442-4A56-0333-17AB26F54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F171B-BCF0-4F8D-B01B-8AC3659B914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33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63E4CD88-B7B7-5F2D-75D0-01EEB0BF2DC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82880" y="0"/>
                <a:ext cx="8961120" cy="731520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sz="3200"/>
                  <a:t>GAME cách 2</a:t>
                </a:r>
              </a:p>
              <a:p>
                <a14:m>
                  <m:oMath xmlns:m="http://schemas.openxmlformats.org/officeDocument/2006/math">
                    <m:r>
                      <a:rPr lang="en-US" sz="3200" smtClean="0"/>
                      <m:t>0≤</m:t>
                    </m:r>
                    <m:sSub>
                      <m:sSubPr>
                        <m:ctrlPr>
                          <a:rPr lang="en-US" sz="3200" smtClean="0"/>
                        </m:ctrlPr>
                      </m:sSubPr>
                      <m:e>
                        <m:r>
                          <a:rPr lang="en-US" sz="3200" smtClean="0"/>
                          <m:t>𝑥</m:t>
                        </m:r>
                      </m:e>
                      <m:sub>
                        <m:r>
                          <a:rPr lang="en-US" sz="3200" smtClean="0"/>
                          <m:t>1</m:t>
                        </m:r>
                      </m:sub>
                    </m:sSub>
                    <m:r>
                      <a:rPr lang="en-US" sz="3200" smtClean="0"/>
                      <m:t>≤</m:t>
                    </m:r>
                    <m:sSub>
                      <m:sSubPr>
                        <m:ctrlPr>
                          <a:rPr lang="en-US" sz="3200" smtClean="0"/>
                        </m:ctrlPr>
                      </m:sSubPr>
                      <m:e>
                        <m:r>
                          <a:rPr lang="en-US" sz="3200" smtClean="0"/>
                          <m:t>𝑥</m:t>
                        </m:r>
                      </m:e>
                      <m:sub>
                        <m:r>
                          <a:rPr lang="en-US" sz="3200" smtClean="0"/>
                          <m:t>2</m:t>
                        </m:r>
                      </m:sub>
                    </m:sSub>
                    <m:r>
                      <a:rPr lang="en-US" sz="3200" smtClean="0"/>
                      <m:t>≤…≤</m:t>
                    </m:r>
                    <m:sSub>
                      <m:sSubPr>
                        <m:ctrlPr>
                          <a:rPr lang="en-US" sz="3200" smtClean="0"/>
                        </m:ctrlPr>
                      </m:sSubPr>
                      <m:e>
                        <m:r>
                          <a:rPr lang="en-US" sz="3200" smtClean="0"/>
                          <m:t>𝑥</m:t>
                        </m:r>
                      </m:e>
                      <m:sub>
                        <m:r>
                          <a:rPr lang="en-US" sz="3200" smtClean="0"/>
                          <m:t>𝑚</m:t>
                        </m:r>
                      </m:sub>
                    </m:sSub>
                    <m:r>
                      <a:rPr lang="en-US" sz="3200" smtClean="0"/>
                      <m:t>≤</m:t>
                    </m:r>
                    <m:r>
                      <a:rPr lang="en-US" sz="3200" smtClean="0"/>
                      <m:t>𝑘</m:t>
                    </m:r>
                  </m:oMath>
                </a14:m>
                <a:endParaRPr lang="en-US" sz="320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smtClean="0">
                            <a:solidFill>
                              <a:srgbClr val="FF0000"/>
                            </a:solidFill>
                          </a:rPr>
                        </m:ctrlPr>
                      </m:sSubPr>
                      <m:e>
                        <m:r>
                          <a:rPr lang="en-US" sz="3200" smtClean="0">
                            <a:solidFill>
                              <a:srgbClr val="FF0000"/>
                            </a:solidFill>
                          </a:rPr>
                          <m:t>𝑥</m:t>
                        </m:r>
                      </m:e>
                      <m:sub>
                        <m:r>
                          <a:rPr lang="en-US" sz="3200" smtClean="0">
                            <a:solidFill>
                              <a:srgbClr val="FF0000"/>
                            </a:solidFill>
                          </a:rPr>
                          <m:t>1</m:t>
                        </m:r>
                      </m:sub>
                    </m:sSub>
                    <m:r>
                      <a:rPr lang="en-US" sz="3200" smtClean="0"/>
                      <m:t>+</m:t>
                    </m:r>
                    <m:sSub>
                      <m:sSubPr>
                        <m:ctrlPr>
                          <a:rPr lang="en-US" sz="3200" smtClean="0"/>
                        </m:ctrlPr>
                      </m:sSubPr>
                      <m:e>
                        <m:r>
                          <a:rPr lang="en-US" sz="3200" smtClean="0"/>
                          <m:t>𝑥</m:t>
                        </m:r>
                      </m:e>
                      <m:sub>
                        <m:r>
                          <a:rPr lang="en-US" sz="3200" smtClean="0"/>
                          <m:t>2</m:t>
                        </m:r>
                      </m:sub>
                    </m:sSub>
                    <m:r>
                      <a:rPr lang="en-US" sz="3200" smtClean="0"/>
                      <m:t>+…+</m:t>
                    </m:r>
                    <m:sSub>
                      <m:sSubPr>
                        <m:ctrlPr>
                          <a:rPr lang="en-US" sz="3200" smtClean="0"/>
                        </m:ctrlPr>
                      </m:sSubPr>
                      <m:e>
                        <m:r>
                          <a:rPr lang="en-US" sz="3200" smtClean="0"/>
                          <m:t>𝑥</m:t>
                        </m:r>
                      </m:e>
                      <m:sub>
                        <m:r>
                          <a:rPr lang="en-US" sz="3200" smtClean="0"/>
                          <m:t>𝑚</m:t>
                        </m:r>
                      </m:sub>
                    </m:sSub>
                    <m:r>
                      <a:rPr lang="en-US" sz="3200" smtClean="0"/>
                      <m:t>=</m:t>
                    </m:r>
                    <m:r>
                      <a:rPr lang="en-US" sz="3200" smtClean="0"/>
                      <m:t>𝑛</m:t>
                    </m:r>
                  </m:oMath>
                </a14:m>
                <a:endParaRPr lang="en-US" sz="3200"/>
              </a:p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3200"/>
                  <a:t> là số cách phân tích…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800"/>
                  <a:t>: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−1,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sz="280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800"/>
                  <a:t>: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m:rPr>
                        <m:nor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ố </m:t>
                    </m:r>
                    <m:r>
                      <m:rPr>
                        <m:nor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d</m:t>
                    </m:r>
                    <m:r>
                      <m:rPr>
                        <m:nor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ã</m:t>
                    </m:r>
                    <m:r>
                      <m:rPr>
                        <m:nor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m:rPr>
                        <m:nor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kh</m:t>
                    </m:r>
                    <m:r>
                      <m:rPr>
                        <m:nor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ô</m:t>
                    </m:r>
                    <m:r>
                      <m:rPr>
                        <m:nor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ng</m:t>
                    </m:r>
                    <m:r>
                      <m:rPr>
                        <m:nor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h</m:t>
                    </m:r>
                    <m:r>
                      <m:rPr>
                        <m:nor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ợ</m:t>
                    </m:r>
                    <m:r>
                      <m:rPr>
                        <m:nor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m:rPr>
                        <m:nor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l</m:t>
                    </m:r>
                    <m:r>
                      <m:rPr>
                        <m:nor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ệ</m:t>
                    </m:r>
                  </m:oMath>
                </a14:m>
                <a:endParaRPr lang="en-US" sz="2800"/>
              </a:p>
              <a:p>
                <a:pPr lvl="2"/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−1,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endParaRPr lang="en-US" sz="240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400" b="0" i="0" smtClean="0">
                        <a:latin typeface="Cambria Math" panose="02040503050406030204" pitchFamily="18" charset="0"/>
                      </a:rPr>
                      <m:t>Ο</m:t>
                    </m:r>
                    <m:d>
                      <m:dPr>
                        <m:ctrlPr>
                          <a:rPr lang="en-US" sz="3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3400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3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sz="3400"/>
              </a:p>
              <a:p>
                <a:r>
                  <a:rPr lang="en-US" sz="3400"/>
                  <a:t>Giải công thức truy hồi, có thể thay mảng hai chiều </a:t>
                </a:r>
                <a14:m>
                  <m:oMath xmlns:m="http://schemas.openxmlformats.org/officeDocument/2006/math">
                    <m:r>
                      <a:rPr lang="en-US" sz="34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3400"/>
                  <a:t> bởi hai vector tương ứng với hai hàng liên tiếp của bảng </a:t>
                </a:r>
                <a14:m>
                  <m:oMath xmlns:m="http://schemas.openxmlformats.org/officeDocument/2006/math">
                    <m:r>
                      <a:rPr lang="en-US" sz="34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sz="3400"/>
              </a:p>
              <a:p>
                <a:endParaRPr lang="en-US" sz="3200"/>
              </a:p>
            </p:txBody>
          </p:sp>
        </mc:Choice>
        <mc:Fallback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63E4CD88-B7B7-5F2D-75D0-01EEB0BF2D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2880" y="0"/>
                <a:ext cx="8961120" cy="7315200"/>
              </a:xfrm>
              <a:blipFill>
                <a:blip r:embed="rId2"/>
                <a:stretch>
                  <a:fillRect r="-10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58D473-035E-870E-F049-EFCB04860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F171B-BCF0-4F8D-B01B-8AC3659B914C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3412BD5-8D6C-00CB-2380-2EBFFFA211E0}"/>
              </a:ext>
            </a:extLst>
          </p:cNvPr>
          <p:cNvSpPr/>
          <p:nvPr/>
        </p:nvSpPr>
        <p:spPr>
          <a:xfrm>
            <a:off x="9509760" y="3017520"/>
            <a:ext cx="548640" cy="5486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scene3d>
            <a:camera prst="obliqueBottomRight"/>
            <a:lightRig rig="soft" dir="t">
              <a:rot lat="0" lon="0" rev="18900000"/>
            </a:lightRig>
          </a:scene3d>
          <a:sp3d prstMaterial="metal">
            <a:bevelT w="127000" h="2540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  <a:flatTx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73FFA3B-98EA-7A39-E365-5B669D2CEE6F}"/>
              </a:ext>
            </a:extLst>
          </p:cNvPr>
          <p:cNvSpPr/>
          <p:nvPr/>
        </p:nvSpPr>
        <p:spPr>
          <a:xfrm>
            <a:off x="10058400" y="3017520"/>
            <a:ext cx="548640" cy="5486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scene3d>
            <a:camera prst="obliqueBottomRight"/>
            <a:lightRig rig="soft" dir="t">
              <a:rot lat="0" lon="0" rev="18900000"/>
            </a:lightRig>
          </a:scene3d>
          <a:sp3d prstMaterial="metal">
            <a:bevelT w="127000" h="2540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  <a:flatTx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8D83722-0FB5-5E4D-C4C0-1A1F8DD15FCD}"/>
              </a:ext>
            </a:extLst>
          </p:cNvPr>
          <p:cNvSpPr/>
          <p:nvPr/>
        </p:nvSpPr>
        <p:spPr>
          <a:xfrm>
            <a:off x="10058400" y="2468880"/>
            <a:ext cx="548640" cy="54864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  <a:scene3d>
            <a:camera prst="obliqueBottomRight"/>
            <a:lightRig rig="soft" dir="t">
              <a:rot lat="0" lon="0" rev="18900000"/>
            </a:lightRig>
          </a:scene3d>
          <a:sp3d prstMaterial="metal">
            <a:bevelT w="127000" h="2540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  <a:flatTx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CA7E87E-86C2-A957-B52A-2D2C3ABB727E}"/>
              </a:ext>
            </a:extLst>
          </p:cNvPr>
          <p:cNvSpPr/>
          <p:nvPr/>
        </p:nvSpPr>
        <p:spPr>
          <a:xfrm>
            <a:off x="10607040" y="3017520"/>
            <a:ext cx="548640" cy="5486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scene3d>
            <a:camera prst="obliqueBottomRight"/>
            <a:lightRig rig="soft" dir="t">
              <a:rot lat="0" lon="0" rev="18900000"/>
            </a:lightRig>
          </a:scene3d>
          <a:sp3d prstMaterial="metal">
            <a:bevelT w="127000" h="2540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  <a:flatTx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7DA4740-C3CF-C595-D6EE-88CB2C16E6C7}"/>
              </a:ext>
            </a:extLst>
          </p:cNvPr>
          <p:cNvSpPr/>
          <p:nvPr/>
        </p:nvSpPr>
        <p:spPr>
          <a:xfrm>
            <a:off x="10607040" y="2468880"/>
            <a:ext cx="548640" cy="54864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  <a:scene3d>
            <a:camera prst="obliqueBottomRight"/>
            <a:lightRig rig="soft" dir="t">
              <a:rot lat="0" lon="0" rev="18900000"/>
            </a:lightRig>
          </a:scene3d>
          <a:sp3d prstMaterial="metal">
            <a:bevelT w="127000" h="2540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  <a:flatTx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C3E1934-65EE-ADC0-3BA1-819A3ACC3980}"/>
              </a:ext>
            </a:extLst>
          </p:cNvPr>
          <p:cNvSpPr/>
          <p:nvPr/>
        </p:nvSpPr>
        <p:spPr>
          <a:xfrm>
            <a:off x="11155680" y="3017520"/>
            <a:ext cx="548640" cy="5486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scene3d>
            <a:camera prst="obliqueBottomRight"/>
            <a:lightRig rig="soft" dir="t">
              <a:rot lat="0" lon="0" rev="18900000"/>
            </a:lightRig>
          </a:scene3d>
          <a:sp3d prstMaterial="metal">
            <a:bevelT w="127000" h="2540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  <a:flatTx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AB9867C-3B2A-2DF6-A336-811CCADD303D}"/>
              </a:ext>
            </a:extLst>
          </p:cNvPr>
          <p:cNvSpPr/>
          <p:nvPr/>
        </p:nvSpPr>
        <p:spPr>
          <a:xfrm>
            <a:off x="11155680" y="2468880"/>
            <a:ext cx="548640" cy="54864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  <a:scene3d>
            <a:camera prst="obliqueBottomRight"/>
            <a:lightRig rig="soft" dir="t">
              <a:rot lat="0" lon="0" rev="18900000"/>
            </a:lightRig>
          </a:scene3d>
          <a:sp3d prstMaterial="metal">
            <a:bevelT w="127000" h="2540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  <a:flatTx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00A8E10-C547-975A-4A61-E10FDD9BEB4A}"/>
              </a:ext>
            </a:extLst>
          </p:cNvPr>
          <p:cNvSpPr/>
          <p:nvPr/>
        </p:nvSpPr>
        <p:spPr>
          <a:xfrm>
            <a:off x="11155680" y="1920240"/>
            <a:ext cx="548640" cy="54864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  <a:scene3d>
            <a:camera prst="obliqueBottomRight"/>
            <a:lightRig rig="soft" dir="t">
              <a:rot lat="0" lon="0" rev="18900000"/>
            </a:lightRig>
          </a:scene3d>
          <a:sp3d prstMaterial="metal">
            <a:bevelT w="127000" h="2540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  <a:flatTx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F2B6345-01EC-8A1B-8A1B-08FB91EAB869}"/>
              </a:ext>
            </a:extLst>
          </p:cNvPr>
          <p:cNvSpPr/>
          <p:nvPr/>
        </p:nvSpPr>
        <p:spPr>
          <a:xfrm>
            <a:off x="11704320" y="3017520"/>
            <a:ext cx="548640" cy="5486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scene3d>
            <a:camera prst="obliqueBottomRight"/>
            <a:lightRig rig="soft" dir="t">
              <a:rot lat="0" lon="0" rev="18900000"/>
            </a:lightRig>
          </a:scene3d>
          <a:sp3d prstMaterial="metal">
            <a:bevelT w="127000" h="2540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  <a:flatTx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C34B4CF-C0DB-E829-8FC3-656C6BE62251}"/>
              </a:ext>
            </a:extLst>
          </p:cNvPr>
          <p:cNvSpPr/>
          <p:nvPr/>
        </p:nvSpPr>
        <p:spPr>
          <a:xfrm>
            <a:off x="11704320" y="2468880"/>
            <a:ext cx="548640" cy="54864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  <a:scene3d>
            <a:camera prst="obliqueBottomRight"/>
            <a:lightRig rig="soft" dir="t">
              <a:rot lat="0" lon="0" rev="18900000"/>
            </a:lightRig>
          </a:scene3d>
          <a:sp3d prstMaterial="metal">
            <a:bevelT w="127000" h="2540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  <a:flatTx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AA58270-F03C-5C5C-B3D4-CAB6EB3392D8}"/>
              </a:ext>
            </a:extLst>
          </p:cNvPr>
          <p:cNvSpPr/>
          <p:nvPr/>
        </p:nvSpPr>
        <p:spPr>
          <a:xfrm>
            <a:off x="11704320" y="1920240"/>
            <a:ext cx="548640" cy="54864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  <a:scene3d>
            <a:camera prst="obliqueBottomRight"/>
            <a:lightRig rig="soft" dir="t">
              <a:rot lat="0" lon="0" rev="18900000"/>
            </a:lightRig>
          </a:scene3d>
          <a:sp3d prstMaterial="metal">
            <a:bevelT w="127000" h="2540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  <a:flatTx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D058EA1-5720-BAFD-14E6-898BABDC9387}"/>
              </a:ext>
            </a:extLst>
          </p:cNvPr>
          <p:cNvSpPr/>
          <p:nvPr/>
        </p:nvSpPr>
        <p:spPr>
          <a:xfrm>
            <a:off x="11704320" y="1371600"/>
            <a:ext cx="548640" cy="54864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  <a:scene3d>
            <a:camera prst="obliqueBottomRight"/>
            <a:lightRig rig="soft" dir="t">
              <a:rot lat="0" lon="0" rev="18900000"/>
            </a:lightRig>
          </a:scene3d>
          <a:sp3d prstMaterial="metal">
            <a:bevelT w="127000" h="2540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  <a:flatTx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79ADB0C-4D01-BC3C-AD6D-6C77AC4BA31D}"/>
              </a:ext>
            </a:extLst>
          </p:cNvPr>
          <p:cNvSpPr/>
          <p:nvPr/>
        </p:nvSpPr>
        <p:spPr>
          <a:xfrm>
            <a:off x="12252960" y="3017520"/>
            <a:ext cx="548640" cy="5486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scene3d>
            <a:camera prst="obliqueBottomRight"/>
            <a:lightRig rig="soft" dir="t">
              <a:rot lat="0" lon="0" rev="18900000"/>
            </a:lightRig>
          </a:scene3d>
          <a:sp3d prstMaterial="metal">
            <a:bevelT w="127000" h="2540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  <a:flatTx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876F52E-EEE3-A2A0-B6FD-8E558435503B}"/>
              </a:ext>
            </a:extLst>
          </p:cNvPr>
          <p:cNvSpPr/>
          <p:nvPr/>
        </p:nvSpPr>
        <p:spPr>
          <a:xfrm>
            <a:off x="12252960" y="2468880"/>
            <a:ext cx="548640" cy="54864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  <a:scene3d>
            <a:camera prst="obliqueBottomRight"/>
            <a:lightRig rig="soft" dir="t">
              <a:rot lat="0" lon="0" rev="18900000"/>
            </a:lightRig>
          </a:scene3d>
          <a:sp3d prstMaterial="metal">
            <a:bevelT w="127000" h="2540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  <a:flatTx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491CB18-C1DE-DA38-D47A-E88B9694A6F8}"/>
              </a:ext>
            </a:extLst>
          </p:cNvPr>
          <p:cNvSpPr/>
          <p:nvPr/>
        </p:nvSpPr>
        <p:spPr>
          <a:xfrm>
            <a:off x="12252960" y="1920240"/>
            <a:ext cx="548640" cy="54864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  <a:scene3d>
            <a:camera prst="obliqueBottomRight"/>
            <a:lightRig rig="soft" dir="t">
              <a:rot lat="0" lon="0" rev="18900000"/>
            </a:lightRig>
          </a:scene3d>
          <a:sp3d prstMaterial="metal">
            <a:bevelT w="127000" h="2540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  <a:flatTx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D34FB21-8FB4-B739-BA74-24C4EB18C2E0}"/>
              </a:ext>
            </a:extLst>
          </p:cNvPr>
          <p:cNvSpPr/>
          <p:nvPr/>
        </p:nvSpPr>
        <p:spPr>
          <a:xfrm>
            <a:off x="12252960" y="1371600"/>
            <a:ext cx="548640" cy="54864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  <a:scene3d>
            <a:camera prst="obliqueBottomRight"/>
            <a:lightRig rig="soft" dir="t">
              <a:rot lat="0" lon="0" rev="18900000"/>
            </a:lightRig>
          </a:scene3d>
          <a:sp3d prstMaterial="metal">
            <a:bevelT w="127000" h="2540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  <a:flatTx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C0D77E6-307C-23B6-8FAC-68C97A79861C}"/>
              </a:ext>
            </a:extLst>
          </p:cNvPr>
          <p:cNvSpPr/>
          <p:nvPr/>
        </p:nvSpPr>
        <p:spPr>
          <a:xfrm>
            <a:off x="12801600" y="3017520"/>
            <a:ext cx="548640" cy="5486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scene3d>
            <a:camera prst="obliqueBottomRight"/>
            <a:lightRig rig="soft" dir="t">
              <a:rot lat="0" lon="0" rev="18900000"/>
            </a:lightRig>
          </a:scene3d>
          <a:sp3d prstMaterial="metal">
            <a:bevelT w="127000" h="2540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  <a:flatTx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0242630-AF0D-C6F5-9904-17FD2DD75A93}"/>
              </a:ext>
            </a:extLst>
          </p:cNvPr>
          <p:cNvSpPr/>
          <p:nvPr/>
        </p:nvSpPr>
        <p:spPr>
          <a:xfrm>
            <a:off x="12801600" y="2468880"/>
            <a:ext cx="548640" cy="54864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  <a:scene3d>
            <a:camera prst="obliqueBottomRight"/>
            <a:lightRig rig="soft" dir="t">
              <a:rot lat="0" lon="0" rev="18900000"/>
            </a:lightRig>
          </a:scene3d>
          <a:sp3d prstMaterial="metal">
            <a:bevelT w="127000" h="2540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  <a:flatTx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6663871-D970-A879-1405-6A1B0A4A48B1}"/>
              </a:ext>
            </a:extLst>
          </p:cNvPr>
          <p:cNvSpPr/>
          <p:nvPr/>
        </p:nvSpPr>
        <p:spPr>
          <a:xfrm>
            <a:off x="12801600" y="1920240"/>
            <a:ext cx="548640" cy="54864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  <a:scene3d>
            <a:camera prst="obliqueBottomRight"/>
            <a:lightRig rig="soft" dir="t">
              <a:rot lat="0" lon="0" rev="18900000"/>
            </a:lightRig>
          </a:scene3d>
          <a:sp3d prstMaterial="metal">
            <a:bevelT w="127000" h="2540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  <a:flatTx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FD6BF5A-241D-3CEC-598A-7DD9541CA830}"/>
              </a:ext>
            </a:extLst>
          </p:cNvPr>
          <p:cNvSpPr/>
          <p:nvPr/>
        </p:nvSpPr>
        <p:spPr>
          <a:xfrm>
            <a:off x="12801600" y="1371600"/>
            <a:ext cx="548640" cy="54864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  <a:scene3d>
            <a:camera prst="obliqueBottomRight"/>
            <a:lightRig rig="soft" dir="t">
              <a:rot lat="0" lon="0" rev="18900000"/>
            </a:lightRig>
          </a:scene3d>
          <a:sp3d prstMaterial="metal">
            <a:bevelT w="127000" h="2540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  <a:flatTx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4F7A795-714C-D4E3-D487-790C84C719D4}"/>
              </a:ext>
            </a:extLst>
          </p:cNvPr>
          <p:cNvSpPr/>
          <p:nvPr/>
        </p:nvSpPr>
        <p:spPr>
          <a:xfrm>
            <a:off x="12801600" y="822960"/>
            <a:ext cx="548640" cy="54864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  <a:scene3d>
            <a:camera prst="obliqueBottomRight"/>
            <a:lightRig rig="soft" dir="t">
              <a:rot lat="0" lon="0" rev="18900000"/>
            </a:lightRig>
          </a:scene3d>
          <a:sp3d prstMaterial="metal">
            <a:bevelT w="127000" h="2540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  <a:flatTx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14A5D10-A2BA-A6E5-F33F-DB370FC6390A}"/>
              </a:ext>
            </a:extLst>
          </p:cNvPr>
          <p:cNvSpPr/>
          <p:nvPr/>
        </p:nvSpPr>
        <p:spPr>
          <a:xfrm>
            <a:off x="12801600" y="274320"/>
            <a:ext cx="548640" cy="54864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  <a:scene3d>
            <a:camera prst="obliqueBottomRight"/>
            <a:lightRig rig="soft" dir="t">
              <a:rot lat="0" lon="0" rev="18900000"/>
            </a:lightRig>
          </a:scene3d>
          <a:sp3d prstMaterial="metal">
            <a:bevelT w="127000" h="2540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  <a:flatTx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A6F9B46-D87A-A41E-7AFF-2059D64C1665}"/>
                  </a:ext>
                </a:extLst>
              </p:cNvPr>
              <p:cNvSpPr txBox="1"/>
              <p:nvPr/>
            </p:nvSpPr>
            <p:spPr>
              <a:xfrm>
                <a:off x="8778240" y="3931920"/>
                <a:ext cx="5252720" cy="5386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1+2+2+3+4+4+6=22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A6F9B46-D87A-A41E-7AFF-2059D64C16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8240" y="3931920"/>
                <a:ext cx="5252720" cy="53860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Speech Bubble: Rectangle 30">
                <a:extLst>
                  <a:ext uri="{FF2B5EF4-FFF2-40B4-BE49-F238E27FC236}">
                    <a16:creationId xmlns:a16="http://schemas.microsoft.com/office/drawing/2014/main" id="{8156E74E-277A-74C9-940C-CF5A008FB905}"/>
                  </a:ext>
                </a:extLst>
              </p:cNvPr>
              <p:cNvSpPr/>
              <p:nvPr/>
            </p:nvSpPr>
            <p:spPr>
              <a:xfrm>
                <a:off x="9326880" y="274320"/>
                <a:ext cx="3291840" cy="914400"/>
              </a:xfrm>
              <a:prstGeom prst="wedgeRectCallout">
                <a:avLst>
                  <a:gd name="adj1" fmla="val 34503"/>
                  <a:gd name="adj2" fmla="val 97933"/>
                </a:avLst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rmAutofit/>
                <a:flatTx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∑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1" name="Speech Bubble: Rectangle 30">
                <a:extLst>
                  <a:ext uri="{FF2B5EF4-FFF2-40B4-BE49-F238E27FC236}">
                    <a16:creationId xmlns:a16="http://schemas.microsoft.com/office/drawing/2014/main" id="{8156E74E-277A-74C9-940C-CF5A008FB9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6880" y="274320"/>
                <a:ext cx="3291840" cy="914400"/>
              </a:xfrm>
              <a:prstGeom prst="wedgeRectCallout">
                <a:avLst>
                  <a:gd name="adj1" fmla="val 34503"/>
                  <a:gd name="adj2" fmla="val 97933"/>
                </a:avLst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5760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6541E6C9-46F8-35BA-DC1F-B611CD74FD2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82880" y="0"/>
                <a:ext cx="7863840" cy="7315200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/>
                  <a:t>PRESENT</a:t>
                </a:r>
              </a:p>
              <a:p>
                <a:r>
                  <a:rPr lang="en-US"/>
                  <a:t>Nén: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/>
                  <a:t>: Cạnh hình vuông,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/>
                  <a:t>: Đường kính hình tròn</a:t>
                </a:r>
              </a:p>
              <a:p>
                <a:r>
                  <a:rPr lang="en-US"/>
                  <a:t>x[1…2n] = 0</a:t>
                </a:r>
              </a:p>
              <a:p>
                <a:r>
                  <a:rPr lang="en-US"/>
                  <a:t>for (k = 1; k &lt;= n; ++k)</a:t>
                </a:r>
              </a:p>
              <a:p>
                <a:pPr lvl="1"/>
                <a:r>
                  <a:rPr lang="en-US"/>
                  <a:t>x[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/>
                  <a:t>]--;</a:t>
                </a:r>
              </a:p>
              <a:p>
                <a:pPr lvl="1"/>
                <a:r>
                  <a:rPr lang="en-US"/>
                  <a:t>x[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/>
                  <a:t>]++;</a:t>
                </a:r>
              </a:p>
              <a:p>
                <a:pPr lvl="1"/>
                <a:r>
                  <a:rPr lang="en-US"/>
                  <a:t>Check: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/>
                  <a:t> hình vuông đầu tiên cặp được với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/>
                  <a:t> hình tròn đầu tiên nếu cộng từ đầu đến cuối dãy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/>
                  <a:t> thì kết quả trong quá trình cộng không bao giờ âm</a:t>
                </a: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6541E6C9-46F8-35BA-DC1F-B611CD74FD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2880" y="0"/>
                <a:ext cx="7863840" cy="7315200"/>
              </a:xfrm>
              <a:blipFill>
                <a:blip r:embed="rId2"/>
                <a:stretch>
                  <a:fillRect r="-20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04B0D57-1A8B-C8FD-BC73-971126FD0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F171B-BCF0-4F8D-B01B-8AC3659B914C}" type="slidenum">
              <a:rPr lang="en-US" smtClean="0"/>
              <a:pPr/>
              <a:t>5</a:t>
            </a:fld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45FB22C-2483-73BD-E22F-081107B937AD}"/>
              </a:ext>
            </a:extLst>
          </p:cNvPr>
          <p:cNvCxnSpPr/>
          <p:nvPr/>
        </p:nvCxnSpPr>
        <p:spPr>
          <a:xfrm>
            <a:off x="8595360" y="1371600"/>
            <a:ext cx="5486400" cy="0"/>
          </a:xfrm>
          <a:prstGeom prst="straightConnector1">
            <a:avLst/>
          </a:prstGeom>
          <a:ln w="76200" cap="rnd">
            <a:solidFill>
              <a:schemeClr val="tx1"/>
            </a:solidFill>
            <a:prstDash val="solid"/>
            <a:headEnd type="none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Arrow: Down 7">
                <a:extLst>
                  <a:ext uri="{FF2B5EF4-FFF2-40B4-BE49-F238E27FC236}">
                    <a16:creationId xmlns:a16="http://schemas.microsoft.com/office/drawing/2014/main" id="{0F1EBE70-04AE-F100-8A08-F954F4986DAD}"/>
                  </a:ext>
                </a:extLst>
              </p:cNvPr>
              <p:cNvSpPr/>
              <p:nvPr/>
            </p:nvSpPr>
            <p:spPr>
              <a:xfrm>
                <a:off x="12984480" y="822960"/>
                <a:ext cx="731520" cy="548640"/>
              </a:xfrm>
              <a:prstGeom prst="downArrow">
                <a:avLst/>
              </a:prstGeom>
              <a:solidFill>
                <a:schemeClr val="accent3"/>
              </a:solidFill>
              <a:ln>
                <a:noFill/>
              </a:ln>
              <a:effectLst/>
              <a:scene3d>
                <a:camera prst="obliqueBottomRight"/>
                <a:lightRig rig="soft" dir="t">
                  <a:rot lat="0" lon="0" rev="18900000"/>
                </a:lightRig>
              </a:scene3d>
              <a:sp3d prstMaterial="metal">
                <a:bevelT w="127000" h="25400"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rmAutofit fontScale="77500" lnSpcReduction="20000"/>
                <a:flatTx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" name="Arrow: Down 7">
                <a:extLst>
                  <a:ext uri="{FF2B5EF4-FFF2-40B4-BE49-F238E27FC236}">
                    <a16:creationId xmlns:a16="http://schemas.microsoft.com/office/drawing/2014/main" id="{0F1EBE70-04AE-F100-8A08-F954F4986D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84480" y="822960"/>
                <a:ext cx="731520" cy="548640"/>
              </a:xfrm>
              <a:prstGeom prst="downArrow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Arrow: Up 9">
                <a:extLst>
                  <a:ext uri="{FF2B5EF4-FFF2-40B4-BE49-F238E27FC236}">
                    <a16:creationId xmlns:a16="http://schemas.microsoft.com/office/drawing/2014/main" id="{E3857695-7025-23FB-7354-4311B53BD5BB}"/>
                  </a:ext>
                </a:extLst>
              </p:cNvPr>
              <p:cNvSpPr/>
              <p:nvPr/>
            </p:nvSpPr>
            <p:spPr>
              <a:xfrm>
                <a:off x="8595360" y="1371600"/>
                <a:ext cx="731520" cy="548640"/>
              </a:xfrm>
              <a:prstGeom prst="upArrow">
                <a:avLst/>
              </a:prstGeom>
              <a:solidFill>
                <a:schemeClr val="bg2"/>
              </a:solidFill>
              <a:ln>
                <a:noFill/>
              </a:ln>
              <a:effectLst/>
              <a:scene3d>
                <a:camera prst="obliqueBottomRight"/>
                <a:lightRig rig="soft" dir="t">
                  <a:rot lat="0" lon="0" rev="18900000"/>
                </a:lightRig>
              </a:scene3d>
              <a:sp3d prstMaterial="metal">
                <a:bevelT w="127000" h="25400"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rmAutofit fontScale="77500" lnSpcReduction="20000"/>
                <a:flatTx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" name="Arrow: Up 9">
                <a:extLst>
                  <a:ext uri="{FF2B5EF4-FFF2-40B4-BE49-F238E27FC236}">
                    <a16:creationId xmlns:a16="http://schemas.microsoft.com/office/drawing/2014/main" id="{E3857695-7025-23FB-7354-4311B53BD5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5360" y="1371600"/>
                <a:ext cx="731520" cy="548640"/>
              </a:xfrm>
              <a:prstGeom prst="upArrow">
                <a:avLst/>
              </a:prstGeom>
              <a:blipFill>
                <a:blip r:embed="rId4"/>
                <a:stretch>
                  <a:fillRect b="-1053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Arrow: Down 10">
                <a:extLst>
                  <a:ext uri="{FF2B5EF4-FFF2-40B4-BE49-F238E27FC236}">
                    <a16:creationId xmlns:a16="http://schemas.microsoft.com/office/drawing/2014/main" id="{2DC61059-E7F6-8B0B-F0FD-DED06BA62CF8}"/>
                  </a:ext>
                </a:extLst>
              </p:cNvPr>
              <p:cNvSpPr/>
              <p:nvPr/>
            </p:nvSpPr>
            <p:spPr>
              <a:xfrm>
                <a:off x="9875520" y="822960"/>
                <a:ext cx="731520" cy="548640"/>
              </a:xfrm>
              <a:prstGeom prst="downArrow">
                <a:avLst/>
              </a:prstGeom>
              <a:solidFill>
                <a:schemeClr val="accent3"/>
              </a:solidFill>
              <a:ln>
                <a:noFill/>
              </a:ln>
              <a:effectLst/>
              <a:scene3d>
                <a:camera prst="obliqueBottomRight"/>
                <a:lightRig rig="soft" dir="t">
                  <a:rot lat="0" lon="0" rev="18900000"/>
                </a:lightRig>
              </a:scene3d>
              <a:sp3d prstMaterial="metal">
                <a:bevelT w="127000" h="25400"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rmAutofit fontScale="77500" lnSpcReduction="20000"/>
                <a:flatTx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" name="Arrow: Down 10">
                <a:extLst>
                  <a:ext uri="{FF2B5EF4-FFF2-40B4-BE49-F238E27FC236}">
                    <a16:creationId xmlns:a16="http://schemas.microsoft.com/office/drawing/2014/main" id="{2DC61059-E7F6-8B0B-F0FD-DED06BA62C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5520" y="822960"/>
                <a:ext cx="731520" cy="548640"/>
              </a:xfrm>
              <a:prstGeom prst="downArrow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Arrow: Up 11">
                <a:extLst>
                  <a:ext uri="{FF2B5EF4-FFF2-40B4-BE49-F238E27FC236}">
                    <a16:creationId xmlns:a16="http://schemas.microsoft.com/office/drawing/2014/main" id="{90803BA7-DEE5-237F-B821-165B4A5A8166}"/>
                  </a:ext>
                </a:extLst>
              </p:cNvPr>
              <p:cNvSpPr/>
              <p:nvPr/>
            </p:nvSpPr>
            <p:spPr>
              <a:xfrm>
                <a:off x="11338560" y="1371600"/>
                <a:ext cx="731520" cy="548640"/>
              </a:xfrm>
              <a:prstGeom prst="upArrow">
                <a:avLst/>
              </a:prstGeom>
              <a:solidFill>
                <a:schemeClr val="bg2"/>
              </a:solidFill>
              <a:ln>
                <a:noFill/>
              </a:ln>
              <a:effectLst/>
              <a:scene3d>
                <a:camera prst="obliqueBottomRight"/>
                <a:lightRig rig="soft" dir="t">
                  <a:rot lat="0" lon="0" rev="18900000"/>
                </a:lightRig>
              </a:scene3d>
              <a:sp3d prstMaterial="metal">
                <a:bevelT w="127000" h="25400"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rmAutofit fontScale="77500" lnSpcReduction="20000"/>
                <a:flatTx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" name="Arrow: Up 11">
                <a:extLst>
                  <a:ext uri="{FF2B5EF4-FFF2-40B4-BE49-F238E27FC236}">
                    <a16:creationId xmlns:a16="http://schemas.microsoft.com/office/drawing/2014/main" id="{90803BA7-DEE5-237F-B821-165B4A5A81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38560" y="1371600"/>
                <a:ext cx="731520" cy="548640"/>
              </a:xfrm>
              <a:prstGeom prst="upArrow">
                <a:avLst/>
              </a:prstGeom>
              <a:blipFill>
                <a:blip r:embed="rId6"/>
                <a:stretch>
                  <a:fillRect b="-1053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9802B8A7-061D-C4D0-FB21-F368B69B8597}"/>
              </a:ext>
            </a:extLst>
          </p:cNvPr>
          <p:cNvSpPr txBox="1"/>
          <p:nvPr/>
        </p:nvSpPr>
        <p:spPr>
          <a:xfrm>
            <a:off x="13716000" y="1920240"/>
            <a:ext cx="662361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OK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171AA44-9567-20B2-3DA9-4134BB864C15}"/>
              </a:ext>
            </a:extLst>
          </p:cNvPr>
          <p:cNvCxnSpPr/>
          <p:nvPr/>
        </p:nvCxnSpPr>
        <p:spPr>
          <a:xfrm>
            <a:off x="8595360" y="4663440"/>
            <a:ext cx="5486400" cy="0"/>
          </a:xfrm>
          <a:prstGeom prst="straightConnector1">
            <a:avLst/>
          </a:prstGeom>
          <a:ln w="76200" cap="rnd">
            <a:solidFill>
              <a:schemeClr val="tx1"/>
            </a:solidFill>
            <a:prstDash val="solid"/>
            <a:headEnd type="none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Arrow: Down 14">
                <a:extLst>
                  <a:ext uri="{FF2B5EF4-FFF2-40B4-BE49-F238E27FC236}">
                    <a16:creationId xmlns:a16="http://schemas.microsoft.com/office/drawing/2014/main" id="{AD7479FD-5F20-54D4-B063-620799098EB8}"/>
                  </a:ext>
                </a:extLst>
              </p:cNvPr>
              <p:cNvSpPr/>
              <p:nvPr/>
            </p:nvSpPr>
            <p:spPr>
              <a:xfrm>
                <a:off x="12618720" y="4114800"/>
                <a:ext cx="731520" cy="548640"/>
              </a:xfrm>
              <a:prstGeom prst="downArrow">
                <a:avLst/>
              </a:prstGeom>
              <a:solidFill>
                <a:schemeClr val="accent3"/>
              </a:solidFill>
              <a:ln>
                <a:noFill/>
              </a:ln>
              <a:effectLst/>
              <a:scene3d>
                <a:camera prst="obliqueBottomRight"/>
                <a:lightRig rig="soft" dir="t">
                  <a:rot lat="0" lon="0" rev="18900000"/>
                </a:lightRig>
              </a:scene3d>
              <a:sp3d prstMaterial="metal">
                <a:bevelT w="127000" h="25400"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rmAutofit fontScale="77500" lnSpcReduction="20000"/>
                <a:flatTx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5" name="Arrow: Down 14">
                <a:extLst>
                  <a:ext uri="{FF2B5EF4-FFF2-40B4-BE49-F238E27FC236}">
                    <a16:creationId xmlns:a16="http://schemas.microsoft.com/office/drawing/2014/main" id="{AD7479FD-5F20-54D4-B063-620799098E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18720" y="4114800"/>
                <a:ext cx="731520" cy="548640"/>
              </a:xfrm>
              <a:prstGeom prst="downArrow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Arrow: Up 15">
                <a:extLst>
                  <a:ext uri="{FF2B5EF4-FFF2-40B4-BE49-F238E27FC236}">
                    <a16:creationId xmlns:a16="http://schemas.microsoft.com/office/drawing/2014/main" id="{31F6AAAA-735A-2174-C9A4-8F96CA645A4B}"/>
                  </a:ext>
                </a:extLst>
              </p:cNvPr>
              <p:cNvSpPr/>
              <p:nvPr/>
            </p:nvSpPr>
            <p:spPr>
              <a:xfrm>
                <a:off x="8595360" y="4663440"/>
                <a:ext cx="731520" cy="548640"/>
              </a:xfrm>
              <a:prstGeom prst="upArrow">
                <a:avLst/>
              </a:prstGeom>
              <a:solidFill>
                <a:schemeClr val="bg2"/>
              </a:solidFill>
              <a:ln>
                <a:noFill/>
              </a:ln>
              <a:effectLst/>
              <a:scene3d>
                <a:camera prst="obliqueBottomRight"/>
                <a:lightRig rig="soft" dir="t">
                  <a:rot lat="0" lon="0" rev="18900000"/>
                </a:lightRig>
              </a:scene3d>
              <a:sp3d prstMaterial="metal">
                <a:bevelT w="127000" h="25400"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rmAutofit fontScale="77500" lnSpcReduction="20000"/>
                <a:flatTx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6" name="Arrow: Up 15">
                <a:extLst>
                  <a:ext uri="{FF2B5EF4-FFF2-40B4-BE49-F238E27FC236}">
                    <a16:creationId xmlns:a16="http://schemas.microsoft.com/office/drawing/2014/main" id="{31F6AAAA-735A-2174-C9A4-8F96CA645A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5360" y="4663440"/>
                <a:ext cx="731520" cy="548640"/>
              </a:xfrm>
              <a:prstGeom prst="upArrow">
                <a:avLst/>
              </a:prstGeom>
              <a:blipFill>
                <a:blip r:embed="rId7"/>
                <a:stretch>
                  <a:fillRect b="-1042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Arrow: Down 16">
                <a:extLst>
                  <a:ext uri="{FF2B5EF4-FFF2-40B4-BE49-F238E27FC236}">
                    <a16:creationId xmlns:a16="http://schemas.microsoft.com/office/drawing/2014/main" id="{0C991629-01E8-464F-A15D-B4EA37F3C9DD}"/>
                  </a:ext>
                </a:extLst>
              </p:cNvPr>
              <p:cNvSpPr/>
              <p:nvPr/>
            </p:nvSpPr>
            <p:spPr>
              <a:xfrm>
                <a:off x="9692640" y="4114800"/>
                <a:ext cx="731520" cy="548640"/>
              </a:xfrm>
              <a:prstGeom prst="downArrow">
                <a:avLst/>
              </a:prstGeom>
              <a:solidFill>
                <a:schemeClr val="accent3"/>
              </a:solidFill>
              <a:ln>
                <a:noFill/>
              </a:ln>
              <a:effectLst/>
              <a:scene3d>
                <a:camera prst="obliqueBottomRight"/>
                <a:lightRig rig="soft" dir="t">
                  <a:rot lat="0" lon="0" rev="18900000"/>
                </a:lightRig>
              </a:scene3d>
              <a:sp3d prstMaterial="metal">
                <a:bevelT w="127000" h="25400"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rmAutofit fontScale="77500" lnSpcReduction="20000"/>
                <a:flatTx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7" name="Arrow: Down 16">
                <a:extLst>
                  <a:ext uri="{FF2B5EF4-FFF2-40B4-BE49-F238E27FC236}">
                    <a16:creationId xmlns:a16="http://schemas.microsoft.com/office/drawing/2014/main" id="{0C991629-01E8-464F-A15D-B4EA37F3C9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2640" y="4114800"/>
                <a:ext cx="731520" cy="548640"/>
              </a:xfrm>
              <a:prstGeom prst="downArrow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Arrow: Up 17">
                <a:extLst>
                  <a:ext uri="{FF2B5EF4-FFF2-40B4-BE49-F238E27FC236}">
                    <a16:creationId xmlns:a16="http://schemas.microsoft.com/office/drawing/2014/main" id="{805B7E00-C532-1E1E-10B9-3FF87BDFACFF}"/>
                  </a:ext>
                </a:extLst>
              </p:cNvPr>
              <p:cNvSpPr/>
              <p:nvPr/>
            </p:nvSpPr>
            <p:spPr>
              <a:xfrm>
                <a:off x="11338560" y="4663440"/>
                <a:ext cx="731520" cy="548640"/>
              </a:xfrm>
              <a:prstGeom prst="upArrow">
                <a:avLst/>
              </a:prstGeom>
              <a:solidFill>
                <a:schemeClr val="bg2"/>
              </a:solidFill>
              <a:ln>
                <a:noFill/>
              </a:ln>
              <a:effectLst/>
              <a:scene3d>
                <a:camera prst="obliqueBottomRight"/>
                <a:lightRig rig="soft" dir="t">
                  <a:rot lat="0" lon="0" rev="18900000"/>
                </a:lightRig>
              </a:scene3d>
              <a:sp3d prstMaterial="metal">
                <a:bevelT w="127000" h="25400"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rmAutofit fontScale="77500" lnSpcReduction="20000"/>
                <a:flatTx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8" name="Arrow: Up 17">
                <a:extLst>
                  <a:ext uri="{FF2B5EF4-FFF2-40B4-BE49-F238E27FC236}">
                    <a16:creationId xmlns:a16="http://schemas.microsoft.com/office/drawing/2014/main" id="{805B7E00-C532-1E1E-10B9-3FF87BDFAC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38560" y="4663440"/>
                <a:ext cx="731520" cy="548640"/>
              </a:xfrm>
              <a:prstGeom prst="upArrow">
                <a:avLst/>
              </a:prstGeom>
              <a:blipFill>
                <a:blip r:embed="rId8"/>
                <a:stretch>
                  <a:fillRect b="-1042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Arrow: Down 18">
                <a:extLst>
                  <a:ext uri="{FF2B5EF4-FFF2-40B4-BE49-F238E27FC236}">
                    <a16:creationId xmlns:a16="http://schemas.microsoft.com/office/drawing/2014/main" id="{E0646617-C899-6CE3-8A92-C45171A3A421}"/>
                  </a:ext>
                </a:extLst>
              </p:cNvPr>
              <p:cNvSpPr/>
              <p:nvPr/>
            </p:nvSpPr>
            <p:spPr>
              <a:xfrm>
                <a:off x="10607040" y="4114800"/>
                <a:ext cx="731520" cy="548640"/>
              </a:xfrm>
              <a:prstGeom prst="downArrow">
                <a:avLst/>
              </a:prstGeom>
              <a:solidFill>
                <a:schemeClr val="accent3"/>
              </a:solidFill>
              <a:ln>
                <a:noFill/>
              </a:ln>
              <a:effectLst/>
              <a:scene3d>
                <a:camera prst="obliqueBottomRight"/>
                <a:lightRig rig="soft" dir="t">
                  <a:rot lat="0" lon="0" rev="18900000"/>
                </a:lightRig>
              </a:scene3d>
              <a:sp3d prstMaterial="metal">
                <a:bevelT w="127000" h="25400"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rmAutofit fontScale="77500" lnSpcReduction="20000"/>
                <a:flatTx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9" name="Arrow: Down 18">
                <a:extLst>
                  <a:ext uri="{FF2B5EF4-FFF2-40B4-BE49-F238E27FC236}">
                    <a16:creationId xmlns:a16="http://schemas.microsoft.com/office/drawing/2014/main" id="{E0646617-C899-6CE3-8A92-C45171A3A4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07040" y="4114800"/>
                <a:ext cx="731520" cy="548640"/>
              </a:xfrm>
              <a:prstGeom prst="downArrow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Arrow: Up 19">
                <a:extLst>
                  <a:ext uri="{FF2B5EF4-FFF2-40B4-BE49-F238E27FC236}">
                    <a16:creationId xmlns:a16="http://schemas.microsoft.com/office/drawing/2014/main" id="{71385956-399F-F508-103D-56EBEB89FCBC}"/>
                  </a:ext>
                </a:extLst>
              </p:cNvPr>
              <p:cNvSpPr/>
              <p:nvPr/>
            </p:nvSpPr>
            <p:spPr>
              <a:xfrm>
                <a:off x="12070080" y="4663440"/>
                <a:ext cx="731520" cy="548640"/>
              </a:xfrm>
              <a:prstGeom prst="upArrow">
                <a:avLst/>
              </a:prstGeom>
              <a:solidFill>
                <a:schemeClr val="bg2"/>
              </a:solidFill>
              <a:ln>
                <a:noFill/>
              </a:ln>
              <a:effectLst/>
              <a:scene3d>
                <a:camera prst="obliqueBottomRight"/>
                <a:lightRig rig="soft" dir="t">
                  <a:rot lat="0" lon="0" rev="18900000"/>
                </a:lightRig>
              </a:scene3d>
              <a:sp3d prstMaterial="metal">
                <a:bevelT w="127000" h="25400"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rmAutofit fontScale="77500" lnSpcReduction="20000"/>
                <a:flatTx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0" name="Arrow: Up 19">
                <a:extLst>
                  <a:ext uri="{FF2B5EF4-FFF2-40B4-BE49-F238E27FC236}">
                    <a16:creationId xmlns:a16="http://schemas.microsoft.com/office/drawing/2014/main" id="{71385956-399F-F508-103D-56EBEB89FC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70080" y="4663440"/>
                <a:ext cx="731520" cy="548640"/>
              </a:xfrm>
              <a:prstGeom prst="upArrow">
                <a:avLst/>
              </a:prstGeom>
              <a:blipFill>
                <a:blip r:embed="rId10"/>
                <a:stretch>
                  <a:fillRect b="-1042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61814CF9-F869-04DC-5102-4135F0F0D5C3}"/>
              </a:ext>
            </a:extLst>
          </p:cNvPr>
          <p:cNvSpPr txBox="1"/>
          <p:nvPr/>
        </p:nvSpPr>
        <p:spPr>
          <a:xfrm>
            <a:off x="13350240" y="5943600"/>
            <a:ext cx="1274708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not OK</a:t>
            </a:r>
          </a:p>
        </p:txBody>
      </p:sp>
    </p:spTree>
    <p:extLst>
      <p:ext uri="{BB962C8B-B14F-4D97-AF65-F5344CB8AC3E}">
        <p14:creationId xmlns:p14="http://schemas.microsoft.com/office/powerpoint/2010/main" val="158011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6541E6C9-46F8-35BA-DC1F-B611CD74FD2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82880" y="0"/>
                <a:ext cx="7863840" cy="7315200"/>
              </a:xfrm>
            </p:spPr>
            <p:txBody>
              <a:bodyPr>
                <a:normAutofit fontScale="47500" lnSpcReduction="20000"/>
              </a:bodyPr>
              <a:lstStyle/>
              <a:p>
                <a:r>
                  <a:rPr lang="en-US"/>
                  <a:t>PRESENT</a:t>
                </a:r>
              </a:p>
              <a:p>
                <a:r>
                  <a:rPr lang="en-US"/>
                  <a:t>Nén: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/>
                  <a:t>: Cạnh hình vuông,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/>
                  <a:t>: Đường kính hình tròn</a:t>
                </a:r>
              </a:p>
              <a:p>
                <a:r>
                  <a:rPr lang="en-US"/>
                  <a:t>x[1…2n] = 0</a:t>
                </a:r>
              </a:p>
              <a:p>
                <a:r>
                  <a:rPr lang="en-US"/>
                  <a:t>for (k = 1; k &lt;= n; ++k)</a:t>
                </a:r>
              </a:p>
              <a:p>
                <a:pPr lvl="1"/>
                <a:r>
                  <a:rPr lang="en-US"/>
                  <a:t>x[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/>
                  <a:t>]--;</a:t>
                </a:r>
              </a:p>
              <a:p>
                <a:pPr lvl="1"/>
                <a:r>
                  <a:rPr lang="en-US"/>
                  <a:t>x[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/>
                  <a:t>]++;</a:t>
                </a:r>
              </a:p>
              <a:p>
                <a:pPr lvl="1"/>
                <a:r>
                  <a:rPr lang="en-US"/>
                  <a:t>Check: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/>
                  <a:t> hình vuông đầu tiên cặp được với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/>
                  <a:t> hình tròn đầu tiên nếu cộng từ đầu đến cuối dãy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/>
                  <a:t> thì kết quả trong quá trình cộng không bao giờ âm. Dùng segment tree</a:t>
                </a:r>
              </a:p>
              <a:p>
                <a:r>
                  <a:rPr lang="en-US"/>
                  <a:t>Mỗi nút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/>
                  <a:t> chứa: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𝑆𝑢𝑚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/>
                  <a:t> = Tổng các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/>
                  <a:t> phạm vi nút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b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𝑀𝑖𝑛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/>
                  <a:t> Cho biết khi cộng các giá trị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/>
                  <a:t> phạm vi nút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/>
                  <a:t> thì giá trị nhỏ nhất đạt được trong quá trình cộng là bao nhiêu?</a:t>
                </a:r>
              </a:p>
              <a:p>
                <a:pPr marL="457200" lvl="1" indent="0">
                  <a:buNone/>
                </a:pPr>
                <a:endParaRPr lang="en-US"/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6541E6C9-46F8-35BA-DC1F-B611CD74FD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2880" y="0"/>
                <a:ext cx="7863840" cy="7315200"/>
              </a:xfrm>
              <a:blipFill>
                <a:blip r:embed="rId2"/>
                <a:stretch>
                  <a:fillRect r="-1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04B0D57-1A8B-C8FD-BC73-971126FD0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F171B-BCF0-4F8D-B01B-8AC3659B914C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007AF04-B325-1D3B-1ECF-F454602D5DAA}"/>
              </a:ext>
            </a:extLst>
          </p:cNvPr>
          <p:cNvSpPr/>
          <p:nvPr/>
        </p:nvSpPr>
        <p:spPr>
          <a:xfrm>
            <a:off x="8595360" y="5760720"/>
            <a:ext cx="548640" cy="548640"/>
          </a:xfrm>
          <a:prstGeom prst="rect">
            <a:avLst/>
          </a:prstGeom>
          <a:noFill/>
          <a:ln>
            <a:noFill/>
          </a:ln>
          <a:effectLst/>
          <a:scene3d>
            <a:camera prst="obliqueBottomRight"/>
            <a:lightRig rig="soft" dir="t">
              <a:rot lat="0" lon="0" rev="18900000"/>
            </a:lightRig>
          </a:scene3d>
          <a:sp3d prstMaterial="metal">
            <a:bevelT w="127000" h="2540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  <a:flatTx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5B9B3F-E9AF-7436-4096-04CAC6000C07}"/>
              </a:ext>
            </a:extLst>
          </p:cNvPr>
          <p:cNvSpPr/>
          <p:nvPr/>
        </p:nvSpPr>
        <p:spPr>
          <a:xfrm>
            <a:off x="9144000" y="5760720"/>
            <a:ext cx="548640" cy="54864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  <a:scene3d>
            <a:camera prst="obliqueBottomRight"/>
            <a:lightRig rig="soft" dir="t">
              <a:rot lat="0" lon="0" rev="18900000"/>
            </a:lightRig>
          </a:scene3d>
          <a:sp3d prstMaterial="metal">
            <a:bevelT w="127000" h="2540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  <a:flatTx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696DCF3-571C-B125-CFFA-ECE7121F040D}"/>
              </a:ext>
            </a:extLst>
          </p:cNvPr>
          <p:cNvSpPr/>
          <p:nvPr/>
        </p:nvSpPr>
        <p:spPr>
          <a:xfrm>
            <a:off x="9692640" y="5760720"/>
            <a:ext cx="548640" cy="54864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  <a:scene3d>
            <a:camera prst="obliqueBottomRight"/>
            <a:lightRig rig="soft" dir="t">
              <a:rot lat="0" lon="0" rev="18900000"/>
            </a:lightRig>
          </a:scene3d>
          <a:sp3d prstMaterial="metal">
            <a:bevelT w="127000" h="2540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  <a:flatTx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63825E3-4357-4EE7-B697-7A2311F584C5}"/>
              </a:ext>
            </a:extLst>
          </p:cNvPr>
          <p:cNvSpPr/>
          <p:nvPr/>
        </p:nvSpPr>
        <p:spPr>
          <a:xfrm>
            <a:off x="10241280" y="5760720"/>
            <a:ext cx="548640" cy="54864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  <a:scene3d>
            <a:camera prst="obliqueBottomRight"/>
            <a:lightRig rig="soft" dir="t">
              <a:rot lat="0" lon="0" rev="18900000"/>
            </a:lightRig>
          </a:scene3d>
          <a:sp3d prstMaterial="metal">
            <a:bevelT w="127000" h="2540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  <a:flatTx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25E8C18-A609-E830-5668-5BE87166FF7A}"/>
              </a:ext>
            </a:extLst>
          </p:cNvPr>
          <p:cNvSpPr/>
          <p:nvPr/>
        </p:nvSpPr>
        <p:spPr>
          <a:xfrm>
            <a:off x="10789920" y="5760720"/>
            <a:ext cx="548640" cy="54864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  <a:scene3d>
            <a:camera prst="obliqueBottomRight"/>
            <a:lightRig rig="soft" dir="t">
              <a:rot lat="0" lon="0" rev="18900000"/>
            </a:lightRig>
          </a:scene3d>
          <a:sp3d prstMaterial="metal">
            <a:bevelT w="127000" h="2540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  <a:flatTx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236A2E1-3D53-86E9-91DA-EAD0AACBA2B8}"/>
              </a:ext>
            </a:extLst>
          </p:cNvPr>
          <p:cNvSpPr/>
          <p:nvPr/>
        </p:nvSpPr>
        <p:spPr>
          <a:xfrm>
            <a:off x="11338560" y="5760720"/>
            <a:ext cx="548640" cy="54864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  <a:scene3d>
            <a:camera prst="obliqueBottomRight"/>
            <a:lightRig rig="soft" dir="t">
              <a:rot lat="0" lon="0" rev="18900000"/>
            </a:lightRig>
          </a:scene3d>
          <a:sp3d prstMaterial="metal">
            <a:bevelT w="127000" h="2540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  <a:flatTx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0FA7D11-3F89-81D4-B628-878A358B5D39}"/>
              </a:ext>
            </a:extLst>
          </p:cNvPr>
          <p:cNvSpPr/>
          <p:nvPr/>
        </p:nvSpPr>
        <p:spPr>
          <a:xfrm>
            <a:off x="11887200" y="5760720"/>
            <a:ext cx="548640" cy="54864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  <a:scene3d>
            <a:camera prst="obliqueBottomRight"/>
            <a:lightRig rig="soft" dir="t">
              <a:rot lat="0" lon="0" rev="18900000"/>
            </a:lightRig>
          </a:scene3d>
          <a:sp3d prstMaterial="metal">
            <a:bevelT w="127000" h="2540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  <a:flatTx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13FDBD3-BC07-2B4B-DFB1-DD0168233860}"/>
              </a:ext>
            </a:extLst>
          </p:cNvPr>
          <p:cNvSpPr/>
          <p:nvPr/>
        </p:nvSpPr>
        <p:spPr>
          <a:xfrm>
            <a:off x="12435840" y="5760720"/>
            <a:ext cx="548640" cy="54864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  <a:scene3d>
            <a:camera prst="obliqueBottomRight"/>
            <a:lightRig rig="soft" dir="t">
              <a:rot lat="0" lon="0" rev="18900000"/>
            </a:lightRig>
          </a:scene3d>
          <a:sp3d prstMaterial="metal">
            <a:bevelT w="127000" h="2540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  <a:flatTx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97A2E52-5A77-2DBD-CA02-B6F9FAD4F0F7}"/>
              </a:ext>
            </a:extLst>
          </p:cNvPr>
          <p:cNvSpPr/>
          <p:nvPr/>
        </p:nvSpPr>
        <p:spPr>
          <a:xfrm>
            <a:off x="12984480" y="5760720"/>
            <a:ext cx="548640" cy="54864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  <a:scene3d>
            <a:camera prst="obliqueBottomRight"/>
            <a:lightRig rig="soft" dir="t">
              <a:rot lat="0" lon="0" rev="18900000"/>
            </a:lightRig>
          </a:scene3d>
          <a:sp3d prstMaterial="metal">
            <a:bevelT w="127000" h="2540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  <a:flatTx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DA99E5EF-5EB2-720A-F26A-153BCEC16EDC}"/>
                  </a:ext>
                </a:extLst>
              </p:cNvPr>
              <p:cNvSpPr/>
              <p:nvPr/>
            </p:nvSpPr>
            <p:spPr>
              <a:xfrm>
                <a:off x="9144000" y="3383280"/>
                <a:ext cx="4389120" cy="54864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  <a:scene3d>
                <a:camera prst="obliqueBottomRight"/>
                <a:lightRig rig="soft" dir="t">
                  <a:rot lat="0" lon="0" rev="18900000"/>
                </a:lightRig>
              </a:scene3d>
              <a:sp3d prstMaterial="metal">
                <a:bevelT w="127000" h="25400"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rmAutofit/>
                <a:flatTx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DA99E5EF-5EB2-720A-F26A-153BCEC16E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0" y="3383280"/>
                <a:ext cx="4389120" cy="54864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03A73E30-7F49-3B70-3D63-3BA6784D774B}"/>
                  </a:ext>
                </a:extLst>
              </p:cNvPr>
              <p:cNvSpPr/>
              <p:nvPr/>
            </p:nvSpPr>
            <p:spPr>
              <a:xfrm>
                <a:off x="9144000" y="4114800"/>
                <a:ext cx="2194560" cy="54864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  <a:scene3d>
                <a:camera prst="obliqueBottomRight"/>
                <a:lightRig rig="soft" dir="t">
                  <a:rot lat="0" lon="0" rev="18900000"/>
                </a:lightRig>
              </a:scene3d>
              <a:sp3d prstMaterial="metal">
                <a:bevelT w="127000" h="25400"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rmAutofit/>
                <a:flatTx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03A73E30-7F49-3B70-3D63-3BA6784D77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0" y="4114800"/>
                <a:ext cx="2194560" cy="54864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80B4EEB2-BE87-4D61-E60B-187EC6009000}"/>
                  </a:ext>
                </a:extLst>
              </p:cNvPr>
              <p:cNvSpPr/>
              <p:nvPr/>
            </p:nvSpPr>
            <p:spPr>
              <a:xfrm>
                <a:off x="11338560" y="4114800"/>
                <a:ext cx="2194560" cy="54864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  <a:scene3d>
                <a:camera prst="obliqueBottomRight"/>
                <a:lightRig rig="soft" dir="t">
                  <a:rot lat="0" lon="0" rev="18900000"/>
                </a:lightRig>
              </a:scene3d>
              <a:sp3d prstMaterial="metal">
                <a:bevelT w="127000" h="25400"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rmAutofit/>
                <a:flatTx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80B4EEB2-BE87-4D61-E60B-187EC60090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38560" y="4114800"/>
                <a:ext cx="2194560" cy="54864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Right Brace 29">
            <a:extLst>
              <a:ext uri="{FF2B5EF4-FFF2-40B4-BE49-F238E27FC236}">
                <a16:creationId xmlns:a16="http://schemas.microsoft.com/office/drawing/2014/main" id="{73CE5B41-8D66-210D-7021-92F7E79013C6}"/>
              </a:ext>
            </a:extLst>
          </p:cNvPr>
          <p:cNvSpPr/>
          <p:nvPr/>
        </p:nvSpPr>
        <p:spPr>
          <a:xfrm rot="5400000">
            <a:off x="10058400" y="5394960"/>
            <a:ext cx="365760" cy="2194560"/>
          </a:xfrm>
          <a:prstGeom prst="rightBrace">
            <a:avLst>
              <a:gd name="adj1" fmla="val 43750"/>
              <a:gd name="adj2" fmla="val 50000"/>
            </a:avLst>
          </a:prstGeom>
          <a:ln w="76200" cap="rnd">
            <a:solidFill>
              <a:schemeClr val="tx1"/>
            </a:solidFill>
            <a:prstDash val="solid"/>
            <a:headEnd type="none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Brace 30">
            <a:extLst>
              <a:ext uri="{FF2B5EF4-FFF2-40B4-BE49-F238E27FC236}">
                <a16:creationId xmlns:a16="http://schemas.microsoft.com/office/drawing/2014/main" id="{1C6556DE-E2D3-52BC-CB06-325307D3D2E3}"/>
              </a:ext>
            </a:extLst>
          </p:cNvPr>
          <p:cNvSpPr/>
          <p:nvPr/>
        </p:nvSpPr>
        <p:spPr>
          <a:xfrm rot="5400000">
            <a:off x="12252960" y="5394960"/>
            <a:ext cx="365760" cy="2194560"/>
          </a:xfrm>
          <a:prstGeom prst="rightBrace">
            <a:avLst>
              <a:gd name="adj1" fmla="val 43750"/>
              <a:gd name="adj2" fmla="val 50000"/>
            </a:avLst>
          </a:prstGeom>
          <a:ln w="76200" cap="rnd">
            <a:solidFill>
              <a:schemeClr val="tx1"/>
            </a:solidFill>
            <a:prstDash val="solid"/>
            <a:headEnd type="none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B58DC37-9706-1C35-66EE-DBBAF7C06F35}"/>
                  </a:ext>
                </a:extLst>
              </p:cNvPr>
              <p:cNvSpPr txBox="1"/>
              <p:nvPr/>
            </p:nvSpPr>
            <p:spPr>
              <a:xfrm>
                <a:off x="7863840" y="0"/>
                <a:ext cx="6451831" cy="28729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0" i="1">
                    <a:latin typeface="Cambria Math" panose="02040503050406030204" pitchFamily="18" charset="0"/>
                  </a:rPr>
                  <a:t>Update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𝑆𝑢𝑚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𝑆𝑢𝑚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𝑆𝑢𝑚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</m:oMath>
                  </m:oMathPara>
                </a14:m>
                <a:endParaRPr lang="en-US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𝑀𝑖𝑛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begChr m:val="{"/>
                              <m:endChr m:val="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&amp;</m:t>
                                  </m:r>
                                  <m:func>
                                    <m:func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Min</m:t>
                                      </m:r>
                                    </m:fName>
                                    <m:e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e>
                                  </m:func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&amp;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𝑆𝑢𝑚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[2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]+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𝑀𝑖𝑛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e>
                                  </m:d>
                                </m:e>
                              </m:eqArr>
                            </m:e>
                          </m:d>
                        </m:e>
                      </m:func>
                    </m:oMath>
                  </m:oMathPara>
                </a14:m>
                <a:endParaRPr lang="en-US"/>
              </a:p>
              <a:p>
                <a:r>
                  <a:rPr lang="en-US"/>
                  <a:t>Query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𝑀𝑖𝑛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≥0?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B58DC37-9706-1C35-66EE-DBBAF7C06F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3840" y="0"/>
                <a:ext cx="6451831" cy="2872966"/>
              </a:xfrm>
              <a:prstGeom prst="rect">
                <a:avLst/>
              </a:prstGeom>
              <a:blipFill>
                <a:blip r:embed="rId6"/>
                <a:stretch>
                  <a:fillRect l="-1985" t="-23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7860083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HoangPPT">
      <a:dk1>
        <a:srgbClr val="000000"/>
      </a:dk1>
      <a:lt1>
        <a:srgbClr val="FFFFFF"/>
      </a:lt1>
      <a:dk2>
        <a:srgbClr val="002080"/>
      </a:dk2>
      <a:lt2>
        <a:srgbClr val="00E080"/>
      </a:lt2>
      <a:accent1>
        <a:srgbClr val="FFCC00"/>
      </a:accent1>
      <a:accent2>
        <a:srgbClr val="808080"/>
      </a:accent2>
      <a:accent3>
        <a:srgbClr val="FFFF80"/>
      </a:accent3>
      <a:accent4>
        <a:srgbClr val="00A0FF"/>
      </a:accent4>
      <a:accent5>
        <a:srgbClr val="008000"/>
      </a:accent5>
      <a:accent6>
        <a:srgbClr val="FFFF00"/>
      </a:accent6>
      <a:hlink>
        <a:srgbClr val="002060"/>
      </a:hlink>
      <a:folHlink>
        <a:srgbClr val="800080"/>
      </a:folHlink>
    </a:clrScheme>
    <a:fontScheme name="HoangDoc">
      <a:majorFont>
        <a:latin typeface="Cambria"/>
        <a:ea typeface=""/>
        <a:cs typeface=""/>
      </a:majorFont>
      <a:minorFont>
        <a:latin typeface="Cambr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>
          <a:noFill/>
        </a:ln>
        <a:effectLst/>
        <a:scene3d>
          <a:camera prst="obliqueBottomRight"/>
          <a:lightRig rig="soft" dir="t">
            <a:rot lat="0" lon="0" rev="18900000"/>
          </a:lightRig>
        </a:scene3d>
        <a:sp3d prstMaterial="metal">
          <a:bevelT w="127000" h="25400" prst="relaxedInset"/>
        </a:sp3d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rmAutofit/>
        <a:flatTx/>
      </a:bodyPr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76200" cap="rnd">
          <a:solidFill>
            <a:schemeClr val="tx1"/>
          </a:solidFill>
          <a:prstDash val="solid"/>
          <a:headEnd type="none"/>
          <a:tailEnd type="none"/>
        </a:ln>
        <a:effectLst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0</TotalTime>
  <Words>621</Words>
  <Application>Microsoft Office PowerPoint</Application>
  <PresentationFormat>Custom</PresentationFormat>
  <Paragraphs>128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Cambria Math</vt:lpstr>
      <vt:lpstr>Cambria</vt:lpstr>
      <vt:lpstr>LMHMono</vt:lpstr>
      <vt:lpstr>SourceCodeNarrow</vt:lpstr>
      <vt:lpstr>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2014-08-28T21:57:33Z</dcterms:created>
  <dcterms:modified xsi:type="dcterms:W3CDTF">2023-01-06T10:01:15Z</dcterms:modified>
</cp:coreProperties>
</file>