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785"/>
  </p:normalViewPr>
  <p:slideViewPr>
    <p:cSldViewPr snapToGrid="0" snapToObjects="1">
      <p:cViewPr varScale="1">
        <p:scale>
          <a:sx n="53" d="100"/>
          <a:sy n="53" d="100"/>
        </p:scale>
        <p:origin x="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C021-231B-CB42-BF57-22A8766D78E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58F4-710B-604D-9E5A-3D0E2D1E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A58F4-710B-604D-9E5A-3D0E2D1EA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B12-1E1E-0547-82B6-CC2C1E47107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tif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55722" y="425356"/>
            <a:ext cx="7927661" cy="6049022"/>
            <a:chOff x="113680" y="404335"/>
            <a:chExt cx="7927661" cy="6049022"/>
          </a:xfrm>
        </p:grpSpPr>
        <p:sp>
          <p:nvSpPr>
            <p:cNvPr id="87" name="TextBox 86"/>
            <p:cNvSpPr txBox="1"/>
            <p:nvPr/>
          </p:nvSpPr>
          <p:spPr>
            <a:xfrm>
              <a:off x="416859" y="1008529"/>
              <a:ext cx="7624482" cy="543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31" name="Pie 30"/>
            <p:cNvSpPr/>
            <p:nvPr/>
          </p:nvSpPr>
          <p:spPr>
            <a:xfrm>
              <a:off x="113680" y="404335"/>
              <a:ext cx="5202936" cy="5204404"/>
            </a:xfrm>
            <a:prstGeom prst="pie">
              <a:avLst>
                <a:gd name="adj1" fmla="val 20362320"/>
                <a:gd name="adj2" fmla="val 2350330"/>
              </a:avLst>
            </a:prstGeom>
            <a:noFill/>
            <a:ln w="28575">
              <a:solidFill>
                <a:schemeClr val="accent4">
                  <a:lumMod val="75000"/>
                  <a:alpha val="5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12034" y="1419692"/>
              <a:ext cx="7348423" cy="5033665"/>
              <a:chOff x="512034" y="1419692"/>
              <a:chExt cx="7348423" cy="5033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73862" y="1419692"/>
                <a:ext cx="6851737" cy="457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1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4958128" y="1549632"/>
                <a:ext cx="726342" cy="194501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4193826" y="3920244"/>
                <a:ext cx="1122790" cy="1416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2415855">
                <a:off x="4063488" y="4392940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43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59000"/>
                        </a:schemeClr>
                      </a:gs>
                      <a:gs pos="23000">
                        <a:schemeClr val="accent1">
                          <a:lumMod val="89000"/>
                          <a:alpha val="52000"/>
                        </a:schemeClr>
                      </a:gs>
                      <a:gs pos="68000">
                        <a:schemeClr val="accent1">
                          <a:lumMod val="75000"/>
                          <a:alpha val="57000"/>
                        </a:schemeClr>
                      </a:gs>
                      <a:gs pos="97000">
                        <a:schemeClr val="accent1">
                          <a:lumMod val="70000"/>
                          <a:alpha val="5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34000"/>
                        </a:schemeClr>
                      </a:gs>
                      <a:gs pos="23000">
                        <a:schemeClr val="accent1">
                          <a:lumMod val="89000"/>
                          <a:alpha val="70000"/>
                        </a:schemeClr>
                      </a:gs>
                      <a:gs pos="69000">
                        <a:schemeClr val="accent1">
                          <a:lumMod val="75000"/>
                          <a:alpha val="61000"/>
                        </a:schemeClr>
                      </a:gs>
                      <a:gs pos="96000">
                        <a:schemeClr val="accent1">
                          <a:lumMod val="70000"/>
                          <a:alpha val="57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9" name="Oval 8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rot="20321066">
                <a:off x="4746755" y="1894514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82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/>
              <p:cNvSpPr/>
              <p:nvPr/>
            </p:nvSpPr>
            <p:spPr>
              <a:xfrm>
                <a:off x="2997141" y="2915920"/>
                <a:ext cx="50859" cy="294640"/>
              </a:xfrm>
              <a:custGeom>
                <a:avLst/>
                <a:gdLst>
                  <a:gd name="connsiteX0" fmla="*/ 59 w 50859"/>
                  <a:gd name="connsiteY0" fmla="*/ 0 h 294640"/>
                  <a:gd name="connsiteX1" fmla="*/ 30539 w 50859"/>
                  <a:gd name="connsiteY1" fmla="*/ 40640 h 294640"/>
                  <a:gd name="connsiteX2" fmla="*/ 50859 w 50859"/>
                  <a:gd name="connsiteY2" fmla="*/ 101600 h 294640"/>
                  <a:gd name="connsiteX3" fmla="*/ 40699 w 50859"/>
                  <a:gd name="connsiteY3" fmla="*/ 233680 h 294640"/>
                  <a:gd name="connsiteX4" fmla="*/ 30539 w 50859"/>
                  <a:gd name="connsiteY4" fmla="*/ 264160 h 294640"/>
                  <a:gd name="connsiteX5" fmla="*/ 59 w 50859"/>
                  <a:gd name="connsiteY5" fmla="*/ 294640 h 29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59" h="294640">
                    <a:moveTo>
                      <a:pt x="59" y="0"/>
                    </a:moveTo>
                    <a:cubicBezTo>
                      <a:pt x="10219" y="13547"/>
                      <a:pt x="22966" y="25494"/>
                      <a:pt x="30539" y="40640"/>
                    </a:cubicBezTo>
                    <a:cubicBezTo>
                      <a:pt x="40118" y="59798"/>
                      <a:pt x="50859" y="101600"/>
                      <a:pt x="50859" y="101600"/>
                    </a:cubicBezTo>
                    <a:cubicBezTo>
                      <a:pt x="47472" y="145627"/>
                      <a:pt x="46176" y="189864"/>
                      <a:pt x="40699" y="233680"/>
                    </a:cubicBezTo>
                    <a:cubicBezTo>
                      <a:pt x="39371" y="244307"/>
                      <a:pt x="37229" y="255797"/>
                      <a:pt x="30539" y="264160"/>
                    </a:cubicBezTo>
                    <a:cubicBezTo>
                      <a:pt x="-2759" y="305782"/>
                      <a:pt x="59" y="266882"/>
                      <a:pt x="59" y="294640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24517" y="4630812"/>
                <a:ext cx="1391803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735100" y="3465585"/>
                <a:ext cx="932864" cy="119744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025460" y="1737550"/>
                <a:ext cx="642504" cy="174027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735100" y="2155046"/>
                <a:ext cx="412804" cy="250798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273" r="-1818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46891">
                <a:off x="6339776" y="5522115"/>
                <a:ext cx="1162229" cy="628747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773683" y="5991692"/>
                <a:ext cx="1807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L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 = 750 mm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-225508" y="3263817"/>
                <a:ext cx="1936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W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 = 500 mm</a:t>
                </a: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986338" y="4371975"/>
                <a:ext cx="143768" cy="290701"/>
              </a:xfrm>
              <a:custGeom>
                <a:avLst/>
                <a:gdLst>
                  <a:gd name="connsiteX0" fmla="*/ 0 w 143768"/>
                  <a:gd name="connsiteY0" fmla="*/ 0 h 290701"/>
                  <a:gd name="connsiteX1" fmla="*/ 42862 w 143768"/>
                  <a:gd name="connsiteY1" fmla="*/ 57150 h 290701"/>
                  <a:gd name="connsiteX2" fmla="*/ 114300 w 143768"/>
                  <a:gd name="connsiteY2" fmla="*/ 128588 h 290701"/>
                  <a:gd name="connsiteX3" fmla="*/ 142875 w 143768"/>
                  <a:gd name="connsiteY3" fmla="*/ 214313 h 290701"/>
                  <a:gd name="connsiteX4" fmla="*/ 128587 w 143768"/>
                  <a:gd name="connsiteY4" fmla="*/ 271463 h 29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68" h="290701">
                    <a:moveTo>
                      <a:pt x="0" y="0"/>
                    </a:moveTo>
                    <a:cubicBezTo>
                      <a:pt x="14287" y="19050"/>
                      <a:pt x="26024" y="40312"/>
                      <a:pt x="42862" y="57150"/>
                    </a:cubicBezTo>
                    <a:cubicBezTo>
                      <a:pt x="138113" y="152401"/>
                      <a:pt x="38100" y="14287"/>
                      <a:pt x="114300" y="128588"/>
                    </a:cubicBezTo>
                    <a:cubicBezTo>
                      <a:pt x="123825" y="157163"/>
                      <a:pt x="148782" y="184777"/>
                      <a:pt x="142875" y="214313"/>
                    </a:cubicBezTo>
                    <a:cubicBezTo>
                      <a:pt x="127653" y="290420"/>
                      <a:pt x="128587" y="310034"/>
                      <a:pt x="128587" y="27146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60114" y="3786878"/>
                <a:ext cx="67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V</a:t>
                </a:r>
                <a:r>
                  <a:rPr lang="en-US" baseline="-25000" dirty="0" err="1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robot</a:t>
                </a:r>
                <a:endParaRPr lang="en-US" baseline="-25000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𝜃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/2</a:t>
                    </a: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952" t="-26374" r="-3690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Half Frame 68"/>
              <p:cNvSpPr/>
              <p:nvPr/>
            </p:nvSpPr>
            <p:spPr>
              <a:xfrm rot="2328910">
                <a:off x="4671080" y="4509262"/>
                <a:ext cx="115683" cy="129747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0" name="Half Frame 69"/>
              <p:cNvSpPr/>
              <p:nvPr/>
            </p:nvSpPr>
            <p:spPr>
              <a:xfrm rot="14826976">
                <a:off x="5086878" y="2185039"/>
                <a:ext cx="129007" cy="137521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793876" y="4323229"/>
                <a:ext cx="154642" cy="87406"/>
              </a:xfrm>
              <a:custGeom>
                <a:avLst/>
                <a:gdLst>
                  <a:gd name="connsiteX0" fmla="*/ 0 w 154642"/>
                  <a:gd name="connsiteY0" fmla="*/ 0 h 87406"/>
                  <a:gd name="connsiteX1" fmla="*/ 26895 w 154642"/>
                  <a:gd name="connsiteY1" fmla="*/ 6724 h 87406"/>
                  <a:gd name="connsiteX2" fmla="*/ 100853 w 154642"/>
                  <a:gd name="connsiteY2" fmla="*/ 20171 h 87406"/>
                  <a:gd name="connsiteX3" fmla="*/ 121024 w 154642"/>
                  <a:gd name="connsiteY3" fmla="*/ 33618 h 87406"/>
                  <a:gd name="connsiteX4" fmla="*/ 154642 w 154642"/>
                  <a:gd name="connsiteY4" fmla="*/ 87406 h 8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642" h="87406">
                    <a:moveTo>
                      <a:pt x="0" y="0"/>
                    </a:moveTo>
                    <a:cubicBezTo>
                      <a:pt x="8965" y="2241"/>
                      <a:pt x="17780" y="5205"/>
                      <a:pt x="26895" y="6724"/>
                    </a:cubicBezTo>
                    <a:cubicBezTo>
                      <a:pt x="47763" y="10202"/>
                      <a:pt x="79212" y="9350"/>
                      <a:pt x="100853" y="20171"/>
                    </a:cubicBezTo>
                    <a:cubicBezTo>
                      <a:pt x="108081" y="23785"/>
                      <a:pt x="114300" y="29136"/>
                      <a:pt x="121024" y="33618"/>
                    </a:cubicBezTo>
                    <a:cubicBezTo>
                      <a:pt x="150698" y="78129"/>
                      <a:pt x="140690" y="59504"/>
                      <a:pt x="154642" y="87406"/>
                    </a:cubicBezTo>
                  </a:path>
                </a:pathLst>
              </a:cu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385" r="-769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/>
              <p:cNvCxnSpPr/>
              <p:nvPr/>
            </p:nvCxnSpPr>
            <p:spPr>
              <a:xfrm flipV="1">
                <a:off x="5171811" y="1527353"/>
                <a:ext cx="485953" cy="55974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Freeform 79"/>
              <p:cNvSpPr/>
              <p:nvPr/>
            </p:nvSpPr>
            <p:spPr>
              <a:xfrm>
                <a:off x="5096435" y="1949824"/>
                <a:ext cx="147918" cy="40341"/>
              </a:xfrm>
              <a:custGeom>
                <a:avLst/>
                <a:gdLst>
                  <a:gd name="connsiteX0" fmla="*/ 0 w 147918"/>
                  <a:gd name="connsiteY0" fmla="*/ 13447 h 40341"/>
                  <a:gd name="connsiteX1" fmla="*/ 33618 w 147918"/>
                  <a:gd name="connsiteY1" fmla="*/ 6723 h 40341"/>
                  <a:gd name="connsiteX2" fmla="*/ 60512 w 147918"/>
                  <a:gd name="connsiteY2" fmla="*/ 0 h 40341"/>
                  <a:gd name="connsiteX3" fmla="*/ 107577 w 147918"/>
                  <a:gd name="connsiteY3" fmla="*/ 6723 h 40341"/>
                  <a:gd name="connsiteX4" fmla="*/ 127747 w 147918"/>
                  <a:gd name="connsiteY4" fmla="*/ 13447 h 40341"/>
                  <a:gd name="connsiteX5" fmla="*/ 141194 w 147918"/>
                  <a:gd name="connsiteY5" fmla="*/ 33617 h 40341"/>
                  <a:gd name="connsiteX6" fmla="*/ 147918 w 147918"/>
                  <a:gd name="connsiteY6" fmla="*/ 40341 h 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918" h="40341">
                    <a:moveTo>
                      <a:pt x="0" y="13447"/>
                    </a:moveTo>
                    <a:cubicBezTo>
                      <a:pt x="11206" y="11206"/>
                      <a:pt x="22462" y="9202"/>
                      <a:pt x="33618" y="6723"/>
                    </a:cubicBezTo>
                    <a:cubicBezTo>
                      <a:pt x="42638" y="4718"/>
                      <a:pt x="51271" y="0"/>
                      <a:pt x="60512" y="0"/>
                    </a:cubicBezTo>
                    <a:cubicBezTo>
                      <a:pt x="76360" y="0"/>
                      <a:pt x="91889" y="4482"/>
                      <a:pt x="107577" y="6723"/>
                    </a:cubicBezTo>
                    <a:cubicBezTo>
                      <a:pt x="114300" y="8964"/>
                      <a:pt x="122213" y="9020"/>
                      <a:pt x="127747" y="13447"/>
                    </a:cubicBezTo>
                    <a:cubicBezTo>
                      <a:pt x="134057" y="18495"/>
                      <a:pt x="136346" y="27153"/>
                      <a:pt x="141194" y="33617"/>
                    </a:cubicBezTo>
                    <a:cubicBezTo>
                      <a:pt x="143096" y="36153"/>
                      <a:pt x="145677" y="38100"/>
                      <a:pt x="147918" y="4034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6530210" y="5605963"/>
                <a:ext cx="86061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111260" y="5221109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Helvetica" charset="0"/>
                    <a:ea typeface="Helvetica" charset="0"/>
                    <a:cs typeface="Helvetica" charset="0"/>
                  </a:rPr>
                  <a:t>Magnetic North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228282" y="4774556"/>
                    <a:ext cx="15331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8282" y="4774556"/>
                    <a:ext cx="15331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86" t="-10000" r="-119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622670" y="1696061"/>
                    <a:ext cx="2191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670" y="1696061"/>
                    <a:ext cx="21919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" t="-10000" r="-27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46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5363" y="590376"/>
            <a:ext cx="8113992" cy="5605222"/>
            <a:chOff x="455992" y="909690"/>
            <a:chExt cx="8113992" cy="5605222"/>
          </a:xfrm>
        </p:grpSpPr>
        <p:sp>
          <p:nvSpPr>
            <p:cNvPr id="4" name="Rectangle 3"/>
            <p:cNvSpPr/>
            <p:nvPr/>
          </p:nvSpPr>
          <p:spPr>
            <a:xfrm>
              <a:off x="973862" y="1419692"/>
              <a:ext cx="6851737" cy="457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1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768273">
              <a:off x="2721893" y="3514751"/>
              <a:ext cx="985242" cy="1054545"/>
              <a:chOff x="3100263" y="3365084"/>
              <a:chExt cx="985242" cy="1054545"/>
            </a:xfrm>
          </p:grpSpPr>
          <p:grpSp>
            <p:nvGrpSpPr>
              <p:cNvPr id="9" name="Group 8"/>
              <p:cNvGrpSpPr/>
              <p:nvPr/>
            </p:nvGrpSpPr>
            <p:grpSpPr>
              <a:xfrm rot="1262440">
                <a:off x="3100263" y="3365084"/>
                <a:ext cx="985242" cy="1054545"/>
                <a:chOff x="4673569" y="1751436"/>
                <a:chExt cx="985242" cy="1054545"/>
              </a:xfrm>
            </p:grpSpPr>
            <p:sp>
              <p:nvSpPr>
                <p:cNvPr id="6" name="Rectangle 5"/>
                <p:cNvSpPr/>
                <p:nvPr/>
              </p:nvSpPr>
              <p:spPr>
                <a:xfrm rot="20321066">
                  <a:off x="4835851" y="1891581"/>
                  <a:ext cx="822960" cy="9144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47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31750">
                  <a:bevelT w="165100" prst="coolSlant"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20321066">
                  <a:off x="4673569" y="207665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25000"/>
                      </a:schemeClr>
                    </a:gs>
                    <a:gs pos="23000">
                      <a:schemeClr val="accent1">
                        <a:lumMod val="89000"/>
                        <a:alpha val="55000"/>
                      </a:schemeClr>
                    </a:gs>
                    <a:gs pos="69000">
                      <a:schemeClr val="accent1">
                        <a:lumMod val="75000"/>
                        <a:alpha val="43000"/>
                      </a:schemeClr>
                    </a:gs>
                    <a:gs pos="97000">
                      <a:schemeClr val="accent1">
                        <a:lumMod val="70000"/>
                        <a:alpha val="3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20321066">
                  <a:off x="5507045" y="175143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45000"/>
                      </a:schemeClr>
                    </a:gs>
                    <a:gs pos="23000">
                      <a:schemeClr val="accent1">
                        <a:lumMod val="89000"/>
                        <a:alpha val="46000"/>
                      </a:schemeClr>
                    </a:gs>
                    <a:gs pos="69000">
                      <a:schemeClr val="accent1">
                        <a:lumMod val="75000"/>
                        <a:alpha val="42000"/>
                      </a:schemeClr>
                    </a:gs>
                    <a:gs pos="97000">
                      <a:schemeClr val="accent1">
                        <a:lumMod val="70000"/>
                        <a:alpha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3603812" y="3684495"/>
                <a:ext cx="53788" cy="555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>
              <a:stCxn id="10" idx="1"/>
            </p:cNvCxnSpPr>
            <p:nvPr/>
          </p:nvCxnSpPr>
          <p:spPr>
            <a:xfrm flipH="1" flipV="1">
              <a:off x="963353" y="1398672"/>
              <a:ext cx="2313763" cy="245276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1"/>
            </p:cNvCxnSpPr>
            <p:nvPr/>
          </p:nvCxnSpPr>
          <p:spPr>
            <a:xfrm flipH="1">
              <a:off x="3277116" y="1437708"/>
              <a:ext cx="4548483" cy="241372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34231" y="3893404"/>
              <a:ext cx="4491368" cy="200289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6111" y="2864721"/>
              <a:ext cx="450871" cy="213301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0" idx="2"/>
            </p:cNvCxnSpPr>
            <p:nvPr/>
          </p:nvCxnSpPr>
          <p:spPr>
            <a:xfrm flipV="1">
              <a:off x="963353" y="3868839"/>
              <a:ext cx="2301729" cy="212285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284919" y="1429150"/>
              <a:ext cx="526684" cy="2521598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267515" y="3871539"/>
              <a:ext cx="4558084" cy="889647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06982" y="6034300"/>
              <a:ext cx="1807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Helvetica" charset="0"/>
                  <a:ea typeface="Helvetica" charset="0"/>
                  <a:cs typeface="Helvetica" charset="0"/>
                </a:rPr>
                <a:t>L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 = 750 mm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-281550" y="3305908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Helvetica" charset="0"/>
                  <a:ea typeface="Helvetica" charset="0"/>
                  <a:cs typeface="Helvetica" charset="0"/>
                </a:rPr>
                <a:t>W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 = 500 mm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963354" y="3864165"/>
              <a:ext cx="6862245" cy="164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267515" y="1462768"/>
              <a:ext cx="0" cy="4528924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23223" y="939548"/>
              <a:ext cx="1046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(L, W)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19616" y="5991692"/>
              <a:ext cx="91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(L, 0)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5158" y="909690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W)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5158" y="5937631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(0, 0)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727987" y="3380359"/>
                  <a:ext cx="22799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87" y="3380359"/>
                  <a:ext cx="2279983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5348" t="-10465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3243502" y="3815336"/>
              <a:ext cx="113453" cy="117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77</Words>
  <Application>Microsoft Office PowerPoint</Application>
  <PresentationFormat>宽屏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Xiao</dc:creator>
  <cp:lastModifiedBy>Qiong Hu</cp:lastModifiedBy>
  <cp:revision>20</cp:revision>
  <dcterms:created xsi:type="dcterms:W3CDTF">2019-11-18T00:57:37Z</dcterms:created>
  <dcterms:modified xsi:type="dcterms:W3CDTF">2019-11-20T05:21:15Z</dcterms:modified>
</cp:coreProperties>
</file>