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785"/>
  </p:normalViewPr>
  <p:slideViewPr>
    <p:cSldViewPr snapToGrid="0" snapToObjects="1">
      <p:cViewPr>
        <p:scale>
          <a:sx n="95" d="100"/>
          <a:sy n="95" d="100"/>
        </p:scale>
        <p:origin x="-15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C021-231B-CB42-BF57-22A8766D78E6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58F4-710B-604D-9E5A-3D0E2D1E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A58F4-710B-604D-9E5A-3D0E2D1EA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3862" y="1389855"/>
            <a:ext cx="6851737" cy="4572000"/>
          </a:xfrm>
          <a:prstGeom prst="rect">
            <a:avLst/>
          </a:prstGeom>
          <a:gradFill flip="none" rotWithShape="1">
            <a:gsLst>
              <a:gs pos="99000">
                <a:schemeClr val="accent6">
                  <a:lumMod val="60000"/>
                  <a:lumOff val="40000"/>
                  <a:alpha val="89000"/>
                </a:schemeClr>
              </a:gs>
              <a:gs pos="67000">
                <a:schemeClr val="accent6">
                  <a:lumMod val="40000"/>
                  <a:lumOff val="60000"/>
                  <a:alpha val="67000"/>
                </a:schemeClr>
              </a:gs>
              <a:gs pos="17000">
                <a:schemeClr val="accent6">
                  <a:lumMod val="20000"/>
                  <a:lumOff val="80000"/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958128" y="1549632"/>
            <a:ext cx="726342" cy="194501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93826" y="3920244"/>
            <a:ext cx="1122790" cy="1416142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2415855">
            <a:off x="4063488" y="4392940"/>
            <a:ext cx="986119" cy="914400"/>
            <a:chOff x="7799294" y="2148828"/>
            <a:chExt cx="986119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7799294" y="2148828"/>
              <a:ext cx="986119" cy="914400"/>
              <a:chOff x="7799294" y="2148828"/>
              <a:chExt cx="986119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888942" y="2148828"/>
                <a:ext cx="822960" cy="914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3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31750">
                <a:bevelT w="165100" prst="coolSlan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99294" y="2148828"/>
                <a:ext cx="91440" cy="3433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  <a:alpha val="59000"/>
                    </a:schemeClr>
                  </a:gs>
                  <a:gs pos="23000">
                    <a:schemeClr val="accent1">
                      <a:lumMod val="89000"/>
                      <a:alpha val="52000"/>
                    </a:schemeClr>
                  </a:gs>
                  <a:gs pos="68000">
                    <a:schemeClr val="accent1">
                      <a:lumMod val="75000"/>
                      <a:alpha val="57000"/>
                    </a:schemeClr>
                  </a:gs>
                  <a:gs pos="97000">
                    <a:schemeClr val="accent1">
                      <a:lumMod val="70000"/>
                      <a:alpha val="5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93973" y="2148828"/>
                <a:ext cx="91440" cy="3433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  <a:alpha val="34000"/>
                    </a:schemeClr>
                  </a:gs>
                  <a:gs pos="23000">
                    <a:schemeClr val="accent1">
                      <a:lumMod val="89000"/>
                      <a:alpha val="70000"/>
                    </a:schemeClr>
                  </a:gs>
                  <a:gs pos="69000">
                    <a:schemeClr val="accent1">
                      <a:lumMod val="75000"/>
                      <a:alpha val="61000"/>
                    </a:schemeClr>
                  </a:gs>
                  <a:gs pos="96000">
                    <a:schemeClr val="accent1">
                      <a:lumMod val="70000"/>
                      <a:alpha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8282493" y="23205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20321066">
            <a:off x="4746755" y="1894514"/>
            <a:ext cx="986119" cy="914400"/>
            <a:chOff x="7799294" y="2148828"/>
            <a:chExt cx="986119" cy="914400"/>
          </a:xfrm>
        </p:grpSpPr>
        <p:grpSp>
          <p:nvGrpSpPr>
            <p:cNvPr id="13" name="Group 12"/>
            <p:cNvGrpSpPr/>
            <p:nvPr/>
          </p:nvGrpSpPr>
          <p:grpSpPr>
            <a:xfrm>
              <a:off x="7799294" y="2148828"/>
              <a:ext cx="986119" cy="914400"/>
              <a:chOff x="7799294" y="2148828"/>
              <a:chExt cx="986119" cy="914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88942" y="2148828"/>
                <a:ext cx="822960" cy="914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82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31750">
                <a:bevelT w="165100" prst="coolSlan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99294" y="2148828"/>
                <a:ext cx="91440" cy="3433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93973" y="2148828"/>
                <a:ext cx="91440" cy="3433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8282493" y="23205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1" name="Pie 30"/>
          <p:cNvSpPr/>
          <p:nvPr/>
        </p:nvSpPr>
        <p:spPr>
          <a:xfrm>
            <a:off x="113680" y="404335"/>
            <a:ext cx="5202936" cy="5204404"/>
          </a:xfrm>
          <a:prstGeom prst="pie">
            <a:avLst>
              <a:gd name="adj1" fmla="val 20362320"/>
              <a:gd name="adj2" fmla="val 2350330"/>
            </a:avLst>
          </a:prstGeom>
          <a:noFill/>
          <a:ln w="19050">
            <a:solidFill>
              <a:srgbClr val="0070C0">
                <a:alpha val="29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068320" y="2944690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Δ</m:t>
                      </m:r>
                      <m:r>
                        <a:rPr lang="en-US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20" y="2944690"/>
                <a:ext cx="3385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2997141" y="2915920"/>
            <a:ext cx="50859" cy="294640"/>
          </a:xfrm>
          <a:custGeom>
            <a:avLst/>
            <a:gdLst>
              <a:gd name="connsiteX0" fmla="*/ 59 w 50859"/>
              <a:gd name="connsiteY0" fmla="*/ 0 h 294640"/>
              <a:gd name="connsiteX1" fmla="*/ 30539 w 50859"/>
              <a:gd name="connsiteY1" fmla="*/ 40640 h 294640"/>
              <a:gd name="connsiteX2" fmla="*/ 50859 w 50859"/>
              <a:gd name="connsiteY2" fmla="*/ 101600 h 294640"/>
              <a:gd name="connsiteX3" fmla="*/ 40699 w 50859"/>
              <a:gd name="connsiteY3" fmla="*/ 233680 h 294640"/>
              <a:gd name="connsiteX4" fmla="*/ 30539 w 50859"/>
              <a:gd name="connsiteY4" fmla="*/ 264160 h 294640"/>
              <a:gd name="connsiteX5" fmla="*/ 59 w 50859"/>
              <a:gd name="connsiteY5" fmla="*/ 29464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59" h="294640">
                <a:moveTo>
                  <a:pt x="59" y="0"/>
                </a:moveTo>
                <a:cubicBezTo>
                  <a:pt x="10219" y="13547"/>
                  <a:pt x="22966" y="25494"/>
                  <a:pt x="30539" y="40640"/>
                </a:cubicBezTo>
                <a:cubicBezTo>
                  <a:pt x="40118" y="59798"/>
                  <a:pt x="50859" y="101600"/>
                  <a:pt x="50859" y="101600"/>
                </a:cubicBezTo>
                <a:cubicBezTo>
                  <a:pt x="47472" y="145627"/>
                  <a:pt x="46176" y="189864"/>
                  <a:pt x="40699" y="233680"/>
                </a:cubicBezTo>
                <a:cubicBezTo>
                  <a:pt x="39371" y="244307"/>
                  <a:pt x="37229" y="255797"/>
                  <a:pt x="30539" y="264160"/>
                </a:cubicBezTo>
                <a:cubicBezTo>
                  <a:pt x="-2759" y="305782"/>
                  <a:pt x="59" y="266882"/>
                  <a:pt x="59" y="29464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724517" y="4630812"/>
            <a:ext cx="139180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735100" y="3465585"/>
            <a:ext cx="932864" cy="119744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025460" y="1737550"/>
            <a:ext cx="642504" cy="174027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35100" y="2155046"/>
            <a:ext cx="412804" cy="250798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133428" y="4280052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28" y="4280052"/>
                <a:ext cx="20069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242" r="-212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46891">
            <a:off x="6339776" y="5522115"/>
            <a:ext cx="1162229" cy="62874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773683" y="5991692"/>
            <a:ext cx="180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L = 750 mm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5400000">
            <a:off x="7081403" y="340571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W = 500 mm</a:t>
            </a:r>
            <a:endParaRPr lang="en-US" sz="24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986338" y="4371975"/>
            <a:ext cx="143768" cy="290701"/>
          </a:xfrm>
          <a:custGeom>
            <a:avLst/>
            <a:gdLst>
              <a:gd name="connsiteX0" fmla="*/ 0 w 143768"/>
              <a:gd name="connsiteY0" fmla="*/ 0 h 290701"/>
              <a:gd name="connsiteX1" fmla="*/ 42862 w 143768"/>
              <a:gd name="connsiteY1" fmla="*/ 57150 h 290701"/>
              <a:gd name="connsiteX2" fmla="*/ 114300 w 143768"/>
              <a:gd name="connsiteY2" fmla="*/ 128588 h 290701"/>
              <a:gd name="connsiteX3" fmla="*/ 142875 w 143768"/>
              <a:gd name="connsiteY3" fmla="*/ 214313 h 290701"/>
              <a:gd name="connsiteX4" fmla="*/ 128587 w 143768"/>
              <a:gd name="connsiteY4" fmla="*/ 271463 h 29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68" h="290701">
                <a:moveTo>
                  <a:pt x="0" y="0"/>
                </a:moveTo>
                <a:cubicBezTo>
                  <a:pt x="14287" y="19050"/>
                  <a:pt x="26024" y="40312"/>
                  <a:pt x="42862" y="57150"/>
                </a:cubicBezTo>
                <a:cubicBezTo>
                  <a:pt x="138113" y="152401"/>
                  <a:pt x="38100" y="14287"/>
                  <a:pt x="114300" y="128588"/>
                </a:cubicBezTo>
                <a:cubicBezTo>
                  <a:pt x="123825" y="157163"/>
                  <a:pt x="148782" y="184777"/>
                  <a:pt x="142875" y="214313"/>
                </a:cubicBezTo>
                <a:cubicBezTo>
                  <a:pt x="127653" y="290420"/>
                  <a:pt x="128587" y="310034"/>
                  <a:pt x="128587" y="27146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0114" y="3786878"/>
            <a:ext cx="6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robot</a:t>
            </a:r>
            <a:endParaRPr lang="en-US" baseline="-250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 rot="18421389">
                <a:off x="4789534" y="3904935"/>
                <a:ext cx="481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m:t>Δ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Helvetica" charset="0"/>
                    <a:ea typeface="Helvetica" charset="0"/>
                    <a:cs typeface="Helvetica" charset="0"/>
                  </a:rPr>
                  <a:t>/2</a:t>
                </a:r>
                <a:endParaRPr lang="en-US" dirty="0">
                  <a:solidFill>
                    <a:srgbClr val="7030A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1389">
                <a:off x="4789534" y="3904935"/>
                <a:ext cx="4812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882" t="-27473" r="-352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Half Frame 68"/>
          <p:cNvSpPr/>
          <p:nvPr/>
        </p:nvSpPr>
        <p:spPr>
          <a:xfrm rot="2328910">
            <a:off x="4671080" y="4509262"/>
            <a:ext cx="115683" cy="129747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" name="Half Frame 69"/>
          <p:cNvSpPr/>
          <p:nvPr/>
        </p:nvSpPr>
        <p:spPr>
          <a:xfrm rot="14826976">
            <a:off x="5086878" y="2185039"/>
            <a:ext cx="129007" cy="13752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793876" y="4323229"/>
            <a:ext cx="154642" cy="87406"/>
          </a:xfrm>
          <a:custGeom>
            <a:avLst/>
            <a:gdLst>
              <a:gd name="connsiteX0" fmla="*/ 0 w 154642"/>
              <a:gd name="connsiteY0" fmla="*/ 0 h 87406"/>
              <a:gd name="connsiteX1" fmla="*/ 26895 w 154642"/>
              <a:gd name="connsiteY1" fmla="*/ 6724 h 87406"/>
              <a:gd name="connsiteX2" fmla="*/ 100853 w 154642"/>
              <a:gd name="connsiteY2" fmla="*/ 20171 h 87406"/>
              <a:gd name="connsiteX3" fmla="*/ 121024 w 154642"/>
              <a:gd name="connsiteY3" fmla="*/ 33618 h 87406"/>
              <a:gd name="connsiteX4" fmla="*/ 154642 w 154642"/>
              <a:gd name="connsiteY4" fmla="*/ 87406 h 8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2" h="87406">
                <a:moveTo>
                  <a:pt x="0" y="0"/>
                </a:moveTo>
                <a:cubicBezTo>
                  <a:pt x="8965" y="2241"/>
                  <a:pt x="17780" y="5205"/>
                  <a:pt x="26895" y="6724"/>
                </a:cubicBezTo>
                <a:cubicBezTo>
                  <a:pt x="47763" y="10202"/>
                  <a:pt x="79212" y="9350"/>
                  <a:pt x="100853" y="20171"/>
                </a:cubicBezTo>
                <a:cubicBezTo>
                  <a:pt x="108081" y="23785"/>
                  <a:pt x="114300" y="29136"/>
                  <a:pt x="121024" y="33618"/>
                </a:cubicBezTo>
                <a:cubicBezTo>
                  <a:pt x="150698" y="78129"/>
                  <a:pt x="140690" y="59504"/>
                  <a:pt x="154642" y="87406"/>
                </a:cubicBezTo>
              </a:path>
            </a:pathLst>
          </a:cu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617736" y="320525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Δ</m:t>
                      </m:r>
                      <m:r>
                        <a:rPr lang="en-US" b="0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36" y="3205250"/>
                <a:ext cx="314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647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 flipV="1">
            <a:off x="5171811" y="1527353"/>
            <a:ext cx="485953" cy="5597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5121936" y="15681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Δ</m:t>
                      </m:r>
                      <m:r>
                        <a:rPr lang="en-US" i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936" y="1568107"/>
                <a:ext cx="3385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5096435" y="1949824"/>
            <a:ext cx="147918" cy="40341"/>
          </a:xfrm>
          <a:custGeom>
            <a:avLst/>
            <a:gdLst>
              <a:gd name="connsiteX0" fmla="*/ 0 w 147918"/>
              <a:gd name="connsiteY0" fmla="*/ 13447 h 40341"/>
              <a:gd name="connsiteX1" fmla="*/ 33618 w 147918"/>
              <a:gd name="connsiteY1" fmla="*/ 6723 h 40341"/>
              <a:gd name="connsiteX2" fmla="*/ 60512 w 147918"/>
              <a:gd name="connsiteY2" fmla="*/ 0 h 40341"/>
              <a:gd name="connsiteX3" fmla="*/ 107577 w 147918"/>
              <a:gd name="connsiteY3" fmla="*/ 6723 h 40341"/>
              <a:gd name="connsiteX4" fmla="*/ 127747 w 147918"/>
              <a:gd name="connsiteY4" fmla="*/ 13447 h 40341"/>
              <a:gd name="connsiteX5" fmla="*/ 141194 w 147918"/>
              <a:gd name="connsiteY5" fmla="*/ 33617 h 40341"/>
              <a:gd name="connsiteX6" fmla="*/ 147918 w 147918"/>
              <a:gd name="connsiteY6" fmla="*/ 40341 h 4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918" h="40341">
                <a:moveTo>
                  <a:pt x="0" y="13447"/>
                </a:moveTo>
                <a:cubicBezTo>
                  <a:pt x="11206" y="11206"/>
                  <a:pt x="22462" y="9202"/>
                  <a:pt x="33618" y="6723"/>
                </a:cubicBezTo>
                <a:cubicBezTo>
                  <a:pt x="42638" y="4718"/>
                  <a:pt x="51271" y="0"/>
                  <a:pt x="60512" y="0"/>
                </a:cubicBezTo>
                <a:cubicBezTo>
                  <a:pt x="76360" y="0"/>
                  <a:pt x="91889" y="4482"/>
                  <a:pt x="107577" y="6723"/>
                </a:cubicBezTo>
                <a:cubicBezTo>
                  <a:pt x="114300" y="8964"/>
                  <a:pt x="122213" y="9020"/>
                  <a:pt x="127747" y="13447"/>
                </a:cubicBezTo>
                <a:cubicBezTo>
                  <a:pt x="134057" y="18495"/>
                  <a:pt x="136346" y="27153"/>
                  <a:pt x="141194" y="33617"/>
                </a:cubicBezTo>
                <a:cubicBezTo>
                  <a:pt x="143096" y="36153"/>
                  <a:pt x="145677" y="38100"/>
                  <a:pt x="147918" y="40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530210" y="5605963"/>
            <a:ext cx="8606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11260" y="522110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Magnetic North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Xiao</dc:creator>
  <cp:lastModifiedBy>Maggie Xiao</cp:lastModifiedBy>
  <cp:revision>10</cp:revision>
  <dcterms:created xsi:type="dcterms:W3CDTF">2019-11-18T00:57:37Z</dcterms:created>
  <dcterms:modified xsi:type="dcterms:W3CDTF">2019-11-18T01:39:38Z</dcterms:modified>
</cp:coreProperties>
</file>