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C1289-4157-4990-8D17-13B5023DF77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211F1-BF00-4D46-8195-4E5DEAFA6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6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211F1-BF00-4D46-8195-4E5DEAFA6D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9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3372-AB03-4211-9AF0-59067201346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4DC9-C0EF-4AE0-9550-11C2A28BB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2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3372-AB03-4211-9AF0-59067201346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4DC9-C0EF-4AE0-9550-11C2A28BB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5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3372-AB03-4211-9AF0-59067201346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4DC9-C0EF-4AE0-9550-11C2A28BB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1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3372-AB03-4211-9AF0-59067201346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4DC9-C0EF-4AE0-9550-11C2A28BB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8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3372-AB03-4211-9AF0-59067201346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4DC9-C0EF-4AE0-9550-11C2A28BB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1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3372-AB03-4211-9AF0-59067201346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4DC9-C0EF-4AE0-9550-11C2A28BB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3372-AB03-4211-9AF0-59067201346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4DC9-C0EF-4AE0-9550-11C2A28BB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3372-AB03-4211-9AF0-59067201346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4DC9-C0EF-4AE0-9550-11C2A28BB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9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3372-AB03-4211-9AF0-59067201346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4DC9-C0EF-4AE0-9550-11C2A28BB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4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3372-AB03-4211-9AF0-59067201346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4DC9-C0EF-4AE0-9550-11C2A28BB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0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3372-AB03-4211-9AF0-59067201346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4DC9-C0EF-4AE0-9550-11C2A28BB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53372-AB03-4211-9AF0-59067201346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4DC9-C0EF-4AE0-9550-11C2A28BB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6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75C0D-FEE5-4862-8CC0-980676214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Turner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2B3CC1-4391-4B94-99E9-9E81417DA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63158"/>
            <a:ext cx="6858000" cy="1094642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and Computer Engineering, UCLA</a:t>
            </a:r>
          </a:p>
        </p:txBody>
      </p:sp>
    </p:spTree>
    <p:extLst>
      <p:ext uri="{BB962C8B-B14F-4D97-AF65-F5344CB8AC3E}">
        <p14:creationId xmlns:p14="http://schemas.microsoft.com/office/powerpoint/2010/main" val="403178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EA1869-8A07-4C58-8B77-8AE06EDAA609}"/>
              </a:ext>
            </a:extLst>
          </p:cNvPr>
          <p:cNvGrpSpPr/>
          <p:nvPr/>
        </p:nvGrpSpPr>
        <p:grpSpPr>
          <a:xfrm>
            <a:off x="1167713" y="19268"/>
            <a:ext cx="6808573" cy="6838732"/>
            <a:chOff x="-3064477" y="-4633784"/>
            <a:chExt cx="17202151" cy="17278350"/>
          </a:xfrm>
        </p:grpSpPr>
        <p:pic>
          <p:nvPicPr>
            <p:cNvPr id="1027" name="Picture 3" descr="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">
              <a:extLst>
                <a:ext uri="{FF2B5EF4-FFF2-40B4-BE49-F238E27FC236}">
                  <a16:creationId xmlns:a16="http://schemas.microsoft.com/office/drawing/2014/main" id="{301EDEB2-E23A-4BD4-A3DD-ADA44218E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64476" y="-4633784"/>
              <a:ext cx="17202150" cy="1030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">
              <a:extLst>
                <a:ext uri="{FF2B5EF4-FFF2-40B4-BE49-F238E27FC236}">
                  <a16:creationId xmlns:a16="http://schemas.microsoft.com/office/drawing/2014/main" id="{42D69A68-F877-4B67-9A92-89A88B3CC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64477" y="5672266"/>
              <a:ext cx="17202149" cy="697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413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6C96E6-4DCE-4C58-9F73-35F903BE2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4" y="1569588"/>
            <a:ext cx="8674872" cy="26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11</Words>
  <Application>Microsoft Office PowerPoint</Application>
  <PresentationFormat>全屏显示(4:3)</PresentationFormat>
  <Paragraphs>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Times New Roman</vt:lpstr>
      <vt:lpstr>Office 主题​​</vt:lpstr>
      <vt:lpstr>Time Turner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Turner</dc:title>
  <dc:creator>June</dc:creator>
  <cp:lastModifiedBy>June</cp:lastModifiedBy>
  <cp:revision>6</cp:revision>
  <dcterms:created xsi:type="dcterms:W3CDTF">2020-12-19T07:21:16Z</dcterms:created>
  <dcterms:modified xsi:type="dcterms:W3CDTF">2020-12-19T09:43:49Z</dcterms:modified>
</cp:coreProperties>
</file>