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sldIdLst>
    <p:sldId id="272" r:id="rId2"/>
    <p:sldId id="328" r:id="rId3"/>
    <p:sldId id="283" r:id="rId4"/>
    <p:sldId id="285" r:id="rId5"/>
    <p:sldId id="286" r:id="rId6"/>
    <p:sldId id="287" r:id="rId7"/>
    <p:sldId id="288" r:id="rId8"/>
    <p:sldId id="289" r:id="rId9"/>
    <p:sldId id="310" r:id="rId10"/>
    <p:sldId id="311" r:id="rId11"/>
    <p:sldId id="312" r:id="rId12"/>
    <p:sldId id="313" r:id="rId13"/>
    <p:sldId id="303" r:id="rId14"/>
    <p:sldId id="314" r:id="rId15"/>
    <p:sldId id="315" r:id="rId16"/>
    <p:sldId id="316" r:id="rId17"/>
    <p:sldId id="317" r:id="rId18"/>
    <p:sldId id="318" r:id="rId19"/>
    <p:sldId id="319" r:id="rId20"/>
    <p:sldId id="326" r:id="rId21"/>
    <p:sldId id="320" r:id="rId22"/>
    <p:sldId id="327" r:id="rId23"/>
  </p:sldIdLst>
  <p:sldSz cx="12192000" cy="6858000"/>
  <p:notesSz cx="6858000" cy="9144000"/>
  <p:embeddedFontLst>
    <p:embeddedFont>
      <p:font typeface="【暖色君】学院体" panose="02000603000000000000" pitchFamily="2" charset="-120"/>
      <p:regular r:id="rId24"/>
    </p:embeddedFont>
    <p:embeddedFont>
      <p:font typeface="Aharoni" panose="02010803020104030203" pitchFamily="2" charset="-79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libri Light" panose="020F0302020204030204" pitchFamily="34" charset="0"/>
      <p:regular r:id="rId30"/>
      <p:italic r:id="rId31"/>
    </p:embeddedFont>
    <p:embeddedFont>
      <p:font typeface="Ink Free" panose="03080402000500000000" pitchFamily="66" charset="0"/>
      <p:regular r:id="rId32"/>
    </p:embeddedFont>
    <p:embeddedFont>
      <p:font typeface="Wingdings 2" panose="05020102010507070707" pitchFamily="18" charset="2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809" autoAdjust="0"/>
  </p:normalViewPr>
  <p:slideViewPr>
    <p:cSldViewPr snapToGrid="0">
      <p:cViewPr>
        <p:scale>
          <a:sx n="75" d="100"/>
          <a:sy n="75" d="100"/>
        </p:scale>
        <p:origin x="456" y="-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A245-65C7-4B7A-A677-0B50EE76C27C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791B-8E28-4004-AAED-530B369968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474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A245-65C7-4B7A-A677-0B50EE76C27C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791B-8E28-4004-AAED-530B369968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00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A245-65C7-4B7A-A677-0B50EE76C27C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791B-8E28-4004-AAED-530B369968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35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A245-65C7-4B7A-A677-0B50EE76C27C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791B-8E28-4004-AAED-530B369968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063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A245-65C7-4B7A-A677-0B50EE76C27C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791B-8E28-4004-AAED-530B369968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91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A245-65C7-4B7A-A677-0B50EE76C27C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791B-8E28-4004-AAED-530B369968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61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A245-65C7-4B7A-A677-0B50EE76C27C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791B-8E28-4004-AAED-530B3699689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3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A245-65C7-4B7A-A677-0B50EE76C27C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791B-8E28-4004-AAED-530B3699689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3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A245-65C7-4B7A-A677-0B50EE76C27C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791B-8E28-4004-AAED-530B369968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02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A245-65C7-4B7A-A677-0B50EE76C27C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791B-8E28-4004-AAED-530B369968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42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A245-65C7-4B7A-A677-0B50EE76C27C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791B-8E28-4004-AAED-530B369968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77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D66A245-65C7-4B7A-A677-0B50EE76C27C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1791B-8E28-4004-AAED-530B369968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07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tmp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tmp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gif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gif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gif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8.gif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gif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gif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98D71021-EB6A-48CF-A8D2-AA5500A9E6D7}"/>
              </a:ext>
            </a:extLst>
          </p:cNvPr>
          <p:cNvGrpSpPr/>
          <p:nvPr/>
        </p:nvGrpSpPr>
        <p:grpSpPr>
          <a:xfrm>
            <a:off x="-9334553" y="-6186"/>
            <a:ext cx="12250265" cy="6858000"/>
            <a:chOff x="-7733613" y="33570"/>
            <a:chExt cx="12250265" cy="6858000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B0F7EAAA-3AC3-4A1C-801A-3158EF497A0E}"/>
                </a:ext>
              </a:extLst>
            </p:cNvPr>
            <p:cNvGrpSpPr/>
            <p:nvPr/>
          </p:nvGrpSpPr>
          <p:grpSpPr>
            <a:xfrm>
              <a:off x="-7733613" y="33570"/>
              <a:ext cx="12250265" cy="6858000"/>
              <a:chOff x="1" y="0"/>
              <a:chExt cx="12250265" cy="6858000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3B02701-3C83-4236-8BA1-B108151DDF06}"/>
                  </a:ext>
                </a:extLst>
              </p:cNvPr>
              <p:cNvSpPr/>
              <p:nvPr/>
            </p:nvSpPr>
            <p:spPr>
              <a:xfrm>
                <a:off x="1" y="0"/>
                <a:ext cx="1220084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手繪多邊形: 圖案 21">
                <a:extLst>
                  <a:ext uri="{FF2B5EF4-FFF2-40B4-BE49-F238E27FC236}">
                    <a16:creationId xmlns:a16="http://schemas.microsoft.com/office/drawing/2014/main" id="{6754AE60-0753-4DDB-9A92-3E950F652720}"/>
                  </a:ext>
                </a:extLst>
              </p:cNvPr>
              <p:cNvSpPr/>
              <p:nvPr/>
            </p:nvSpPr>
            <p:spPr>
              <a:xfrm>
                <a:off x="10797660" y="2125057"/>
                <a:ext cx="1403180" cy="2607883"/>
              </a:xfrm>
              <a:custGeom>
                <a:avLst/>
                <a:gdLst>
                  <a:gd name="connsiteX0" fmla="*/ 1257300 w 1257300"/>
                  <a:gd name="connsiteY0" fmla="*/ 0 h 2607883"/>
                  <a:gd name="connsiteX1" fmla="*/ 1257300 w 1257300"/>
                  <a:gd name="connsiteY1" fmla="*/ 2607883 h 2607883"/>
                  <a:gd name="connsiteX2" fmla="*/ 1145851 w 1257300"/>
                  <a:gd name="connsiteY2" fmla="*/ 2602129 h 2607883"/>
                  <a:gd name="connsiteX3" fmla="*/ 0 w 1257300"/>
                  <a:gd name="connsiteY3" fmla="*/ 1303941 h 2607883"/>
                  <a:gd name="connsiteX4" fmla="*/ 1145851 w 1257300"/>
                  <a:gd name="connsiteY4" fmla="*/ 5753 h 2607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300" h="2607883">
                    <a:moveTo>
                      <a:pt x="1257300" y="0"/>
                    </a:moveTo>
                    <a:lnTo>
                      <a:pt x="1257300" y="2607883"/>
                    </a:lnTo>
                    <a:lnTo>
                      <a:pt x="1145851" y="2602129"/>
                    </a:lnTo>
                    <a:cubicBezTo>
                      <a:pt x="502243" y="2535304"/>
                      <a:pt x="0" y="1979588"/>
                      <a:pt x="0" y="1303941"/>
                    </a:cubicBezTo>
                    <a:cubicBezTo>
                      <a:pt x="0" y="628294"/>
                      <a:pt x="502243" y="72579"/>
                      <a:pt x="1145851" y="5753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0A90B921-9DB4-41B5-9070-F7844A45C951}"/>
                  </a:ext>
                </a:extLst>
              </p:cNvPr>
              <p:cNvSpPr txBox="1"/>
              <p:nvPr/>
            </p:nvSpPr>
            <p:spPr>
              <a:xfrm rot="16200000">
                <a:off x="11100931" y="3108896"/>
                <a:ext cx="16523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6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Microsoft JhengHei UI" panose="020B0604030504040204" pitchFamily="34" charset="-120"/>
                    <a:cs typeface="Aharoni" panose="02010803020104030203" pitchFamily="2" charset="-79"/>
                  </a:rPr>
                  <a:t>rules</a:t>
                </a:r>
                <a:endParaRPr lang="zh-TW" altLang="en-US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14442485-979A-4345-9E48-D1D847569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001534" y="2900011"/>
              <a:ext cx="883475" cy="883475"/>
            </a:xfrm>
            <a:prstGeom prst="rect">
              <a:avLst/>
            </a:prstGeom>
          </p:spPr>
        </p:pic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553F807F-3CB7-4449-BE19-1686972DE747}"/>
              </a:ext>
            </a:extLst>
          </p:cNvPr>
          <p:cNvGrpSpPr/>
          <p:nvPr/>
        </p:nvGrpSpPr>
        <p:grpSpPr>
          <a:xfrm>
            <a:off x="-9893111" y="-9936"/>
            <a:ext cx="12200840" cy="6858000"/>
            <a:chOff x="1" y="0"/>
            <a:chExt cx="12200840" cy="6858000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CB6FA0D-2A12-4449-9B46-25139E62B644}"/>
                </a:ext>
              </a:extLst>
            </p:cNvPr>
            <p:cNvSpPr/>
            <p:nvPr/>
          </p:nvSpPr>
          <p:spPr>
            <a:xfrm>
              <a:off x="1" y="0"/>
              <a:ext cx="1220084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6715659B-02E2-466A-A144-729705D70524}"/>
                </a:ext>
              </a:extLst>
            </p:cNvPr>
            <p:cNvSpPr/>
            <p:nvPr/>
          </p:nvSpPr>
          <p:spPr>
            <a:xfrm>
              <a:off x="10797660" y="2125057"/>
              <a:ext cx="1403180" cy="2607883"/>
            </a:xfrm>
            <a:custGeom>
              <a:avLst/>
              <a:gdLst>
                <a:gd name="connsiteX0" fmla="*/ 1257300 w 1257300"/>
                <a:gd name="connsiteY0" fmla="*/ 0 h 2607883"/>
                <a:gd name="connsiteX1" fmla="*/ 1257300 w 1257300"/>
                <a:gd name="connsiteY1" fmla="*/ 2607883 h 2607883"/>
                <a:gd name="connsiteX2" fmla="*/ 1145851 w 1257300"/>
                <a:gd name="connsiteY2" fmla="*/ 2602129 h 2607883"/>
                <a:gd name="connsiteX3" fmla="*/ 0 w 1257300"/>
                <a:gd name="connsiteY3" fmla="*/ 1303941 h 2607883"/>
                <a:gd name="connsiteX4" fmla="*/ 1145851 w 1257300"/>
                <a:gd name="connsiteY4" fmla="*/ 5753 h 260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2607883">
                  <a:moveTo>
                    <a:pt x="1257300" y="0"/>
                  </a:moveTo>
                  <a:lnTo>
                    <a:pt x="1257300" y="2607883"/>
                  </a:lnTo>
                  <a:lnTo>
                    <a:pt x="1145851" y="2602129"/>
                  </a:lnTo>
                  <a:cubicBezTo>
                    <a:pt x="502243" y="2535304"/>
                    <a:pt x="0" y="1979588"/>
                    <a:pt x="0" y="1303941"/>
                  </a:cubicBezTo>
                  <a:cubicBezTo>
                    <a:pt x="0" y="628294"/>
                    <a:pt x="502243" y="72579"/>
                    <a:pt x="1145851" y="5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42" name="圖片 41" descr="一張含有 向量圖形 的圖片&#10;&#10;自動產生的描述">
              <a:extLst>
                <a:ext uri="{FF2B5EF4-FFF2-40B4-BE49-F238E27FC236}">
                  <a16:creationId xmlns:a16="http://schemas.microsoft.com/office/drawing/2014/main" id="{18E42F46-027A-482C-9E6C-31D7250DE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02484" y="3092751"/>
              <a:ext cx="602576" cy="672491"/>
            </a:xfrm>
            <a:prstGeom prst="rect">
              <a:avLst/>
            </a:prstGeom>
          </p:spPr>
        </p:pic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CDB0FCF0-C3BC-4C7E-8211-FD451570DFFE}"/>
              </a:ext>
            </a:extLst>
          </p:cNvPr>
          <p:cNvGrpSpPr/>
          <p:nvPr/>
        </p:nvGrpSpPr>
        <p:grpSpPr>
          <a:xfrm>
            <a:off x="-10474422" y="-9940"/>
            <a:ext cx="12240595" cy="6858000"/>
            <a:chOff x="1" y="0"/>
            <a:chExt cx="12240595" cy="6858000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FAA0327-FF8F-4211-80BE-CDB65549B7FF}"/>
                </a:ext>
              </a:extLst>
            </p:cNvPr>
            <p:cNvSpPr/>
            <p:nvPr/>
          </p:nvSpPr>
          <p:spPr>
            <a:xfrm>
              <a:off x="1" y="0"/>
              <a:ext cx="1220084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0" name="手繪多邊形: 圖案 49">
              <a:extLst>
                <a:ext uri="{FF2B5EF4-FFF2-40B4-BE49-F238E27FC236}">
                  <a16:creationId xmlns:a16="http://schemas.microsoft.com/office/drawing/2014/main" id="{6A258D4D-233E-4526-8A53-52AE02FA50B8}"/>
                </a:ext>
              </a:extLst>
            </p:cNvPr>
            <p:cNvSpPr/>
            <p:nvPr/>
          </p:nvSpPr>
          <p:spPr>
            <a:xfrm>
              <a:off x="10797660" y="2125057"/>
              <a:ext cx="1403180" cy="2607883"/>
            </a:xfrm>
            <a:custGeom>
              <a:avLst/>
              <a:gdLst>
                <a:gd name="connsiteX0" fmla="*/ 1257300 w 1257300"/>
                <a:gd name="connsiteY0" fmla="*/ 0 h 2607883"/>
                <a:gd name="connsiteX1" fmla="*/ 1257300 w 1257300"/>
                <a:gd name="connsiteY1" fmla="*/ 2607883 h 2607883"/>
                <a:gd name="connsiteX2" fmla="*/ 1145851 w 1257300"/>
                <a:gd name="connsiteY2" fmla="*/ 2602129 h 2607883"/>
                <a:gd name="connsiteX3" fmla="*/ 0 w 1257300"/>
                <a:gd name="connsiteY3" fmla="*/ 1303941 h 2607883"/>
                <a:gd name="connsiteX4" fmla="*/ 1145851 w 1257300"/>
                <a:gd name="connsiteY4" fmla="*/ 5753 h 260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2607883">
                  <a:moveTo>
                    <a:pt x="1257300" y="0"/>
                  </a:moveTo>
                  <a:lnTo>
                    <a:pt x="1257300" y="2607883"/>
                  </a:lnTo>
                  <a:lnTo>
                    <a:pt x="1145851" y="2602129"/>
                  </a:lnTo>
                  <a:cubicBezTo>
                    <a:pt x="502243" y="2535304"/>
                    <a:pt x="0" y="1979588"/>
                    <a:pt x="0" y="1303941"/>
                  </a:cubicBezTo>
                  <a:cubicBezTo>
                    <a:pt x="0" y="628294"/>
                    <a:pt x="502243" y="72579"/>
                    <a:pt x="1145851" y="57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62C25FC-487B-4C6D-9DF1-18E210355CD6}"/>
                </a:ext>
              </a:extLst>
            </p:cNvPr>
            <p:cNvSpPr txBox="1"/>
            <p:nvPr/>
          </p:nvSpPr>
          <p:spPr>
            <a:xfrm rot="16200000">
              <a:off x="10773822" y="3066683"/>
              <a:ext cx="22872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Timelines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  <p:pic>
          <p:nvPicPr>
            <p:cNvPr id="52" name="圖片 51" descr="一張含有 向量圖形 的圖片&#10;&#10;自動產生的描述">
              <a:extLst>
                <a:ext uri="{FF2B5EF4-FFF2-40B4-BE49-F238E27FC236}">
                  <a16:creationId xmlns:a16="http://schemas.microsoft.com/office/drawing/2014/main" id="{942AFB0F-D47F-4337-9F07-3E643A189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91935" y="3092751"/>
              <a:ext cx="602576" cy="672491"/>
            </a:xfrm>
            <a:prstGeom prst="rect">
              <a:avLst/>
            </a:prstGeom>
          </p:spPr>
        </p:pic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3E26015B-5396-460C-8C22-6CCC474748DA}"/>
              </a:ext>
            </a:extLst>
          </p:cNvPr>
          <p:cNvGrpSpPr/>
          <p:nvPr/>
        </p:nvGrpSpPr>
        <p:grpSpPr>
          <a:xfrm>
            <a:off x="-11042696" y="-9944"/>
            <a:ext cx="12200840" cy="6858000"/>
            <a:chOff x="1" y="0"/>
            <a:chExt cx="12200840" cy="6858000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91591E10-9AF0-41AD-93C4-C40E7A949A7E}"/>
                </a:ext>
              </a:extLst>
            </p:cNvPr>
            <p:cNvSpPr/>
            <p:nvPr/>
          </p:nvSpPr>
          <p:spPr>
            <a:xfrm>
              <a:off x="1" y="0"/>
              <a:ext cx="1220084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BF2C6C3A-389C-4796-9044-249B1B8BFD54}"/>
                </a:ext>
              </a:extLst>
            </p:cNvPr>
            <p:cNvSpPr/>
            <p:nvPr/>
          </p:nvSpPr>
          <p:spPr>
            <a:xfrm>
              <a:off x="10797660" y="2125057"/>
              <a:ext cx="1403180" cy="2607883"/>
            </a:xfrm>
            <a:custGeom>
              <a:avLst/>
              <a:gdLst>
                <a:gd name="connsiteX0" fmla="*/ 1257300 w 1257300"/>
                <a:gd name="connsiteY0" fmla="*/ 0 h 2607883"/>
                <a:gd name="connsiteX1" fmla="*/ 1257300 w 1257300"/>
                <a:gd name="connsiteY1" fmla="*/ 2607883 h 2607883"/>
                <a:gd name="connsiteX2" fmla="*/ 1145851 w 1257300"/>
                <a:gd name="connsiteY2" fmla="*/ 2602129 h 2607883"/>
                <a:gd name="connsiteX3" fmla="*/ 0 w 1257300"/>
                <a:gd name="connsiteY3" fmla="*/ 1303941 h 2607883"/>
                <a:gd name="connsiteX4" fmla="*/ 1145851 w 1257300"/>
                <a:gd name="connsiteY4" fmla="*/ 5753 h 260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2607883">
                  <a:moveTo>
                    <a:pt x="1257300" y="0"/>
                  </a:moveTo>
                  <a:lnTo>
                    <a:pt x="1257300" y="2607883"/>
                  </a:lnTo>
                  <a:lnTo>
                    <a:pt x="1145851" y="2602129"/>
                  </a:lnTo>
                  <a:cubicBezTo>
                    <a:pt x="502243" y="2535304"/>
                    <a:pt x="0" y="1979588"/>
                    <a:pt x="0" y="1303941"/>
                  </a:cubicBezTo>
                  <a:cubicBezTo>
                    <a:pt x="0" y="628294"/>
                    <a:pt x="502243" y="72579"/>
                    <a:pt x="1145851" y="57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47231FFE-2ABD-4DBD-8B0A-A41EF71D6A37}"/>
                </a:ext>
              </a:extLst>
            </p:cNvPr>
            <p:cNvSpPr txBox="1"/>
            <p:nvPr/>
          </p:nvSpPr>
          <p:spPr>
            <a:xfrm rot="16200000">
              <a:off x="10710205" y="3066687"/>
              <a:ext cx="2287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program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  <p:pic>
          <p:nvPicPr>
            <p:cNvPr id="57" name="圖片 56" descr="一張含有 向量圖形 的圖片&#10;&#10;自動產生的描述">
              <a:extLst>
                <a:ext uri="{FF2B5EF4-FFF2-40B4-BE49-F238E27FC236}">
                  <a16:creationId xmlns:a16="http://schemas.microsoft.com/office/drawing/2014/main" id="{B9E76E4B-D700-4F44-81A9-2AC23DCEB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62119" y="3092751"/>
              <a:ext cx="602576" cy="672491"/>
            </a:xfrm>
            <a:prstGeom prst="rect">
              <a:avLst/>
            </a:prstGeom>
          </p:spPr>
        </p:pic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BC1ACA79-E2E3-4CC8-88BC-93FBA0498477}"/>
              </a:ext>
            </a:extLst>
          </p:cNvPr>
          <p:cNvGrpSpPr/>
          <p:nvPr/>
        </p:nvGrpSpPr>
        <p:grpSpPr>
          <a:xfrm>
            <a:off x="-11632172" y="-6183"/>
            <a:ext cx="12200840" cy="6858000"/>
            <a:chOff x="1" y="0"/>
            <a:chExt cx="12200840" cy="6858000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0FA174C-8D99-400B-9D15-8CBA862F216D}"/>
                </a:ext>
              </a:extLst>
            </p:cNvPr>
            <p:cNvSpPr/>
            <p:nvPr/>
          </p:nvSpPr>
          <p:spPr>
            <a:xfrm>
              <a:off x="1" y="0"/>
              <a:ext cx="1220084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F106224F-1605-4AEF-823C-91296881E111}"/>
                </a:ext>
              </a:extLst>
            </p:cNvPr>
            <p:cNvSpPr/>
            <p:nvPr/>
          </p:nvSpPr>
          <p:spPr>
            <a:xfrm>
              <a:off x="10797660" y="2125057"/>
              <a:ext cx="1403180" cy="2607883"/>
            </a:xfrm>
            <a:custGeom>
              <a:avLst/>
              <a:gdLst>
                <a:gd name="connsiteX0" fmla="*/ 1257300 w 1257300"/>
                <a:gd name="connsiteY0" fmla="*/ 0 h 2607883"/>
                <a:gd name="connsiteX1" fmla="*/ 1257300 w 1257300"/>
                <a:gd name="connsiteY1" fmla="*/ 2607883 h 2607883"/>
                <a:gd name="connsiteX2" fmla="*/ 1145851 w 1257300"/>
                <a:gd name="connsiteY2" fmla="*/ 2602129 h 2607883"/>
                <a:gd name="connsiteX3" fmla="*/ 0 w 1257300"/>
                <a:gd name="connsiteY3" fmla="*/ 1303941 h 2607883"/>
                <a:gd name="connsiteX4" fmla="*/ 1145851 w 1257300"/>
                <a:gd name="connsiteY4" fmla="*/ 5753 h 260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2607883">
                  <a:moveTo>
                    <a:pt x="1257300" y="0"/>
                  </a:moveTo>
                  <a:lnTo>
                    <a:pt x="1257300" y="2607883"/>
                  </a:lnTo>
                  <a:lnTo>
                    <a:pt x="1145851" y="2602129"/>
                  </a:lnTo>
                  <a:cubicBezTo>
                    <a:pt x="502243" y="2535304"/>
                    <a:pt x="0" y="1979588"/>
                    <a:pt x="0" y="1303941"/>
                  </a:cubicBezTo>
                  <a:cubicBezTo>
                    <a:pt x="0" y="628294"/>
                    <a:pt x="502243" y="72579"/>
                    <a:pt x="1145851" y="57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FA276208-CAAD-4180-81C3-40A3BCA03B1A}"/>
                </a:ext>
              </a:extLst>
            </p:cNvPr>
            <p:cNvSpPr txBox="1"/>
            <p:nvPr/>
          </p:nvSpPr>
          <p:spPr>
            <a:xfrm rot="16200000">
              <a:off x="11051506" y="3105832"/>
              <a:ext cx="16523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END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  <p:pic>
          <p:nvPicPr>
            <p:cNvPr id="62" name="圖片 61" descr="一張含有 向量圖形 的圖片&#10;&#10;自動產生的描述">
              <a:extLst>
                <a:ext uri="{FF2B5EF4-FFF2-40B4-BE49-F238E27FC236}">
                  <a16:creationId xmlns:a16="http://schemas.microsoft.com/office/drawing/2014/main" id="{335CF20A-E6A2-4E7E-8002-3E208AB7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72057" y="3092751"/>
              <a:ext cx="602576" cy="672491"/>
            </a:xfrm>
            <a:prstGeom prst="rect">
              <a:avLst/>
            </a:prstGeom>
          </p:spPr>
        </p:pic>
      </p:grpSp>
      <p:pic>
        <p:nvPicPr>
          <p:cNvPr id="78" name="圖片 77" descr="一張含有 物件, 時鐘 的圖片&#10;&#10;自動產生的描述">
            <a:extLst>
              <a:ext uri="{FF2B5EF4-FFF2-40B4-BE49-F238E27FC236}">
                <a16:creationId xmlns:a16="http://schemas.microsoft.com/office/drawing/2014/main" id="{56AFE4B5-781D-40CE-92DA-E6017E384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491" y="3730277"/>
            <a:ext cx="2554505" cy="729858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0C8B74AD-6BE5-4E94-BD4B-A4E09DD51EA1}"/>
              </a:ext>
            </a:extLst>
          </p:cNvPr>
          <p:cNvGrpSpPr/>
          <p:nvPr/>
        </p:nvGrpSpPr>
        <p:grpSpPr>
          <a:xfrm>
            <a:off x="5408104" y="4245222"/>
            <a:ext cx="4514988" cy="2754600"/>
            <a:chOff x="5803739" y="4255158"/>
            <a:chExt cx="4257284" cy="2754600"/>
          </a:xfrm>
        </p:grpSpPr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11C6415C-B71E-44F9-BE77-82EB783EC98D}"/>
                </a:ext>
              </a:extLst>
            </p:cNvPr>
            <p:cNvSpPr txBox="1"/>
            <p:nvPr/>
          </p:nvSpPr>
          <p:spPr>
            <a:xfrm>
              <a:off x="5803739" y="4255158"/>
              <a:ext cx="4257284" cy="2754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		  </a:t>
              </a:r>
              <a:r>
                <a:rPr lang="zh-TW" altLang="en-US" sz="3200" b="1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組員</a:t>
              </a:r>
              <a:endParaRPr lang="en-US" altLang="zh-TW" sz="3200" b="1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endParaRPr lang="en-US" altLang="zh-TW" sz="900" b="1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r>
                <a:rPr lang="en-US" altLang="zh-TW" sz="3200" b="1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	</a:t>
              </a:r>
              <a:r>
                <a:rPr lang="zh-TW" altLang="en-US" sz="3200" b="1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張瓊云</a:t>
              </a:r>
              <a:r>
                <a:rPr lang="en-US" altLang="zh-TW" sz="3200" b="1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	</a:t>
              </a:r>
              <a:r>
                <a:rPr lang="zh-TW" altLang="en-US" sz="3200" b="1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 邱冠銘</a:t>
              </a:r>
              <a:r>
                <a:rPr lang="en-US" altLang="zh-TW" sz="3200" b="1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	</a:t>
              </a:r>
              <a:r>
                <a:rPr lang="zh-TW" altLang="en-US" sz="3200" b="1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蔡承隆</a:t>
              </a:r>
              <a:r>
                <a:rPr lang="en-US" altLang="zh-TW" sz="3200" b="1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	</a:t>
              </a:r>
              <a:r>
                <a:rPr lang="zh-TW" altLang="en-US" sz="3200" b="1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 林孟儒</a:t>
              </a:r>
              <a:r>
                <a:rPr lang="en-US" altLang="zh-TW" sz="3200" b="1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	</a:t>
              </a:r>
              <a:r>
                <a:rPr lang="zh-TW" altLang="en-US" sz="3200" b="1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杜俞萱</a:t>
              </a:r>
              <a:endParaRPr lang="en-US" altLang="zh-TW" sz="3200" b="1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r>
                <a:rPr lang="en-US" altLang="zh-TW" sz="3600" b="1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	</a:t>
              </a:r>
              <a:endParaRPr lang="zh-TW" altLang="en-US" sz="3600" b="1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</p:txBody>
        </p: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55BB8B33-3CD7-4FAC-89EA-02BF810C40AC}"/>
                </a:ext>
              </a:extLst>
            </p:cNvPr>
            <p:cNvCxnSpPr>
              <a:cxnSpLocks/>
            </p:cNvCxnSpPr>
            <p:nvPr/>
          </p:nvCxnSpPr>
          <p:spPr>
            <a:xfrm>
              <a:off x="6613927" y="4772688"/>
              <a:ext cx="3140765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5" name="圖片 4" descr="一張含有 物件, 時鐘 的圖片&#10;&#10;自動產生的描述">
            <a:extLst>
              <a:ext uri="{FF2B5EF4-FFF2-40B4-BE49-F238E27FC236}">
                <a16:creationId xmlns:a16="http://schemas.microsoft.com/office/drawing/2014/main" id="{3E81AF21-D168-4BA1-A59F-4A6FB88B69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863" y="2085312"/>
            <a:ext cx="8572500" cy="1905000"/>
          </a:xfrm>
          <a:prstGeom prst="rect">
            <a:avLst/>
          </a:prstGeom>
        </p:spPr>
      </p:pic>
      <p:sp>
        <p:nvSpPr>
          <p:cNvPr id="43" name="文字方塊 42">
            <a:extLst>
              <a:ext uri="{FF2B5EF4-FFF2-40B4-BE49-F238E27FC236}">
                <a16:creationId xmlns:a16="http://schemas.microsoft.com/office/drawing/2014/main" id="{6EDF7AE5-3887-4B7D-A1E7-D259F4B339BB}"/>
              </a:ext>
            </a:extLst>
          </p:cNvPr>
          <p:cNvSpPr txBox="1"/>
          <p:nvPr/>
        </p:nvSpPr>
        <p:spPr>
          <a:xfrm rot="16200000">
            <a:off x="769990" y="3102711"/>
            <a:ext cx="2509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rPr>
              <a:t>inspiration</a:t>
            </a:r>
            <a:endParaRPr lang="zh-TW" altLang="en-US" sz="3600" b="1" dirty="0">
              <a:solidFill>
                <a:schemeClr val="bg1"/>
              </a:solidFill>
              <a:latin typeface="Aharoni" panose="02010803020104030203" pitchFamily="2" charset="-79"/>
              <a:ea typeface="Microsoft JhengHei UI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62357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ABA19D66-1A52-4725-9869-5F17EC2A311F}"/>
              </a:ext>
            </a:extLst>
          </p:cNvPr>
          <p:cNvGrpSpPr/>
          <p:nvPr/>
        </p:nvGrpSpPr>
        <p:grpSpPr>
          <a:xfrm>
            <a:off x="-8870" y="-13695"/>
            <a:ext cx="12250265" cy="6858000"/>
            <a:chOff x="-992" y="-6186"/>
            <a:chExt cx="12250265" cy="6858000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98D71021-EB6A-48CF-A8D2-AA5500A9E6D7}"/>
                </a:ext>
              </a:extLst>
            </p:cNvPr>
            <p:cNvGrpSpPr/>
            <p:nvPr/>
          </p:nvGrpSpPr>
          <p:grpSpPr>
            <a:xfrm>
              <a:off x="-992" y="-6186"/>
              <a:ext cx="12250265" cy="6858000"/>
              <a:chOff x="-7733613" y="33570"/>
              <a:chExt cx="12250265" cy="6858000"/>
            </a:xfrm>
          </p:grpSpPr>
          <p:grpSp>
            <p:nvGrpSpPr>
              <p:cNvPr id="2" name="群組 1">
                <a:extLst>
                  <a:ext uri="{FF2B5EF4-FFF2-40B4-BE49-F238E27FC236}">
                    <a16:creationId xmlns:a16="http://schemas.microsoft.com/office/drawing/2014/main" id="{B0F7EAAA-3AC3-4A1C-801A-3158EF497A0E}"/>
                  </a:ext>
                </a:extLst>
              </p:cNvPr>
              <p:cNvGrpSpPr/>
              <p:nvPr/>
            </p:nvGrpSpPr>
            <p:grpSpPr>
              <a:xfrm>
                <a:off x="-7733613" y="33570"/>
                <a:ext cx="12250265" cy="6858000"/>
                <a:chOff x="1" y="0"/>
                <a:chExt cx="12250265" cy="6858000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3B02701-3C83-4236-8BA1-B108151DDF06}"/>
                    </a:ext>
                  </a:extLst>
                </p:cNvPr>
                <p:cNvSpPr/>
                <p:nvPr/>
              </p:nvSpPr>
              <p:spPr>
                <a:xfrm>
                  <a:off x="1" y="0"/>
                  <a:ext cx="12200840" cy="6858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215900" dist="38100" sx="101000" sy="101000" algn="ctr" rotWithShape="0">
                    <a:schemeClr val="tx1">
                      <a:lumMod val="65000"/>
                      <a:lumOff val="35000"/>
                      <a:alpha val="3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手繪多邊形: 圖案 21">
                  <a:extLst>
                    <a:ext uri="{FF2B5EF4-FFF2-40B4-BE49-F238E27FC236}">
                      <a16:creationId xmlns:a16="http://schemas.microsoft.com/office/drawing/2014/main" id="{6754AE60-0753-4DDB-9A92-3E950F652720}"/>
                    </a:ext>
                  </a:extLst>
                </p:cNvPr>
                <p:cNvSpPr/>
                <p:nvPr/>
              </p:nvSpPr>
              <p:spPr>
                <a:xfrm>
                  <a:off x="10797660" y="2125057"/>
                  <a:ext cx="1403180" cy="2607883"/>
                </a:xfrm>
                <a:custGeom>
                  <a:avLst/>
                  <a:gdLst>
                    <a:gd name="connsiteX0" fmla="*/ 1257300 w 1257300"/>
                    <a:gd name="connsiteY0" fmla="*/ 0 h 2607883"/>
                    <a:gd name="connsiteX1" fmla="*/ 1257300 w 1257300"/>
                    <a:gd name="connsiteY1" fmla="*/ 2607883 h 2607883"/>
                    <a:gd name="connsiteX2" fmla="*/ 1145851 w 1257300"/>
                    <a:gd name="connsiteY2" fmla="*/ 2602129 h 2607883"/>
                    <a:gd name="connsiteX3" fmla="*/ 0 w 1257300"/>
                    <a:gd name="connsiteY3" fmla="*/ 1303941 h 2607883"/>
                    <a:gd name="connsiteX4" fmla="*/ 1145851 w 1257300"/>
                    <a:gd name="connsiteY4" fmla="*/ 5753 h 2607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7300" h="2607883">
                      <a:moveTo>
                        <a:pt x="1257300" y="0"/>
                      </a:moveTo>
                      <a:lnTo>
                        <a:pt x="1257300" y="2607883"/>
                      </a:lnTo>
                      <a:lnTo>
                        <a:pt x="1145851" y="2602129"/>
                      </a:lnTo>
                      <a:cubicBezTo>
                        <a:pt x="502243" y="2535304"/>
                        <a:pt x="0" y="1979588"/>
                        <a:pt x="0" y="1303941"/>
                      </a:cubicBezTo>
                      <a:cubicBezTo>
                        <a:pt x="0" y="628294"/>
                        <a:pt x="502243" y="72579"/>
                        <a:pt x="1145851" y="5753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0A90B921-9DB4-41B5-9070-F7844A45C951}"/>
                    </a:ext>
                  </a:extLst>
                </p:cNvPr>
                <p:cNvSpPr txBox="1"/>
                <p:nvPr/>
              </p:nvSpPr>
              <p:spPr>
                <a:xfrm rot="16200000">
                  <a:off x="11100931" y="3108896"/>
                  <a:ext cx="165233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3600" b="1" dirty="0">
                      <a:solidFill>
                        <a:schemeClr val="bg1"/>
                      </a:solidFill>
                      <a:latin typeface="Aharoni" panose="02010803020104030203" pitchFamily="2" charset="-79"/>
                      <a:ea typeface="Microsoft JhengHei UI" panose="020B0604030504040204" pitchFamily="34" charset="-120"/>
                      <a:cs typeface="Aharoni" panose="02010803020104030203" pitchFamily="2" charset="-79"/>
                    </a:rPr>
                    <a:t>rules</a:t>
                  </a:r>
                  <a:endParaRPr lang="zh-TW" altLang="en-US" sz="36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Microsoft JhengHei UI" panose="020B0604030504040204" pitchFamily="34" charset="-120"/>
                    <a:cs typeface="Aharoni" panose="02010803020104030203" pitchFamily="2" charset="-79"/>
                  </a:endParaRPr>
                </a:p>
              </p:txBody>
            </p:sp>
          </p:grpSp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14442485-979A-4345-9E48-D1D8475691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3001534" y="2900011"/>
                <a:ext cx="883475" cy="883475"/>
              </a:xfrm>
              <a:prstGeom prst="rect">
                <a:avLst/>
              </a:prstGeom>
            </p:spPr>
          </p:pic>
        </p:grpSp>
        <p:sp>
          <p:nvSpPr>
            <p:cNvPr id="41" name="文字方塊 10">
              <a:extLst>
                <a:ext uri="{FF2B5EF4-FFF2-40B4-BE49-F238E27FC236}">
                  <a16:creationId xmlns:a16="http://schemas.microsoft.com/office/drawing/2014/main" id="{8AADC7AD-8260-4638-8731-09CD1F388EDF}"/>
                </a:ext>
              </a:extLst>
            </p:cNvPr>
            <p:cNvSpPr txBox="1"/>
            <p:nvPr/>
          </p:nvSpPr>
          <p:spPr>
            <a:xfrm>
              <a:off x="4029816" y="1285054"/>
              <a:ext cx="6358386" cy="4632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42950" indent="-74295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閃躲迎面而來的隕石</a:t>
              </a:r>
              <a:endParaRPr lang="en-US" altLang="zh-TW" sz="40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 marL="742950" indent="-74295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隨時蒐集行道上的道具</a:t>
              </a:r>
              <a:endParaRPr lang="en-US" altLang="zh-TW" sz="40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 marL="742950" indent="-74295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每關關卡限時</a:t>
              </a:r>
              <a:r>
                <a:rPr lang="en-US" altLang="zh-TW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30</a:t>
              </a: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秒</a:t>
              </a:r>
              <a:endParaRPr lang="en-US" altLang="zh-TW" sz="40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 marL="742950" indent="-74295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保握時機按方向鍵</a:t>
              </a:r>
              <a:endParaRPr lang="en-US" altLang="zh-TW" sz="40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	</a:t>
              </a: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，更快通關！</a:t>
              </a:r>
              <a:endParaRPr lang="en-US" altLang="zh-TW" sz="40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DB6C74AF-829F-4BFA-A392-1B8BE95E7F66}"/>
                </a:ext>
              </a:extLst>
            </p:cNvPr>
            <p:cNvSpPr txBox="1"/>
            <p:nvPr/>
          </p:nvSpPr>
          <p:spPr>
            <a:xfrm>
              <a:off x="3270410" y="454057"/>
              <a:ext cx="26060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800" b="1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Rules</a:t>
              </a:r>
              <a:endParaRPr lang="zh-TW" altLang="en-US" sz="4800" b="1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</p:txBody>
        </p:sp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FC9C2CB6-8003-4AC0-BE78-4366FB609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6079" y="4245222"/>
              <a:ext cx="1754111" cy="1754111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5A0969F3-0F63-481C-AC5F-94BB81B1A2F3}"/>
              </a:ext>
            </a:extLst>
          </p:cNvPr>
          <p:cNvGrpSpPr/>
          <p:nvPr/>
        </p:nvGrpSpPr>
        <p:grpSpPr>
          <a:xfrm>
            <a:off x="-529739" y="-9936"/>
            <a:ext cx="12241082" cy="6858000"/>
            <a:chOff x="-9325842" y="-9936"/>
            <a:chExt cx="12241082" cy="6858000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553F807F-3CB7-4449-BE19-1686972DE747}"/>
                </a:ext>
              </a:extLst>
            </p:cNvPr>
            <p:cNvGrpSpPr/>
            <p:nvPr/>
          </p:nvGrpSpPr>
          <p:grpSpPr>
            <a:xfrm>
              <a:off x="-9325842" y="-9936"/>
              <a:ext cx="12200840" cy="6858000"/>
              <a:chOff x="1" y="0"/>
              <a:chExt cx="12200840" cy="6858000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1CB6FA0D-2A12-4449-9B46-25139E62B644}"/>
                  </a:ext>
                </a:extLst>
              </p:cNvPr>
              <p:cNvSpPr/>
              <p:nvPr/>
            </p:nvSpPr>
            <p:spPr>
              <a:xfrm>
                <a:off x="1" y="0"/>
                <a:ext cx="1220084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手繪多邊形: 圖案 39">
                <a:extLst>
                  <a:ext uri="{FF2B5EF4-FFF2-40B4-BE49-F238E27FC236}">
                    <a16:creationId xmlns:a16="http://schemas.microsoft.com/office/drawing/2014/main" id="{6715659B-02E2-466A-A144-729705D70524}"/>
                  </a:ext>
                </a:extLst>
              </p:cNvPr>
              <p:cNvSpPr/>
              <p:nvPr/>
            </p:nvSpPr>
            <p:spPr>
              <a:xfrm>
                <a:off x="10797660" y="2125057"/>
                <a:ext cx="1403180" cy="2607883"/>
              </a:xfrm>
              <a:custGeom>
                <a:avLst/>
                <a:gdLst>
                  <a:gd name="connsiteX0" fmla="*/ 1257300 w 1257300"/>
                  <a:gd name="connsiteY0" fmla="*/ 0 h 2607883"/>
                  <a:gd name="connsiteX1" fmla="*/ 1257300 w 1257300"/>
                  <a:gd name="connsiteY1" fmla="*/ 2607883 h 2607883"/>
                  <a:gd name="connsiteX2" fmla="*/ 1145851 w 1257300"/>
                  <a:gd name="connsiteY2" fmla="*/ 2602129 h 2607883"/>
                  <a:gd name="connsiteX3" fmla="*/ 0 w 1257300"/>
                  <a:gd name="connsiteY3" fmla="*/ 1303941 h 2607883"/>
                  <a:gd name="connsiteX4" fmla="*/ 1145851 w 1257300"/>
                  <a:gd name="connsiteY4" fmla="*/ 5753 h 2607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300" h="2607883">
                    <a:moveTo>
                      <a:pt x="1257300" y="0"/>
                    </a:moveTo>
                    <a:lnTo>
                      <a:pt x="1257300" y="2607883"/>
                    </a:lnTo>
                    <a:lnTo>
                      <a:pt x="1145851" y="2602129"/>
                    </a:lnTo>
                    <a:cubicBezTo>
                      <a:pt x="502243" y="2535304"/>
                      <a:pt x="0" y="1979588"/>
                      <a:pt x="0" y="1303941"/>
                    </a:cubicBezTo>
                    <a:cubicBezTo>
                      <a:pt x="0" y="628294"/>
                      <a:pt x="502243" y="72579"/>
                      <a:pt x="1145851" y="57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pic>
            <p:nvPicPr>
              <p:cNvPr id="42" name="圖片 41" descr="一張含有 向量圖形 的圖片&#10;&#10;自動產生的描述">
                <a:extLst>
                  <a:ext uri="{FF2B5EF4-FFF2-40B4-BE49-F238E27FC236}">
                    <a16:creationId xmlns:a16="http://schemas.microsoft.com/office/drawing/2014/main" id="{18E42F46-027A-482C-9E6C-31D7250DE7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902484" y="3092751"/>
                <a:ext cx="602576" cy="672491"/>
              </a:xfrm>
              <a:prstGeom prst="rect">
                <a:avLst/>
              </a:prstGeom>
            </p:spPr>
          </p:pic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6EDF7AE5-3887-4B7D-A1E7-D259F4B339BB}"/>
                </a:ext>
              </a:extLst>
            </p:cNvPr>
            <p:cNvSpPr txBox="1"/>
            <p:nvPr/>
          </p:nvSpPr>
          <p:spPr>
            <a:xfrm rot="16200000">
              <a:off x="1337259" y="3102711"/>
              <a:ext cx="25096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inspiration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C86C007D-45E2-463F-89F6-9209CF1D9E02}"/>
              </a:ext>
            </a:extLst>
          </p:cNvPr>
          <p:cNvGrpSpPr/>
          <p:nvPr/>
        </p:nvGrpSpPr>
        <p:grpSpPr>
          <a:xfrm>
            <a:off x="-1082904" y="-9940"/>
            <a:ext cx="12240595" cy="6858000"/>
            <a:chOff x="-1082904" y="-9940"/>
            <a:chExt cx="12240595" cy="6858000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7A507B6C-20E3-4F86-A45C-91FFD9B6E5C3}"/>
                </a:ext>
              </a:extLst>
            </p:cNvPr>
            <p:cNvGrpSpPr/>
            <p:nvPr/>
          </p:nvGrpSpPr>
          <p:grpSpPr>
            <a:xfrm>
              <a:off x="-1082904" y="-9940"/>
              <a:ext cx="12240595" cy="6858000"/>
              <a:chOff x="-9907153" y="-9940"/>
              <a:chExt cx="12240595" cy="6858000"/>
            </a:xfrm>
          </p:grpSpPr>
          <p:grpSp>
            <p:nvGrpSpPr>
              <p:cNvPr id="69" name="群組 68">
                <a:extLst>
                  <a:ext uri="{FF2B5EF4-FFF2-40B4-BE49-F238E27FC236}">
                    <a16:creationId xmlns:a16="http://schemas.microsoft.com/office/drawing/2014/main" id="{73146476-BF2E-4FD3-A814-D787538FA174}"/>
                  </a:ext>
                </a:extLst>
              </p:cNvPr>
              <p:cNvGrpSpPr/>
              <p:nvPr/>
            </p:nvGrpSpPr>
            <p:grpSpPr>
              <a:xfrm>
                <a:off x="-9907153" y="-9940"/>
                <a:ext cx="12200840" cy="6858000"/>
                <a:chOff x="1" y="0"/>
                <a:chExt cx="12200840" cy="6858000"/>
              </a:xfrm>
            </p:grpSpPr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6038F812-5515-497D-A211-255D543794E9}"/>
                    </a:ext>
                  </a:extLst>
                </p:cNvPr>
                <p:cNvSpPr/>
                <p:nvPr/>
              </p:nvSpPr>
              <p:spPr>
                <a:xfrm>
                  <a:off x="1" y="0"/>
                  <a:ext cx="12200840" cy="6858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215900" dist="38100" sx="101000" sy="101000" algn="ctr" rotWithShape="0">
                    <a:schemeClr val="tx1">
                      <a:lumMod val="65000"/>
                      <a:lumOff val="35000"/>
                      <a:alpha val="3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72" name="手繪多邊形: 圖案 71">
                  <a:extLst>
                    <a:ext uri="{FF2B5EF4-FFF2-40B4-BE49-F238E27FC236}">
                      <a16:creationId xmlns:a16="http://schemas.microsoft.com/office/drawing/2014/main" id="{EF0D224A-36AB-4FC1-9780-59B95D67C7E9}"/>
                    </a:ext>
                  </a:extLst>
                </p:cNvPr>
                <p:cNvSpPr/>
                <p:nvPr/>
              </p:nvSpPr>
              <p:spPr>
                <a:xfrm>
                  <a:off x="10797660" y="2125057"/>
                  <a:ext cx="1403180" cy="2607883"/>
                </a:xfrm>
                <a:custGeom>
                  <a:avLst/>
                  <a:gdLst>
                    <a:gd name="connsiteX0" fmla="*/ 1257300 w 1257300"/>
                    <a:gd name="connsiteY0" fmla="*/ 0 h 2607883"/>
                    <a:gd name="connsiteX1" fmla="*/ 1257300 w 1257300"/>
                    <a:gd name="connsiteY1" fmla="*/ 2607883 h 2607883"/>
                    <a:gd name="connsiteX2" fmla="*/ 1145851 w 1257300"/>
                    <a:gd name="connsiteY2" fmla="*/ 2602129 h 2607883"/>
                    <a:gd name="connsiteX3" fmla="*/ 0 w 1257300"/>
                    <a:gd name="connsiteY3" fmla="*/ 1303941 h 2607883"/>
                    <a:gd name="connsiteX4" fmla="*/ 1145851 w 1257300"/>
                    <a:gd name="connsiteY4" fmla="*/ 5753 h 2607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7300" h="2607883">
                      <a:moveTo>
                        <a:pt x="1257300" y="0"/>
                      </a:moveTo>
                      <a:lnTo>
                        <a:pt x="1257300" y="2607883"/>
                      </a:lnTo>
                      <a:lnTo>
                        <a:pt x="1145851" y="2602129"/>
                      </a:lnTo>
                      <a:cubicBezTo>
                        <a:pt x="502243" y="2535304"/>
                        <a:pt x="0" y="1979588"/>
                        <a:pt x="0" y="1303941"/>
                      </a:cubicBezTo>
                      <a:cubicBezTo>
                        <a:pt x="0" y="628294"/>
                        <a:pt x="502243" y="72579"/>
                        <a:pt x="1145851" y="575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B766EEA2-B248-4414-8EDF-CA03CF959D71}"/>
                  </a:ext>
                </a:extLst>
              </p:cNvPr>
              <p:cNvSpPr txBox="1"/>
              <p:nvPr/>
            </p:nvSpPr>
            <p:spPr>
              <a:xfrm rot="16200000">
                <a:off x="866668" y="3056743"/>
                <a:ext cx="22872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6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Microsoft JhengHei UI" panose="020B0604030504040204" pitchFamily="34" charset="-120"/>
                    <a:cs typeface="Aharoni" panose="02010803020104030203" pitchFamily="2" charset="-79"/>
                  </a:rPr>
                  <a:t>Timelines</a:t>
                </a:r>
                <a:endParaRPr lang="zh-TW" altLang="en-US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48" name="圖片 47">
              <a:extLst>
                <a:ext uri="{FF2B5EF4-FFF2-40B4-BE49-F238E27FC236}">
                  <a16:creationId xmlns:a16="http://schemas.microsoft.com/office/drawing/2014/main" id="{ED5119CD-2ADE-4AF4-88AE-1B4F08312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810797" y="3074420"/>
              <a:ext cx="711247" cy="711247"/>
            </a:xfrm>
            <a:prstGeom prst="rect">
              <a:avLst/>
            </a:prstGeom>
          </p:spPr>
        </p:pic>
      </p:grp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0620FC5F-FA14-41EE-8CFD-B875569F7A81}"/>
              </a:ext>
            </a:extLst>
          </p:cNvPr>
          <p:cNvCxnSpPr/>
          <p:nvPr/>
        </p:nvCxnSpPr>
        <p:spPr>
          <a:xfrm>
            <a:off x="5248137" y="3419475"/>
            <a:ext cx="168442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弧形 108">
            <a:extLst>
              <a:ext uri="{FF2B5EF4-FFF2-40B4-BE49-F238E27FC236}">
                <a16:creationId xmlns:a16="http://schemas.microsoft.com/office/drawing/2014/main" id="{099175DF-8CFA-472B-AAA4-50F0562D2045}"/>
              </a:ext>
            </a:extLst>
          </p:cNvPr>
          <p:cNvSpPr/>
          <p:nvPr/>
        </p:nvSpPr>
        <p:spPr>
          <a:xfrm rot="16200000">
            <a:off x="4400031" y="2716983"/>
            <a:ext cx="1413430" cy="1407102"/>
          </a:xfrm>
          <a:prstGeom prst="arc">
            <a:avLst/>
          </a:prstGeom>
          <a:noFill/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4"/>
              </a:solidFill>
            </a:endParaRPr>
          </a:p>
        </p:txBody>
      </p: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2ABC4816-3D57-4E69-B6C5-B3FDF4E11597}"/>
              </a:ext>
            </a:extLst>
          </p:cNvPr>
          <p:cNvCxnSpPr/>
          <p:nvPr/>
        </p:nvCxnSpPr>
        <p:spPr>
          <a:xfrm>
            <a:off x="961887" y="3429000"/>
            <a:ext cx="168442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D4119187-E4DD-4E47-BAF8-8932DA23EBD5}"/>
              </a:ext>
            </a:extLst>
          </p:cNvPr>
          <p:cNvCxnSpPr>
            <a:cxnSpLocks/>
          </p:cNvCxnSpPr>
          <p:nvPr/>
        </p:nvCxnSpPr>
        <p:spPr>
          <a:xfrm>
            <a:off x="2767828" y="3550916"/>
            <a:ext cx="0" cy="1986284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弧形 111">
            <a:extLst>
              <a:ext uri="{FF2B5EF4-FFF2-40B4-BE49-F238E27FC236}">
                <a16:creationId xmlns:a16="http://schemas.microsoft.com/office/drawing/2014/main" id="{9DC923A5-433E-4D65-9FAC-1215DCF66A49}"/>
              </a:ext>
            </a:extLst>
          </p:cNvPr>
          <p:cNvSpPr/>
          <p:nvPr/>
        </p:nvSpPr>
        <p:spPr>
          <a:xfrm rot="10800000">
            <a:off x="2061113" y="2725449"/>
            <a:ext cx="1413430" cy="1407102"/>
          </a:xfrm>
          <a:prstGeom prst="arc">
            <a:avLst/>
          </a:prstGeom>
          <a:noFill/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3" name="圓形: 空心 112">
            <a:extLst>
              <a:ext uri="{FF2B5EF4-FFF2-40B4-BE49-F238E27FC236}">
                <a16:creationId xmlns:a16="http://schemas.microsoft.com/office/drawing/2014/main" id="{1E151E5F-E59B-496C-B298-64C0CC9A5C55}"/>
              </a:ext>
            </a:extLst>
          </p:cNvPr>
          <p:cNvSpPr/>
          <p:nvPr/>
        </p:nvSpPr>
        <p:spPr>
          <a:xfrm>
            <a:off x="2405975" y="3087068"/>
            <a:ext cx="763173" cy="754976"/>
          </a:xfrm>
          <a:prstGeom prst="donut">
            <a:avLst>
              <a:gd name="adj" fmla="val 489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4" name="橢圓 113">
            <a:extLst>
              <a:ext uri="{FF2B5EF4-FFF2-40B4-BE49-F238E27FC236}">
                <a16:creationId xmlns:a16="http://schemas.microsoft.com/office/drawing/2014/main" id="{28D86B56-523C-4B48-9F57-A569E3410A8A}"/>
              </a:ext>
            </a:extLst>
          </p:cNvPr>
          <p:cNvSpPr/>
          <p:nvPr/>
        </p:nvSpPr>
        <p:spPr>
          <a:xfrm>
            <a:off x="2590027" y="3261359"/>
            <a:ext cx="396240" cy="395265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5" name="圓形: 空心 114">
            <a:extLst>
              <a:ext uri="{FF2B5EF4-FFF2-40B4-BE49-F238E27FC236}">
                <a16:creationId xmlns:a16="http://schemas.microsoft.com/office/drawing/2014/main" id="{449FD377-3337-47ED-95BD-534F376CF50D}"/>
              </a:ext>
            </a:extLst>
          </p:cNvPr>
          <p:cNvSpPr/>
          <p:nvPr/>
        </p:nvSpPr>
        <p:spPr>
          <a:xfrm>
            <a:off x="2239609" y="2916778"/>
            <a:ext cx="1095904" cy="1084426"/>
          </a:xfrm>
          <a:prstGeom prst="donut">
            <a:avLst>
              <a:gd name="adj" fmla="val 489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8B698B65-756C-4F7A-9770-3E1DC5B3C1CF}"/>
              </a:ext>
            </a:extLst>
          </p:cNvPr>
          <p:cNvCxnSpPr>
            <a:cxnSpLocks/>
          </p:cNvCxnSpPr>
          <p:nvPr/>
        </p:nvCxnSpPr>
        <p:spPr>
          <a:xfrm flipV="1">
            <a:off x="2976955" y="3419475"/>
            <a:ext cx="2233083" cy="105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5F572E38-6492-4AE7-A974-8AD7E8582120}"/>
              </a:ext>
            </a:extLst>
          </p:cNvPr>
          <p:cNvCxnSpPr>
            <a:cxnSpLocks/>
          </p:cNvCxnSpPr>
          <p:nvPr/>
        </p:nvCxnSpPr>
        <p:spPr>
          <a:xfrm>
            <a:off x="5106746" y="1469810"/>
            <a:ext cx="0" cy="198628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形: 空心 117">
            <a:extLst>
              <a:ext uri="{FF2B5EF4-FFF2-40B4-BE49-F238E27FC236}">
                <a16:creationId xmlns:a16="http://schemas.microsoft.com/office/drawing/2014/main" id="{117BD94B-89D0-4328-A7B6-0A09953770F4}"/>
              </a:ext>
            </a:extLst>
          </p:cNvPr>
          <p:cNvSpPr/>
          <p:nvPr/>
        </p:nvSpPr>
        <p:spPr>
          <a:xfrm>
            <a:off x="4744893" y="3078602"/>
            <a:ext cx="763173" cy="754976"/>
          </a:xfrm>
          <a:prstGeom prst="donut">
            <a:avLst>
              <a:gd name="adj" fmla="val 4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4"/>
              </a:solidFill>
            </a:endParaRPr>
          </a:p>
        </p:txBody>
      </p:sp>
      <p:sp>
        <p:nvSpPr>
          <p:cNvPr id="119" name="橢圓 118">
            <a:extLst>
              <a:ext uri="{FF2B5EF4-FFF2-40B4-BE49-F238E27FC236}">
                <a16:creationId xmlns:a16="http://schemas.microsoft.com/office/drawing/2014/main" id="{954AAC1B-7A4D-4523-A427-13B2DAB0FEF6}"/>
              </a:ext>
            </a:extLst>
          </p:cNvPr>
          <p:cNvSpPr/>
          <p:nvPr/>
        </p:nvSpPr>
        <p:spPr>
          <a:xfrm>
            <a:off x="4928945" y="3252893"/>
            <a:ext cx="396240" cy="39526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圓形: 空心 119">
            <a:extLst>
              <a:ext uri="{FF2B5EF4-FFF2-40B4-BE49-F238E27FC236}">
                <a16:creationId xmlns:a16="http://schemas.microsoft.com/office/drawing/2014/main" id="{53FF1742-D863-4702-985B-A0156F91D64D}"/>
              </a:ext>
            </a:extLst>
          </p:cNvPr>
          <p:cNvSpPr/>
          <p:nvPr/>
        </p:nvSpPr>
        <p:spPr>
          <a:xfrm>
            <a:off x="4578527" y="2908312"/>
            <a:ext cx="1095904" cy="1084426"/>
          </a:xfrm>
          <a:prstGeom prst="donut">
            <a:avLst>
              <a:gd name="adj" fmla="val 4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4"/>
              </a:solidFill>
            </a:endParaRPr>
          </a:p>
        </p:txBody>
      </p:sp>
      <p:sp>
        <p:nvSpPr>
          <p:cNvPr id="121" name="橢圓 120">
            <a:extLst>
              <a:ext uri="{FF2B5EF4-FFF2-40B4-BE49-F238E27FC236}">
                <a16:creationId xmlns:a16="http://schemas.microsoft.com/office/drawing/2014/main" id="{F09965DD-8062-4BD0-9106-9A5E35D0486B}"/>
              </a:ext>
            </a:extLst>
          </p:cNvPr>
          <p:cNvSpPr/>
          <p:nvPr/>
        </p:nvSpPr>
        <p:spPr>
          <a:xfrm>
            <a:off x="2675054" y="5419023"/>
            <a:ext cx="202262" cy="209175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921F14AA-2F72-40BD-BE80-0323562512AE}"/>
              </a:ext>
            </a:extLst>
          </p:cNvPr>
          <p:cNvSpPr txBox="1"/>
          <p:nvPr/>
        </p:nvSpPr>
        <p:spPr>
          <a:xfrm>
            <a:off x="2138866" y="2462949"/>
            <a:ext cx="15141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accent3">
                    <a:lumMod val="50000"/>
                  </a:schemeClr>
                </a:solidFill>
                <a:latin typeface="Ink Free" panose="03080402000500000000" pitchFamily="66" charset="0"/>
              </a:rPr>
              <a:t>Level 4</a:t>
            </a:r>
            <a:endParaRPr lang="zh-TW" altLang="en-US" sz="2400" b="1" dirty="0">
              <a:solidFill>
                <a:schemeClr val="accent3">
                  <a:lumMod val="50000"/>
                </a:schemeClr>
              </a:solidFill>
              <a:latin typeface="Ink Free" panose="03080402000500000000" pitchFamily="66" charset="0"/>
            </a:endParaRPr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B383E409-88AC-48D4-A23E-2C6890B36F92}"/>
              </a:ext>
            </a:extLst>
          </p:cNvPr>
          <p:cNvSpPr txBox="1"/>
          <p:nvPr/>
        </p:nvSpPr>
        <p:spPr>
          <a:xfrm>
            <a:off x="1901755" y="5769607"/>
            <a:ext cx="175760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accent3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超過</a:t>
            </a:r>
            <a:r>
              <a:rPr lang="en-US" altLang="zh-TW" sz="2000" dirty="0">
                <a:solidFill>
                  <a:schemeClr val="accent3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24000</a:t>
            </a:r>
            <a:r>
              <a:rPr lang="zh-TW" altLang="en-US" sz="2000" dirty="0">
                <a:solidFill>
                  <a:schemeClr val="accent3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分</a:t>
            </a:r>
            <a:endParaRPr lang="en-US" altLang="zh-TW" sz="2000" dirty="0">
              <a:solidFill>
                <a:schemeClr val="accent3">
                  <a:lumMod val="50000"/>
                </a:schemeClr>
              </a:solidFill>
              <a:latin typeface="【暖色君】学院体" panose="02000603000000000000" pitchFamily="2" charset="-120"/>
              <a:ea typeface="【暖色君】学院体" panose="02000603000000000000" pitchFamily="2" charset="-120"/>
              <a:cs typeface="【暖色君】学院体" panose="02000603000000000000" pitchFamily="2" charset="-120"/>
            </a:endParaRPr>
          </a:p>
          <a:p>
            <a:pPr algn="ctr"/>
            <a:r>
              <a:rPr lang="zh-TW" altLang="en-US" sz="2000" dirty="0">
                <a:solidFill>
                  <a:schemeClr val="accent3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進入下一關</a:t>
            </a:r>
          </a:p>
        </p:txBody>
      </p: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E2355F41-3B89-44FE-8796-CAF1E8499254}"/>
              </a:ext>
            </a:extLst>
          </p:cNvPr>
          <p:cNvCxnSpPr>
            <a:cxnSpLocks/>
          </p:cNvCxnSpPr>
          <p:nvPr/>
        </p:nvCxnSpPr>
        <p:spPr>
          <a:xfrm>
            <a:off x="1771769" y="6505423"/>
            <a:ext cx="2050642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橢圓 124">
            <a:extLst>
              <a:ext uri="{FF2B5EF4-FFF2-40B4-BE49-F238E27FC236}">
                <a16:creationId xmlns:a16="http://schemas.microsoft.com/office/drawing/2014/main" id="{62CEE1FF-2A51-4685-8AA0-97A1D6DEF976}"/>
              </a:ext>
            </a:extLst>
          </p:cNvPr>
          <p:cNvSpPr/>
          <p:nvPr/>
        </p:nvSpPr>
        <p:spPr>
          <a:xfrm>
            <a:off x="5004432" y="1393607"/>
            <a:ext cx="203902" cy="2103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9D08AEA7-5DC4-487E-A036-3CAE0834F45A}"/>
              </a:ext>
            </a:extLst>
          </p:cNvPr>
          <p:cNvSpPr txBox="1"/>
          <p:nvPr/>
        </p:nvSpPr>
        <p:spPr>
          <a:xfrm>
            <a:off x="4542260" y="4019753"/>
            <a:ext cx="1127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2">
                    <a:lumMod val="50000"/>
                  </a:schemeClr>
                </a:solidFill>
                <a:latin typeface="Ink Free" panose="03080402000500000000" pitchFamily="66" charset="0"/>
              </a:rPr>
              <a:t>Level 5</a:t>
            </a:r>
            <a:endParaRPr lang="zh-TW" altLang="en-US" sz="2400" b="1" dirty="0">
              <a:solidFill>
                <a:schemeClr val="bg2">
                  <a:lumMod val="50000"/>
                </a:schemeClr>
              </a:solidFill>
              <a:latin typeface="Ink Free" panose="03080402000500000000" pitchFamily="66" charset="0"/>
            </a:endParaRPr>
          </a:p>
        </p:txBody>
      </p: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7450832D-AE5A-4CF7-A95A-2228820BBAF7}"/>
              </a:ext>
            </a:extLst>
          </p:cNvPr>
          <p:cNvSpPr txBox="1"/>
          <p:nvPr/>
        </p:nvSpPr>
        <p:spPr>
          <a:xfrm>
            <a:off x="4160343" y="582096"/>
            <a:ext cx="1890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accent3"/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達到</a:t>
            </a:r>
            <a:r>
              <a:rPr lang="en-US" altLang="zh-TW" sz="2000" dirty="0">
                <a:solidFill>
                  <a:schemeClr val="accent3"/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30000</a:t>
            </a:r>
            <a:r>
              <a:rPr lang="zh-TW" altLang="en-US" sz="2000" dirty="0">
                <a:solidFill>
                  <a:schemeClr val="accent3"/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分</a:t>
            </a:r>
            <a:endParaRPr lang="en-US" altLang="zh-TW" sz="2000" dirty="0">
              <a:solidFill>
                <a:schemeClr val="accent3"/>
              </a:solidFill>
              <a:latin typeface="【暖色君】学院体" panose="02000603000000000000" pitchFamily="2" charset="-120"/>
              <a:ea typeface="【暖色君】学院体" panose="02000603000000000000" pitchFamily="2" charset="-120"/>
              <a:cs typeface="【暖色君】学院体" panose="02000603000000000000" pitchFamily="2" charset="-120"/>
            </a:endParaRPr>
          </a:p>
          <a:p>
            <a:pPr algn="ctr"/>
            <a:r>
              <a:rPr lang="zh-TW" altLang="en-US" sz="2000" dirty="0">
                <a:solidFill>
                  <a:schemeClr val="accent3"/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進入下一關</a:t>
            </a:r>
          </a:p>
        </p:txBody>
      </p: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91B98563-24C2-4458-8163-85432B20431E}"/>
              </a:ext>
            </a:extLst>
          </p:cNvPr>
          <p:cNvCxnSpPr>
            <a:cxnSpLocks/>
          </p:cNvCxnSpPr>
          <p:nvPr/>
        </p:nvCxnSpPr>
        <p:spPr>
          <a:xfrm>
            <a:off x="3988672" y="572571"/>
            <a:ext cx="2280980" cy="9525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3DB5C7FB-C882-4D7C-B56F-32FAF2C575CC}"/>
              </a:ext>
            </a:extLst>
          </p:cNvPr>
          <p:cNvCxnSpPr>
            <a:cxnSpLocks/>
          </p:cNvCxnSpPr>
          <p:nvPr/>
        </p:nvCxnSpPr>
        <p:spPr>
          <a:xfrm flipV="1">
            <a:off x="3962263" y="2725449"/>
            <a:ext cx="0" cy="69508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圖片 129">
            <a:extLst>
              <a:ext uri="{FF2B5EF4-FFF2-40B4-BE49-F238E27FC236}">
                <a16:creationId xmlns:a16="http://schemas.microsoft.com/office/drawing/2014/main" id="{DDD46D0F-0087-40FD-B16D-CF09F975FF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794" y="1781769"/>
            <a:ext cx="856938" cy="856938"/>
          </a:xfrm>
          <a:prstGeom prst="rect">
            <a:avLst/>
          </a:prstGeom>
        </p:spPr>
      </p:pic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95226631-D979-4691-AE0E-B975086B52FF}"/>
              </a:ext>
            </a:extLst>
          </p:cNvPr>
          <p:cNvCxnSpPr>
            <a:cxnSpLocks/>
          </p:cNvCxnSpPr>
          <p:nvPr/>
        </p:nvCxnSpPr>
        <p:spPr>
          <a:xfrm flipV="1">
            <a:off x="6270969" y="3419475"/>
            <a:ext cx="0" cy="6950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圖片 131">
            <a:extLst>
              <a:ext uri="{FF2B5EF4-FFF2-40B4-BE49-F238E27FC236}">
                <a16:creationId xmlns:a16="http://schemas.microsoft.com/office/drawing/2014/main" id="{FA7701FD-AD2B-43FF-AC1E-0B6BFE60CD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500" y="4265793"/>
            <a:ext cx="856938" cy="856938"/>
          </a:xfrm>
          <a:prstGeom prst="rect">
            <a:avLst/>
          </a:prstGeom>
        </p:spPr>
      </p:pic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C7E7A8EA-30DC-4308-9E7B-41608729B53A}"/>
              </a:ext>
            </a:extLst>
          </p:cNvPr>
          <p:cNvSpPr txBox="1"/>
          <p:nvPr/>
        </p:nvSpPr>
        <p:spPr>
          <a:xfrm>
            <a:off x="7071719" y="3133404"/>
            <a:ext cx="227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你得到幾分呢？</a:t>
            </a:r>
          </a:p>
        </p:txBody>
      </p: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816B30D2-44F8-4C1E-A635-650CCEC49F1B}"/>
              </a:ext>
            </a:extLst>
          </p:cNvPr>
          <p:cNvGrpSpPr/>
          <p:nvPr/>
        </p:nvGrpSpPr>
        <p:grpSpPr>
          <a:xfrm>
            <a:off x="-11033692" y="-9944"/>
            <a:ext cx="12200840" cy="6858000"/>
            <a:chOff x="1" y="0"/>
            <a:chExt cx="12200840" cy="6858000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41ED314-2D86-46E7-84EB-4AC3665779D3}"/>
                </a:ext>
              </a:extLst>
            </p:cNvPr>
            <p:cNvSpPr/>
            <p:nvPr/>
          </p:nvSpPr>
          <p:spPr>
            <a:xfrm>
              <a:off x="1" y="0"/>
              <a:ext cx="1220084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手繪多邊形: 圖案 75">
              <a:extLst>
                <a:ext uri="{FF2B5EF4-FFF2-40B4-BE49-F238E27FC236}">
                  <a16:creationId xmlns:a16="http://schemas.microsoft.com/office/drawing/2014/main" id="{1FBD041B-EEA8-4883-9013-DE798309153B}"/>
                </a:ext>
              </a:extLst>
            </p:cNvPr>
            <p:cNvSpPr/>
            <p:nvPr/>
          </p:nvSpPr>
          <p:spPr>
            <a:xfrm>
              <a:off x="10797660" y="2125057"/>
              <a:ext cx="1403180" cy="2607883"/>
            </a:xfrm>
            <a:custGeom>
              <a:avLst/>
              <a:gdLst>
                <a:gd name="connsiteX0" fmla="*/ 1257300 w 1257300"/>
                <a:gd name="connsiteY0" fmla="*/ 0 h 2607883"/>
                <a:gd name="connsiteX1" fmla="*/ 1257300 w 1257300"/>
                <a:gd name="connsiteY1" fmla="*/ 2607883 h 2607883"/>
                <a:gd name="connsiteX2" fmla="*/ 1145851 w 1257300"/>
                <a:gd name="connsiteY2" fmla="*/ 2602129 h 2607883"/>
                <a:gd name="connsiteX3" fmla="*/ 0 w 1257300"/>
                <a:gd name="connsiteY3" fmla="*/ 1303941 h 2607883"/>
                <a:gd name="connsiteX4" fmla="*/ 1145851 w 1257300"/>
                <a:gd name="connsiteY4" fmla="*/ 5753 h 260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2607883">
                  <a:moveTo>
                    <a:pt x="1257300" y="0"/>
                  </a:moveTo>
                  <a:lnTo>
                    <a:pt x="1257300" y="2607883"/>
                  </a:lnTo>
                  <a:lnTo>
                    <a:pt x="1145851" y="2602129"/>
                  </a:lnTo>
                  <a:cubicBezTo>
                    <a:pt x="502243" y="2535304"/>
                    <a:pt x="0" y="1979588"/>
                    <a:pt x="0" y="1303941"/>
                  </a:cubicBezTo>
                  <a:cubicBezTo>
                    <a:pt x="0" y="628294"/>
                    <a:pt x="502243" y="72579"/>
                    <a:pt x="1145851" y="57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7C82B6AD-6149-4B63-8827-BC6F0D863870}"/>
                </a:ext>
              </a:extLst>
            </p:cNvPr>
            <p:cNvSpPr txBox="1"/>
            <p:nvPr/>
          </p:nvSpPr>
          <p:spPr>
            <a:xfrm rot="16200000">
              <a:off x="10797720" y="3034924"/>
              <a:ext cx="21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program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  <p:pic>
          <p:nvPicPr>
            <p:cNvPr id="78" name="圖片 77" descr="一張含有 向量圖形 的圖片&#10;&#10;自動產生的描述">
              <a:extLst>
                <a:ext uri="{FF2B5EF4-FFF2-40B4-BE49-F238E27FC236}">
                  <a16:creationId xmlns:a16="http://schemas.microsoft.com/office/drawing/2014/main" id="{4A35B937-4993-415E-A5AD-2A25D6262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62119" y="3092751"/>
              <a:ext cx="602576" cy="672491"/>
            </a:xfrm>
            <a:prstGeom prst="rect">
              <a:avLst/>
            </a:prstGeom>
          </p:spPr>
        </p:pic>
      </p:grp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75B7AFF8-B44A-4771-A0DB-87FAAA54E092}"/>
              </a:ext>
            </a:extLst>
          </p:cNvPr>
          <p:cNvGrpSpPr/>
          <p:nvPr/>
        </p:nvGrpSpPr>
        <p:grpSpPr>
          <a:xfrm>
            <a:off x="-11623168" y="-6183"/>
            <a:ext cx="12200840" cy="6858000"/>
            <a:chOff x="1" y="0"/>
            <a:chExt cx="12200840" cy="6858000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AE9C9BBF-D31C-481C-8BF0-E15F8FFF3BEE}"/>
                </a:ext>
              </a:extLst>
            </p:cNvPr>
            <p:cNvSpPr/>
            <p:nvPr/>
          </p:nvSpPr>
          <p:spPr>
            <a:xfrm>
              <a:off x="1" y="0"/>
              <a:ext cx="1220084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手繪多邊形: 圖案 80">
              <a:extLst>
                <a:ext uri="{FF2B5EF4-FFF2-40B4-BE49-F238E27FC236}">
                  <a16:creationId xmlns:a16="http://schemas.microsoft.com/office/drawing/2014/main" id="{45C294F4-82C9-4D3B-B8F2-3B39DC54F08F}"/>
                </a:ext>
              </a:extLst>
            </p:cNvPr>
            <p:cNvSpPr/>
            <p:nvPr/>
          </p:nvSpPr>
          <p:spPr>
            <a:xfrm>
              <a:off x="10797660" y="2125057"/>
              <a:ext cx="1403180" cy="2607883"/>
            </a:xfrm>
            <a:custGeom>
              <a:avLst/>
              <a:gdLst>
                <a:gd name="connsiteX0" fmla="*/ 1257300 w 1257300"/>
                <a:gd name="connsiteY0" fmla="*/ 0 h 2607883"/>
                <a:gd name="connsiteX1" fmla="*/ 1257300 w 1257300"/>
                <a:gd name="connsiteY1" fmla="*/ 2607883 h 2607883"/>
                <a:gd name="connsiteX2" fmla="*/ 1145851 w 1257300"/>
                <a:gd name="connsiteY2" fmla="*/ 2602129 h 2607883"/>
                <a:gd name="connsiteX3" fmla="*/ 0 w 1257300"/>
                <a:gd name="connsiteY3" fmla="*/ 1303941 h 2607883"/>
                <a:gd name="connsiteX4" fmla="*/ 1145851 w 1257300"/>
                <a:gd name="connsiteY4" fmla="*/ 5753 h 260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2607883">
                  <a:moveTo>
                    <a:pt x="1257300" y="0"/>
                  </a:moveTo>
                  <a:lnTo>
                    <a:pt x="1257300" y="2607883"/>
                  </a:lnTo>
                  <a:lnTo>
                    <a:pt x="1145851" y="2602129"/>
                  </a:lnTo>
                  <a:cubicBezTo>
                    <a:pt x="502243" y="2535304"/>
                    <a:pt x="0" y="1979588"/>
                    <a:pt x="0" y="1303941"/>
                  </a:cubicBezTo>
                  <a:cubicBezTo>
                    <a:pt x="0" y="628294"/>
                    <a:pt x="502243" y="72579"/>
                    <a:pt x="1145851" y="57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68F4D5CD-1AF3-4274-B1CE-A170E4ECCB72}"/>
                </a:ext>
              </a:extLst>
            </p:cNvPr>
            <p:cNvSpPr txBox="1"/>
            <p:nvPr/>
          </p:nvSpPr>
          <p:spPr>
            <a:xfrm rot="16200000">
              <a:off x="11051506" y="3105832"/>
              <a:ext cx="16523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END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  <p:pic>
          <p:nvPicPr>
            <p:cNvPr id="83" name="圖片 82" descr="一張含有 向量圖形 的圖片&#10;&#10;自動產生的描述">
              <a:extLst>
                <a:ext uri="{FF2B5EF4-FFF2-40B4-BE49-F238E27FC236}">
                  <a16:creationId xmlns:a16="http://schemas.microsoft.com/office/drawing/2014/main" id="{96828B0B-5B7F-437E-A23D-6D7A34982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72057" y="3092751"/>
              <a:ext cx="602576" cy="672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300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25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75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250"/>
                            </p:stCondLst>
                            <p:childTnLst>
                              <p:par>
                                <p:cTn id="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75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25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5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825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875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250"/>
                            </p:stCondLst>
                            <p:childTnLst>
                              <p:par>
                                <p:cTn id="1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9500"/>
                            </p:stCondLst>
                            <p:childTnLst>
                              <p:par>
                                <p:cTn id="1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975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2" grpId="0" animBg="1"/>
      <p:bldP spid="113" grpId="0" animBg="1"/>
      <p:bldP spid="114" grpId="0" animBg="1"/>
      <p:bldP spid="114" grpId="1" animBg="1"/>
      <p:bldP spid="115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5" grpId="0" animBg="1"/>
      <p:bldP spid="126" grpId="0"/>
      <p:bldP spid="127" grpId="0"/>
      <p:bldP spid="1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ABA19D66-1A52-4725-9869-5F17EC2A311F}"/>
              </a:ext>
            </a:extLst>
          </p:cNvPr>
          <p:cNvGrpSpPr/>
          <p:nvPr/>
        </p:nvGrpSpPr>
        <p:grpSpPr>
          <a:xfrm>
            <a:off x="-8870" y="-13695"/>
            <a:ext cx="12250265" cy="6858000"/>
            <a:chOff x="-992" y="-6186"/>
            <a:chExt cx="12250265" cy="6858000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98D71021-EB6A-48CF-A8D2-AA5500A9E6D7}"/>
                </a:ext>
              </a:extLst>
            </p:cNvPr>
            <p:cNvGrpSpPr/>
            <p:nvPr/>
          </p:nvGrpSpPr>
          <p:grpSpPr>
            <a:xfrm>
              <a:off x="-992" y="-6186"/>
              <a:ext cx="12250265" cy="6858000"/>
              <a:chOff x="-7733613" y="33570"/>
              <a:chExt cx="12250265" cy="6858000"/>
            </a:xfrm>
          </p:grpSpPr>
          <p:grpSp>
            <p:nvGrpSpPr>
              <p:cNvPr id="2" name="群組 1">
                <a:extLst>
                  <a:ext uri="{FF2B5EF4-FFF2-40B4-BE49-F238E27FC236}">
                    <a16:creationId xmlns:a16="http://schemas.microsoft.com/office/drawing/2014/main" id="{B0F7EAAA-3AC3-4A1C-801A-3158EF497A0E}"/>
                  </a:ext>
                </a:extLst>
              </p:cNvPr>
              <p:cNvGrpSpPr/>
              <p:nvPr/>
            </p:nvGrpSpPr>
            <p:grpSpPr>
              <a:xfrm>
                <a:off x="-7733613" y="33570"/>
                <a:ext cx="12250265" cy="6858000"/>
                <a:chOff x="1" y="0"/>
                <a:chExt cx="12250265" cy="6858000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3B02701-3C83-4236-8BA1-B108151DDF06}"/>
                    </a:ext>
                  </a:extLst>
                </p:cNvPr>
                <p:cNvSpPr/>
                <p:nvPr/>
              </p:nvSpPr>
              <p:spPr>
                <a:xfrm>
                  <a:off x="1" y="0"/>
                  <a:ext cx="12200840" cy="6858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215900" dist="38100" sx="101000" sy="101000" algn="ctr" rotWithShape="0">
                    <a:schemeClr val="tx1">
                      <a:lumMod val="65000"/>
                      <a:lumOff val="35000"/>
                      <a:alpha val="3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手繪多邊形: 圖案 21">
                  <a:extLst>
                    <a:ext uri="{FF2B5EF4-FFF2-40B4-BE49-F238E27FC236}">
                      <a16:creationId xmlns:a16="http://schemas.microsoft.com/office/drawing/2014/main" id="{6754AE60-0753-4DDB-9A92-3E950F652720}"/>
                    </a:ext>
                  </a:extLst>
                </p:cNvPr>
                <p:cNvSpPr/>
                <p:nvPr/>
              </p:nvSpPr>
              <p:spPr>
                <a:xfrm>
                  <a:off x="10797660" y="2125057"/>
                  <a:ext cx="1403180" cy="2607883"/>
                </a:xfrm>
                <a:custGeom>
                  <a:avLst/>
                  <a:gdLst>
                    <a:gd name="connsiteX0" fmla="*/ 1257300 w 1257300"/>
                    <a:gd name="connsiteY0" fmla="*/ 0 h 2607883"/>
                    <a:gd name="connsiteX1" fmla="*/ 1257300 w 1257300"/>
                    <a:gd name="connsiteY1" fmla="*/ 2607883 h 2607883"/>
                    <a:gd name="connsiteX2" fmla="*/ 1145851 w 1257300"/>
                    <a:gd name="connsiteY2" fmla="*/ 2602129 h 2607883"/>
                    <a:gd name="connsiteX3" fmla="*/ 0 w 1257300"/>
                    <a:gd name="connsiteY3" fmla="*/ 1303941 h 2607883"/>
                    <a:gd name="connsiteX4" fmla="*/ 1145851 w 1257300"/>
                    <a:gd name="connsiteY4" fmla="*/ 5753 h 2607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7300" h="2607883">
                      <a:moveTo>
                        <a:pt x="1257300" y="0"/>
                      </a:moveTo>
                      <a:lnTo>
                        <a:pt x="1257300" y="2607883"/>
                      </a:lnTo>
                      <a:lnTo>
                        <a:pt x="1145851" y="2602129"/>
                      </a:lnTo>
                      <a:cubicBezTo>
                        <a:pt x="502243" y="2535304"/>
                        <a:pt x="0" y="1979588"/>
                        <a:pt x="0" y="1303941"/>
                      </a:cubicBezTo>
                      <a:cubicBezTo>
                        <a:pt x="0" y="628294"/>
                        <a:pt x="502243" y="72579"/>
                        <a:pt x="1145851" y="5753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0A90B921-9DB4-41B5-9070-F7844A45C951}"/>
                    </a:ext>
                  </a:extLst>
                </p:cNvPr>
                <p:cNvSpPr txBox="1"/>
                <p:nvPr/>
              </p:nvSpPr>
              <p:spPr>
                <a:xfrm rot="16200000">
                  <a:off x="11100931" y="3108896"/>
                  <a:ext cx="165233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3600" b="1" dirty="0">
                      <a:solidFill>
                        <a:schemeClr val="bg1"/>
                      </a:solidFill>
                      <a:latin typeface="Aharoni" panose="02010803020104030203" pitchFamily="2" charset="-79"/>
                      <a:ea typeface="Microsoft JhengHei UI" panose="020B0604030504040204" pitchFamily="34" charset="-120"/>
                      <a:cs typeface="Aharoni" panose="02010803020104030203" pitchFamily="2" charset="-79"/>
                    </a:rPr>
                    <a:t>rules</a:t>
                  </a:r>
                  <a:endParaRPr lang="zh-TW" altLang="en-US" sz="36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Microsoft JhengHei UI" panose="020B0604030504040204" pitchFamily="34" charset="-120"/>
                    <a:cs typeface="Aharoni" panose="02010803020104030203" pitchFamily="2" charset="-79"/>
                  </a:endParaRPr>
                </a:p>
              </p:txBody>
            </p:sp>
          </p:grpSp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14442485-979A-4345-9E48-D1D8475691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3001534" y="2900011"/>
                <a:ext cx="883475" cy="883475"/>
              </a:xfrm>
              <a:prstGeom prst="rect">
                <a:avLst/>
              </a:prstGeom>
            </p:spPr>
          </p:pic>
        </p:grpSp>
        <p:sp>
          <p:nvSpPr>
            <p:cNvPr id="41" name="文字方塊 10">
              <a:extLst>
                <a:ext uri="{FF2B5EF4-FFF2-40B4-BE49-F238E27FC236}">
                  <a16:creationId xmlns:a16="http://schemas.microsoft.com/office/drawing/2014/main" id="{8AADC7AD-8260-4638-8731-09CD1F388EDF}"/>
                </a:ext>
              </a:extLst>
            </p:cNvPr>
            <p:cNvSpPr txBox="1"/>
            <p:nvPr/>
          </p:nvSpPr>
          <p:spPr>
            <a:xfrm>
              <a:off x="4029816" y="1285054"/>
              <a:ext cx="6358386" cy="4632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42950" indent="-74295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閃躲迎面而來的隕石</a:t>
              </a:r>
              <a:endParaRPr lang="en-US" altLang="zh-TW" sz="40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 marL="742950" indent="-74295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隨時蒐集行道上的道具</a:t>
              </a:r>
              <a:endParaRPr lang="en-US" altLang="zh-TW" sz="40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 marL="742950" indent="-74295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每關關卡限時</a:t>
              </a:r>
              <a:r>
                <a:rPr lang="en-US" altLang="zh-TW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30</a:t>
              </a: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秒</a:t>
              </a:r>
              <a:endParaRPr lang="en-US" altLang="zh-TW" sz="40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 marL="742950" indent="-74295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保握時機按方向鍵</a:t>
              </a:r>
              <a:endParaRPr lang="en-US" altLang="zh-TW" sz="40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	</a:t>
              </a: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，更快通關！</a:t>
              </a:r>
              <a:endParaRPr lang="en-US" altLang="zh-TW" sz="40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DB6C74AF-829F-4BFA-A392-1B8BE95E7F66}"/>
                </a:ext>
              </a:extLst>
            </p:cNvPr>
            <p:cNvSpPr txBox="1"/>
            <p:nvPr/>
          </p:nvSpPr>
          <p:spPr>
            <a:xfrm>
              <a:off x="3270410" y="454057"/>
              <a:ext cx="26060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800" b="1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Rules</a:t>
              </a:r>
              <a:endParaRPr lang="zh-TW" altLang="en-US" sz="4800" b="1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</p:txBody>
        </p:sp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FC9C2CB6-8003-4AC0-BE78-4366FB609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6079" y="4245222"/>
              <a:ext cx="1754111" cy="1754111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5A0969F3-0F63-481C-AC5F-94BB81B1A2F3}"/>
              </a:ext>
            </a:extLst>
          </p:cNvPr>
          <p:cNvGrpSpPr/>
          <p:nvPr/>
        </p:nvGrpSpPr>
        <p:grpSpPr>
          <a:xfrm>
            <a:off x="-529739" y="-9936"/>
            <a:ext cx="12241082" cy="6858000"/>
            <a:chOff x="-9325842" y="-9936"/>
            <a:chExt cx="12241082" cy="6858000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553F807F-3CB7-4449-BE19-1686972DE747}"/>
                </a:ext>
              </a:extLst>
            </p:cNvPr>
            <p:cNvGrpSpPr/>
            <p:nvPr/>
          </p:nvGrpSpPr>
          <p:grpSpPr>
            <a:xfrm>
              <a:off x="-9325842" y="-9936"/>
              <a:ext cx="12200840" cy="6858000"/>
              <a:chOff x="1" y="0"/>
              <a:chExt cx="12200840" cy="6858000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1CB6FA0D-2A12-4449-9B46-25139E62B644}"/>
                  </a:ext>
                </a:extLst>
              </p:cNvPr>
              <p:cNvSpPr/>
              <p:nvPr/>
            </p:nvSpPr>
            <p:spPr>
              <a:xfrm>
                <a:off x="1" y="0"/>
                <a:ext cx="1220084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手繪多邊形: 圖案 39">
                <a:extLst>
                  <a:ext uri="{FF2B5EF4-FFF2-40B4-BE49-F238E27FC236}">
                    <a16:creationId xmlns:a16="http://schemas.microsoft.com/office/drawing/2014/main" id="{6715659B-02E2-466A-A144-729705D70524}"/>
                  </a:ext>
                </a:extLst>
              </p:cNvPr>
              <p:cNvSpPr/>
              <p:nvPr/>
            </p:nvSpPr>
            <p:spPr>
              <a:xfrm>
                <a:off x="10797660" y="2125057"/>
                <a:ext cx="1403180" cy="2607883"/>
              </a:xfrm>
              <a:custGeom>
                <a:avLst/>
                <a:gdLst>
                  <a:gd name="connsiteX0" fmla="*/ 1257300 w 1257300"/>
                  <a:gd name="connsiteY0" fmla="*/ 0 h 2607883"/>
                  <a:gd name="connsiteX1" fmla="*/ 1257300 w 1257300"/>
                  <a:gd name="connsiteY1" fmla="*/ 2607883 h 2607883"/>
                  <a:gd name="connsiteX2" fmla="*/ 1145851 w 1257300"/>
                  <a:gd name="connsiteY2" fmla="*/ 2602129 h 2607883"/>
                  <a:gd name="connsiteX3" fmla="*/ 0 w 1257300"/>
                  <a:gd name="connsiteY3" fmla="*/ 1303941 h 2607883"/>
                  <a:gd name="connsiteX4" fmla="*/ 1145851 w 1257300"/>
                  <a:gd name="connsiteY4" fmla="*/ 5753 h 2607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300" h="2607883">
                    <a:moveTo>
                      <a:pt x="1257300" y="0"/>
                    </a:moveTo>
                    <a:lnTo>
                      <a:pt x="1257300" y="2607883"/>
                    </a:lnTo>
                    <a:lnTo>
                      <a:pt x="1145851" y="2602129"/>
                    </a:lnTo>
                    <a:cubicBezTo>
                      <a:pt x="502243" y="2535304"/>
                      <a:pt x="0" y="1979588"/>
                      <a:pt x="0" y="1303941"/>
                    </a:cubicBezTo>
                    <a:cubicBezTo>
                      <a:pt x="0" y="628294"/>
                      <a:pt x="502243" y="72579"/>
                      <a:pt x="1145851" y="57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pic>
            <p:nvPicPr>
              <p:cNvPr id="42" name="圖片 41" descr="一張含有 向量圖形 的圖片&#10;&#10;自動產生的描述">
                <a:extLst>
                  <a:ext uri="{FF2B5EF4-FFF2-40B4-BE49-F238E27FC236}">
                    <a16:creationId xmlns:a16="http://schemas.microsoft.com/office/drawing/2014/main" id="{18E42F46-027A-482C-9E6C-31D7250DE7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902484" y="3092751"/>
                <a:ext cx="602576" cy="672491"/>
              </a:xfrm>
              <a:prstGeom prst="rect">
                <a:avLst/>
              </a:prstGeom>
            </p:spPr>
          </p:pic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6EDF7AE5-3887-4B7D-A1E7-D259F4B339BB}"/>
                </a:ext>
              </a:extLst>
            </p:cNvPr>
            <p:cNvSpPr txBox="1"/>
            <p:nvPr/>
          </p:nvSpPr>
          <p:spPr>
            <a:xfrm rot="16200000">
              <a:off x="1337259" y="3102711"/>
              <a:ext cx="25096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inspiration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C86C007D-45E2-463F-89F6-9209CF1D9E02}"/>
              </a:ext>
            </a:extLst>
          </p:cNvPr>
          <p:cNvGrpSpPr/>
          <p:nvPr/>
        </p:nvGrpSpPr>
        <p:grpSpPr>
          <a:xfrm>
            <a:off x="-1082904" y="-9940"/>
            <a:ext cx="12240595" cy="6858000"/>
            <a:chOff x="-1082904" y="-9940"/>
            <a:chExt cx="12240595" cy="6858000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7A507B6C-20E3-4F86-A45C-91FFD9B6E5C3}"/>
                </a:ext>
              </a:extLst>
            </p:cNvPr>
            <p:cNvGrpSpPr/>
            <p:nvPr/>
          </p:nvGrpSpPr>
          <p:grpSpPr>
            <a:xfrm>
              <a:off x="-1082904" y="-9940"/>
              <a:ext cx="12240595" cy="6858000"/>
              <a:chOff x="-9907153" y="-9940"/>
              <a:chExt cx="12240595" cy="6858000"/>
            </a:xfrm>
          </p:grpSpPr>
          <p:grpSp>
            <p:nvGrpSpPr>
              <p:cNvPr id="69" name="群組 68">
                <a:extLst>
                  <a:ext uri="{FF2B5EF4-FFF2-40B4-BE49-F238E27FC236}">
                    <a16:creationId xmlns:a16="http://schemas.microsoft.com/office/drawing/2014/main" id="{73146476-BF2E-4FD3-A814-D787538FA174}"/>
                  </a:ext>
                </a:extLst>
              </p:cNvPr>
              <p:cNvGrpSpPr/>
              <p:nvPr/>
            </p:nvGrpSpPr>
            <p:grpSpPr>
              <a:xfrm>
                <a:off x="-9907153" y="-9940"/>
                <a:ext cx="12200840" cy="6858000"/>
                <a:chOff x="1" y="0"/>
                <a:chExt cx="12200840" cy="6858000"/>
              </a:xfrm>
            </p:grpSpPr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6038F812-5515-497D-A211-255D543794E9}"/>
                    </a:ext>
                  </a:extLst>
                </p:cNvPr>
                <p:cNvSpPr/>
                <p:nvPr/>
              </p:nvSpPr>
              <p:spPr>
                <a:xfrm>
                  <a:off x="1" y="0"/>
                  <a:ext cx="12200840" cy="6858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215900" dist="38100" sx="101000" sy="101000" algn="ctr" rotWithShape="0">
                    <a:schemeClr val="tx1">
                      <a:lumMod val="65000"/>
                      <a:lumOff val="35000"/>
                      <a:alpha val="3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72" name="手繪多邊形: 圖案 71">
                  <a:extLst>
                    <a:ext uri="{FF2B5EF4-FFF2-40B4-BE49-F238E27FC236}">
                      <a16:creationId xmlns:a16="http://schemas.microsoft.com/office/drawing/2014/main" id="{EF0D224A-36AB-4FC1-9780-59B95D67C7E9}"/>
                    </a:ext>
                  </a:extLst>
                </p:cNvPr>
                <p:cNvSpPr/>
                <p:nvPr/>
              </p:nvSpPr>
              <p:spPr>
                <a:xfrm>
                  <a:off x="10797660" y="2125057"/>
                  <a:ext cx="1403180" cy="2607883"/>
                </a:xfrm>
                <a:custGeom>
                  <a:avLst/>
                  <a:gdLst>
                    <a:gd name="connsiteX0" fmla="*/ 1257300 w 1257300"/>
                    <a:gd name="connsiteY0" fmla="*/ 0 h 2607883"/>
                    <a:gd name="connsiteX1" fmla="*/ 1257300 w 1257300"/>
                    <a:gd name="connsiteY1" fmla="*/ 2607883 h 2607883"/>
                    <a:gd name="connsiteX2" fmla="*/ 1145851 w 1257300"/>
                    <a:gd name="connsiteY2" fmla="*/ 2602129 h 2607883"/>
                    <a:gd name="connsiteX3" fmla="*/ 0 w 1257300"/>
                    <a:gd name="connsiteY3" fmla="*/ 1303941 h 2607883"/>
                    <a:gd name="connsiteX4" fmla="*/ 1145851 w 1257300"/>
                    <a:gd name="connsiteY4" fmla="*/ 5753 h 2607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7300" h="2607883">
                      <a:moveTo>
                        <a:pt x="1257300" y="0"/>
                      </a:moveTo>
                      <a:lnTo>
                        <a:pt x="1257300" y="2607883"/>
                      </a:lnTo>
                      <a:lnTo>
                        <a:pt x="1145851" y="2602129"/>
                      </a:lnTo>
                      <a:cubicBezTo>
                        <a:pt x="502243" y="2535304"/>
                        <a:pt x="0" y="1979588"/>
                        <a:pt x="0" y="1303941"/>
                      </a:cubicBezTo>
                      <a:cubicBezTo>
                        <a:pt x="0" y="628294"/>
                        <a:pt x="502243" y="72579"/>
                        <a:pt x="1145851" y="575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B766EEA2-B248-4414-8EDF-CA03CF959D71}"/>
                  </a:ext>
                </a:extLst>
              </p:cNvPr>
              <p:cNvSpPr txBox="1"/>
              <p:nvPr/>
            </p:nvSpPr>
            <p:spPr>
              <a:xfrm rot="16200000">
                <a:off x="866668" y="3056743"/>
                <a:ext cx="22872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6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Microsoft JhengHei UI" panose="020B0604030504040204" pitchFamily="34" charset="-120"/>
                    <a:cs typeface="Aharoni" panose="02010803020104030203" pitchFamily="2" charset="-79"/>
                  </a:rPr>
                  <a:t>Timelines</a:t>
                </a:r>
                <a:endParaRPr lang="zh-TW" altLang="en-US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48" name="圖片 47">
              <a:extLst>
                <a:ext uri="{FF2B5EF4-FFF2-40B4-BE49-F238E27FC236}">
                  <a16:creationId xmlns:a16="http://schemas.microsoft.com/office/drawing/2014/main" id="{ED5119CD-2ADE-4AF4-88AE-1B4F08312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810797" y="3074420"/>
              <a:ext cx="711247" cy="711247"/>
            </a:xfrm>
            <a:prstGeom prst="rect">
              <a:avLst/>
            </a:prstGeom>
          </p:spPr>
        </p:pic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816B30D2-44F8-4C1E-A635-650CCEC49F1B}"/>
              </a:ext>
            </a:extLst>
          </p:cNvPr>
          <p:cNvGrpSpPr/>
          <p:nvPr/>
        </p:nvGrpSpPr>
        <p:grpSpPr>
          <a:xfrm>
            <a:off x="-11033692" y="-9944"/>
            <a:ext cx="12200840" cy="6858000"/>
            <a:chOff x="1" y="0"/>
            <a:chExt cx="12200840" cy="6858000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41ED314-2D86-46E7-84EB-4AC3665779D3}"/>
                </a:ext>
              </a:extLst>
            </p:cNvPr>
            <p:cNvSpPr/>
            <p:nvPr/>
          </p:nvSpPr>
          <p:spPr>
            <a:xfrm>
              <a:off x="1" y="0"/>
              <a:ext cx="1220084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手繪多邊形: 圖案 75">
              <a:extLst>
                <a:ext uri="{FF2B5EF4-FFF2-40B4-BE49-F238E27FC236}">
                  <a16:creationId xmlns:a16="http://schemas.microsoft.com/office/drawing/2014/main" id="{1FBD041B-EEA8-4883-9013-DE798309153B}"/>
                </a:ext>
              </a:extLst>
            </p:cNvPr>
            <p:cNvSpPr/>
            <p:nvPr/>
          </p:nvSpPr>
          <p:spPr>
            <a:xfrm>
              <a:off x="10797660" y="2125057"/>
              <a:ext cx="1403180" cy="2607883"/>
            </a:xfrm>
            <a:custGeom>
              <a:avLst/>
              <a:gdLst>
                <a:gd name="connsiteX0" fmla="*/ 1257300 w 1257300"/>
                <a:gd name="connsiteY0" fmla="*/ 0 h 2607883"/>
                <a:gd name="connsiteX1" fmla="*/ 1257300 w 1257300"/>
                <a:gd name="connsiteY1" fmla="*/ 2607883 h 2607883"/>
                <a:gd name="connsiteX2" fmla="*/ 1145851 w 1257300"/>
                <a:gd name="connsiteY2" fmla="*/ 2602129 h 2607883"/>
                <a:gd name="connsiteX3" fmla="*/ 0 w 1257300"/>
                <a:gd name="connsiteY3" fmla="*/ 1303941 h 2607883"/>
                <a:gd name="connsiteX4" fmla="*/ 1145851 w 1257300"/>
                <a:gd name="connsiteY4" fmla="*/ 5753 h 260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2607883">
                  <a:moveTo>
                    <a:pt x="1257300" y="0"/>
                  </a:moveTo>
                  <a:lnTo>
                    <a:pt x="1257300" y="2607883"/>
                  </a:lnTo>
                  <a:lnTo>
                    <a:pt x="1145851" y="2602129"/>
                  </a:lnTo>
                  <a:cubicBezTo>
                    <a:pt x="502243" y="2535304"/>
                    <a:pt x="0" y="1979588"/>
                    <a:pt x="0" y="1303941"/>
                  </a:cubicBezTo>
                  <a:cubicBezTo>
                    <a:pt x="0" y="628294"/>
                    <a:pt x="502243" y="72579"/>
                    <a:pt x="1145851" y="57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7C82B6AD-6149-4B63-8827-BC6F0D863870}"/>
                </a:ext>
              </a:extLst>
            </p:cNvPr>
            <p:cNvSpPr txBox="1"/>
            <p:nvPr/>
          </p:nvSpPr>
          <p:spPr>
            <a:xfrm rot="16200000">
              <a:off x="10797720" y="3034924"/>
              <a:ext cx="21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program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  <p:pic>
          <p:nvPicPr>
            <p:cNvPr id="78" name="圖片 77" descr="一張含有 向量圖形 的圖片&#10;&#10;自動產生的描述">
              <a:extLst>
                <a:ext uri="{FF2B5EF4-FFF2-40B4-BE49-F238E27FC236}">
                  <a16:creationId xmlns:a16="http://schemas.microsoft.com/office/drawing/2014/main" id="{4A35B937-4993-415E-A5AD-2A25D6262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62119" y="3092751"/>
              <a:ext cx="602576" cy="672491"/>
            </a:xfrm>
            <a:prstGeom prst="rect">
              <a:avLst/>
            </a:prstGeom>
          </p:spPr>
        </p:pic>
      </p:grp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75B7AFF8-B44A-4771-A0DB-87FAAA54E092}"/>
              </a:ext>
            </a:extLst>
          </p:cNvPr>
          <p:cNvGrpSpPr/>
          <p:nvPr/>
        </p:nvGrpSpPr>
        <p:grpSpPr>
          <a:xfrm>
            <a:off x="-11623168" y="-6183"/>
            <a:ext cx="12200840" cy="6858000"/>
            <a:chOff x="1" y="0"/>
            <a:chExt cx="12200840" cy="6858000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AE9C9BBF-D31C-481C-8BF0-E15F8FFF3BEE}"/>
                </a:ext>
              </a:extLst>
            </p:cNvPr>
            <p:cNvSpPr/>
            <p:nvPr/>
          </p:nvSpPr>
          <p:spPr>
            <a:xfrm>
              <a:off x="1" y="0"/>
              <a:ext cx="1220084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手繪多邊形: 圖案 80">
              <a:extLst>
                <a:ext uri="{FF2B5EF4-FFF2-40B4-BE49-F238E27FC236}">
                  <a16:creationId xmlns:a16="http://schemas.microsoft.com/office/drawing/2014/main" id="{45C294F4-82C9-4D3B-B8F2-3B39DC54F08F}"/>
                </a:ext>
              </a:extLst>
            </p:cNvPr>
            <p:cNvSpPr/>
            <p:nvPr/>
          </p:nvSpPr>
          <p:spPr>
            <a:xfrm>
              <a:off x="10797660" y="2125057"/>
              <a:ext cx="1403180" cy="2607883"/>
            </a:xfrm>
            <a:custGeom>
              <a:avLst/>
              <a:gdLst>
                <a:gd name="connsiteX0" fmla="*/ 1257300 w 1257300"/>
                <a:gd name="connsiteY0" fmla="*/ 0 h 2607883"/>
                <a:gd name="connsiteX1" fmla="*/ 1257300 w 1257300"/>
                <a:gd name="connsiteY1" fmla="*/ 2607883 h 2607883"/>
                <a:gd name="connsiteX2" fmla="*/ 1145851 w 1257300"/>
                <a:gd name="connsiteY2" fmla="*/ 2602129 h 2607883"/>
                <a:gd name="connsiteX3" fmla="*/ 0 w 1257300"/>
                <a:gd name="connsiteY3" fmla="*/ 1303941 h 2607883"/>
                <a:gd name="connsiteX4" fmla="*/ 1145851 w 1257300"/>
                <a:gd name="connsiteY4" fmla="*/ 5753 h 260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2607883">
                  <a:moveTo>
                    <a:pt x="1257300" y="0"/>
                  </a:moveTo>
                  <a:lnTo>
                    <a:pt x="1257300" y="2607883"/>
                  </a:lnTo>
                  <a:lnTo>
                    <a:pt x="1145851" y="2602129"/>
                  </a:lnTo>
                  <a:cubicBezTo>
                    <a:pt x="502243" y="2535304"/>
                    <a:pt x="0" y="1979588"/>
                    <a:pt x="0" y="1303941"/>
                  </a:cubicBezTo>
                  <a:cubicBezTo>
                    <a:pt x="0" y="628294"/>
                    <a:pt x="502243" y="72579"/>
                    <a:pt x="1145851" y="57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68F4D5CD-1AF3-4274-B1CE-A170E4ECCB72}"/>
                </a:ext>
              </a:extLst>
            </p:cNvPr>
            <p:cNvSpPr txBox="1"/>
            <p:nvPr/>
          </p:nvSpPr>
          <p:spPr>
            <a:xfrm rot="16200000">
              <a:off x="11051506" y="3105832"/>
              <a:ext cx="16523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END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  <p:pic>
          <p:nvPicPr>
            <p:cNvPr id="83" name="圖片 82" descr="一張含有 向量圖形 的圖片&#10;&#10;自動產生的描述">
              <a:extLst>
                <a:ext uri="{FF2B5EF4-FFF2-40B4-BE49-F238E27FC236}">
                  <a16:creationId xmlns:a16="http://schemas.microsoft.com/office/drawing/2014/main" id="{96828B0B-5B7F-437E-A23D-6D7A34982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72057" y="3092751"/>
              <a:ext cx="602576" cy="672491"/>
            </a:xfrm>
            <a:prstGeom prst="rect">
              <a:avLst/>
            </a:prstGeom>
          </p:spPr>
        </p:pic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421E5DA-270A-40FB-9277-D0AE6DE9DA60}"/>
              </a:ext>
            </a:extLst>
          </p:cNvPr>
          <p:cNvSpPr txBox="1"/>
          <p:nvPr/>
        </p:nvSpPr>
        <p:spPr>
          <a:xfrm>
            <a:off x="2551352" y="2395472"/>
            <a:ext cx="61019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b="1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開始玩遊戲吧！！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6A8F210-7328-4430-9629-6EDC026C6D42}"/>
              </a:ext>
            </a:extLst>
          </p:cNvPr>
          <p:cNvSpPr txBox="1"/>
          <p:nvPr/>
        </p:nvSpPr>
        <p:spPr>
          <a:xfrm>
            <a:off x="3572554" y="3487832"/>
            <a:ext cx="3832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C00000"/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Tips</a:t>
            </a:r>
            <a:r>
              <a:rPr lang="zh-TW" altLang="en-US" sz="2400" b="1" dirty="0">
                <a:solidFill>
                  <a:srgbClr val="C00000"/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：★是破關關鍵喔！！</a:t>
            </a:r>
          </a:p>
        </p:txBody>
      </p:sp>
    </p:spTree>
    <p:extLst>
      <p:ext uri="{BB962C8B-B14F-4D97-AF65-F5344CB8AC3E}">
        <p14:creationId xmlns:p14="http://schemas.microsoft.com/office/powerpoint/2010/main" val="1260395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ABA19D66-1A52-4725-9869-5F17EC2A311F}"/>
              </a:ext>
            </a:extLst>
          </p:cNvPr>
          <p:cNvGrpSpPr/>
          <p:nvPr/>
        </p:nvGrpSpPr>
        <p:grpSpPr>
          <a:xfrm>
            <a:off x="-8870" y="-13695"/>
            <a:ext cx="12250265" cy="6858000"/>
            <a:chOff x="-992" y="-6186"/>
            <a:chExt cx="12250265" cy="6858000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98D71021-EB6A-48CF-A8D2-AA5500A9E6D7}"/>
                </a:ext>
              </a:extLst>
            </p:cNvPr>
            <p:cNvGrpSpPr/>
            <p:nvPr/>
          </p:nvGrpSpPr>
          <p:grpSpPr>
            <a:xfrm>
              <a:off x="-992" y="-6186"/>
              <a:ext cx="12250265" cy="6858000"/>
              <a:chOff x="-7733613" y="33570"/>
              <a:chExt cx="12250265" cy="6858000"/>
            </a:xfrm>
          </p:grpSpPr>
          <p:grpSp>
            <p:nvGrpSpPr>
              <p:cNvPr id="2" name="群組 1">
                <a:extLst>
                  <a:ext uri="{FF2B5EF4-FFF2-40B4-BE49-F238E27FC236}">
                    <a16:creationId xmlns:a16="http://schemas.microsoft.com/office/drawing/2014/main" id="{B0F7EAAA-3AC3-4A1C-801A-3158EF497A0E}"/>
                  </a:ext>
                </a:extLst>
              </p:cNvPr>
              <p:cNvGrpSpPr/>
              <p:nvPr/>
            </p:nvGrpSpPr>
            <p:grpSpPr>
              <a:xfrm>
                <a:off x="-7733613" y="33570"/>
                <a:ext cx="12250265" cy="6858000"/>
                <a:chOff x="1" y="0"/>
                <a:chExt cx="12250265" cy="6858000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3B02701-3C83-4236-8BA1-B108151DDF06}"/>
                    </a:ext>
                  </a:extLst>
                </p:cNvPr>
                <p:cNvSpPr/>
                <p:nvPr/>
              </p:nvSpPr>
              <p:spPr>
                <a:xfrm>
                  <a:off x="1" y="0"/>
                  <a:ext cx="12200840" cy="6858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215900" dist="38100" sx="101000" sy="101000" algn="ctr" rotWithShape="0">
                    <a:schemeClr val="tx1">
                      <a:lumMod val="65000"/>
                      <a:lumOff val="35000"/>
                      <a:alpha val="3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手繪多邊形: 圖案 21">
                  <a:extLst>
                    <a:ext uri="{FF2B5EF4-FFF2-40B4-BE49-F238E27FC236}">
                      <a16:creationId xmlns:a16="http://schemas.microsoft.com/office/drawing/2014/main" id="{6754AE60-0753-4DDB-9A92-3E950F652720}"/>
                    </a:ext>
                  </a:extLst>
                </p:cNvPr>
                <p:cNvSpPr/>
                <p:nvPr/>
              </p:nvSpPr>
              <p:spPr>
                <a:xfrm>
                  <a:off x="10797660" y="2125057"/>
                  <a:ext cx="1403180" cy="2607883"/>
                </a:xfrm>
                <a:custGeom>
                  <a:avLst/>
                  <a:gdLst>
                    <a:gd name="connsiteX0" fmla="*/ 1257300 w 1257300"/>
                    <a:gd name="connsiteY0" fmla="*/ 0 h 2607883"/>
                    <a:gd name="connsiteX1" fmla="*/ 1257300 w 1257300"/>
                    <a:gd name="connsiteY1" fmla="*/ 2607883 h 2607883"/>
                    <a:gd name="connsiteX2" fmla="*/ 1145851 w 1257300"/>
                    <a:gd name="connsiteY2" fmla="*/ 2602129 h 2607883"/>
                    <a:gd name="connsiteX3" fmla="*/ 0 w 1257300"/>
                    <a:gd name="connsiteY3" fmla="*/ 1303941 h 2607883"/>
                    <a:gd name="connsiteX4" fmla="*/ 1145851 w 1257300"/>
                    <a:gd name="connsiteY4" fmla="*/ 5753 h 2607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7300" h="2607883">
                      <a:moveTo>
                        <a:pt x="1257300" y="0"/>
                      </a:moveTo>
                      <a:lnTo>
                        <a:pt x="1257300" y="2607883"/>
                      </a:lnTo>
                      <a:lnTo>
                        <a:pt x="1145851" y="2602129"/>
                      </a:lnTo>
                      <a:cubicBezTo>
                        <a:pt x="502243" y="2535304"/>
                        <a:pt x="0" y="1979588"/>
                        <a:pt x="0" y="1303941"/>
                      </a:cubicBezTo>
                      <a:cubicBezTo>
                        <a:pt x="0" y="628294"/>
                        <a:pt x="502243" y="72579"/>
                        <a:pt x="1145851" y="5753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0A90B921-9DB4-41B5-9070-F7844A45C951}"/>
                    </a:ext>
                  </a:extLst>
                </p:cNvPr>
                <p:cNvSpPr txBox="1"/>
                <p:nvPr/>
              </p:nvSpPr>
              <p:spPr>
                <a:xfrm rot="16200000">
                  <a:off x="11100931" y="3108896"/>
                  <a:ext cx="165233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3600" b="1" dirty="0">
                      <a:solidFill>
                        <a:schemeClr val="bg1"/>
                      </a:solidFill>
                      <a:latin typeface="Aharoni" panose="02010803020104030203" pitchFamily="2" charset="-79"/>
                      <a:ea typeface="Microsoft JhengHei UI" panose="020B0604030504040204" pitchFamily="34" charset="-120"/>
                      <a:cs typeface="Aharoni" panose="02010803020104030203" pitchFamily="2" charset="-79"/>
                    </a:rPr>
                    <a:t>rules</a:t>
                  </a:r>
                  <a:endParaRPr lang="zh-TW" altLang="en-US" sz="36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Microsoft JhengHei UI" panose="020B0604030504040204" pitchFamily="34" charset="-120"/>
                    <a:cs typeface="Aharoni" panose="02010803020104030203" pitchFamily="2" charset="-79"/>
                  </a:endParaRPr>
                </a:p>
              </p:txBody>
            </p:sp>
          </p:grpSp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14442485-979A-4345-9E48-D1D8475691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3001534" y="2900011"/>
                <a:ext cx="883475" cy="883475"/>
              </a:xfrm>
              <a:prstGeom prst="rect">
                <a:avLst/>
              </a:prstGeom>
            </p:spPr>
          </p:pic>
        </p:grpSp>
        <p:sp>
          <p:nvSpPr>
            <p:cNvPr id="41" name="文字方塊 10">
              <a:extLst>
                <a:ext uri="{FF2B5EF4-FFF2-40B4-BE49-F238E27FC236}">
                  <a16:creationId xmlns:a16="http://schemas.microsoft.com/office/drawing/2014/main" id="{8AADC7AD-8260-4638-8731-09CD1F388EDF}"/>
                </a:ext>
              </a:extLst>
            </p:cNvPr>
            <p:cNvSpPr txBox="1"/>
            <p:nvPr/>
          </p:nvSpPr>
          <p:spPr>
            <a:xfrm>
              <a:off x="4029816" y="1285054"/>
              <a:ext cx="6358386" cy="4632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42950" indent="-74295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閃躲迎面而來的隕石</a:t>
              </a:r>
              <a:endParaRPr lang="en-US" altLang="zh-TW" sz="40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 marL="742950" indent="-74295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隨時蒐集行道上的道具</a:t>
              </a:r>
              <a:endParaRPr lang="en-US" altLang="zh-TW" sz="40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 marL="742950" indent="-74295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每關關卡限時</a:t>
              </a:r>
              <a:r>
                <a:rPr lang="en-US" altLang="zh-TW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30</a:t>
              </a: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秒</a:t>
              </a:r>
              <a:endParaRPr lang="en-US" altLang="zh-TW" sz="40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 marL="742950" indent="-74295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保握時機按方向鍵</a:t>
              </a:r>
              <a:endParaRPr lang="en-US" altLang="zh-TW" sz="40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	</a:t>
              </a: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，更快通關！</a:t>
              </a:r>
              <a:endParaRPr lang="en-US" altLang="zh-TW" sz="40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DB6C74AF-829F-4BFA-A392-1B8BE95E7F66}"/>
                </a:ext>
              </a:extLst>
            </p:cNvPr>
            <p:cNvSpPr txBox="1"/>
            <p:nvPr/>
          </p:nvSpPr>
          <p:spPr>
            <a:xfrm>
              <a:off x="3270410" y="454057"/>
              <a:ext cx="26060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800" b="1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Rules</a:t>
              </a:r>
              <a:endParaRPr lang="zh-TW" altLang="en-US" sz="4800" b="1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</p:txBody>
        </p:sp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FC9C2CB6-8003-4AC0-BE78-4366FB609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6079" y="4245222"/>
              <a:ext cx="1754111" cy="1754111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5A0969F3-0F63-481C-AC5F-94BB81B1A2F3}"/>
              </a:ext>
            </a:extLst>
          </p:cNvPr>
          <p:cNvGrpSpPr/>
          <p:nvPr/>
        </p:nvGrpSpPr>
        <p:grpSpPr>
          <a:xfrm>
            <a:off x="-529739" y="-9936"/>
            <a:ext cx="12241082" cy="6858000"/>
            <a:chOff x="-9325842" y="-9936"/>
            <a:chExt cx="12241082" cy="6858000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553F807F-3CB7-4449-BE19-1686972DE747}"/>
                </a:ext>
              </a:extLst>
            </p:cNvPr>
            <p:cNvGrpSpPr/>
            <p:nvPr/>
          </p:nvGrpSpPr>
          <p:grpSpPr>
            <a:xfrm>
              <a:off x="-9325842" y="-9936"/>
              <a:ext cx="12200840" cy="6858000"/>
              <a:chOff x="1" y="0"/>
              <a:chExt cx="12200840" cy="6858000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1CB6FA0D-2A12-4449-9B46-25139E62B644}"/>
                  </a:ext>
                </a:extLst>
              </p:cNvPr>
              <p:cNvSpPr/>
              <p:nvPr/>
            </p:nvSpPr>
            <p:spPr>
              <a:xfrm>
                <a:off x="1" y="0"/>
                <a:ext cx="1220084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手繪多邊形: 圖案 39">
                <a:extLst>
                  <a:ext uri="{FF2B5EF4-FFF2-40B4-BE49-F238E27FC236}">
                    <a16:creationId xmlns:a16="http://schemas.microsoft.com/office/drawing/2014/main" id="{6715659B-02E2-466A-A144-729705D70524}"/>
                  </a:ext>
                </a:extLst>
              </p:cNvPr>
              <p:cNvSpPr/>
              <p:nvPr/>
            </p:nvSpPr>
            <p:spPr>
              <a:xfrm>
                <a:off x="10797660" y="2125057"/>
                <a:ext cx="1403180" cy="2607883"/>
              </a:xfrm>
              <a:custGeom>
                <a:avLst/>
                <a:gdLst>
                  <a:gd name="connsiteX0" fmla="*/ 1257300 w 1257300"/>
                  <a:gd name="connsiteY0" fmla="*/ 0 h 2607883"/>
                  <a:gd name="connsiteX1" fmla="*/ 1257300 w 1257300"/>
                  <a:gd name="connsiteY1" fmla="*/ 2607883 h 2607883"/>
                  <a:gd name="connsiteX2" fmla="*/ 1145851 w 1257300"/>
                  <a:gd name="connsiteY2" fmla="*/ 2602129 h 2607883"/>
                  <a:gd name="connsiteX3" fmla="*/ 0 w 1257300"/>
                  <a:gd name="connsiteY3" fmla="*/ 1303941 h 2607883"/>
                  <a:gd name="connsiteX4" fmla="*/ 1145851 w 1257300"/>
                  <a:gd name="connsiteY4" fmla="*/ 5753 h 2607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300" h="2607883">
                    <a:moveTo>
                      <a:pt x="1257300" y="0"/>
                    </a:moveTo>
                    <a:lnTo>
                      <a:pt x="1257300" y="2607883"/>
                    </a:lnTo>
                    <a:lnTo>
                      <a:pt x="1145851" y="2602129"/>
                    </a:lnTo>
                    <a:cubicBezTo>
                      <a:pt x="502243" y="2535304"/>
                      <a:pt x="0" y="1979588"/>
                      <a:pt x="0" y="1303941"/>
                    </a:cubicBezTo>
                    <a:cubicBezTo>
                      <a:pt x="0" y="628294"/>
                      <a:pt x="502243" y="72579"/>
                      <a:pt x="1145851" y="57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pic>
            <p:nvPicPr>
              <p:cNvPr id="42" name="圖片 41" descr="一張含有 向量圖形 的圖片&#10;&#10;自動產生的描述">
                <a:extLst>
                  <a:ext uri="{FF2B5EF4-FFF2-40B4-BE49-F238E27FC236}">
                    <a16:creationId xmlns:a16="http://schemas.microsoft.com/office/drawing/2014/main" id="{18E42F46-027A-482C-9E6C-31D7250DE7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902484" y="3092751"/>
                <a:ext cx="602576" cy="672491"/>
              </a:xfrm>
              <a:prstGeom prst="rect">
                <a:avLst/>
              </a:prstGeom>
            </p:spPr>
          </p:pic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6EDF7AE5-3887-4B7D-A1E7-D259F4B339BB}"/>
                </a:ext>
              </a:extLst>
            </p:cNvPr>
            <p:cNvSpPr txBox="1"/>
            <p:nvPr/>
          </p:nvSpPr>
          <p:spPr>
            <a:xfrm rot="16200000">
              <a:off x="1337259" y="3102711"/>
              <a:ext cx="25096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inspiration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C86C007D-45E2-463F-89F6-9209CF1D9E02}"/>
              </a:ext>
            </a:extLst>
          </p:cNvPr>
          <p:cNvGrpSpPr/>
          <p:nvPr/>
        </p:nvGrpSpPr>
        <p:grpSpPr>
          <a:xfrm>
            <a:off x="-1082904" y="-9940"/>
            <a:ext cx="12240595" cy="6858000"/>
            <a:chOff x="-1082904" y="-9940"/>
            <a:chExt cx="12240595" cy="6858000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7A507B6C-20E3-4F86-A45C-91FFD9B6E5C3}"/>
                </a:ext>
              </a:extLst>
            </p:cNvPr>
            <p:cNvGrpSpPr/>
            <p:nvPr/>
          </p:nvGrpSpPr>
          <p:grpSpPr>
            <a:xfrm>
              <a:off x="-1082904" y="-9940"/>
              <a:ext cx="12240595" cy="6858000"/>
              <a:chOff x="-9907153" y="-9940"/>
              <a:chExt cx="12240595" cy="6858000"/>
            </a:xfrm>
          </p:grpSpPr>
          <p:grpSp>
            <p:nvGrpSpPr>
              <p:cNvPr id="69" name="群組 68">
                <a:extLst>
                  <a:ext uri="{FF2B5EF4-FFF2-40B4-BE49-F238E27FC236}">
                    <a16:creationId xmlns:a16="http://schemas.microsoft.com/office/drawing/2014/main" id="{73146476-BF2E-4FD3-A814-D787538FA174}"/>
                  </a:ext>
                </a:extLst>
              </p:cNvPr>
              <p:cNvGrpSpPr/>
              <p:nvPr/>
            </p:nvGrpSpPr>
            <p:grpSpPr>
              <a:xfrm>
                <a:off x="-9907153" y="-9940"/>
                <a:ext cx="12200840" cy="6858000"/>
                <a:chOff x="1" y="0"/>
                <a:chExt cx="12200840" cy="6858000"/>
              </a:xfrm>
            </p:grpSpPr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6038F812-5515-497D-A211-255D543794E9}"/>
                    </a:ext>
                  </a:extLst>
                </p:cNvPr>
                <p:cNvSpPr/>
                <p:nvPr/>
              </p:nvSpPr>
              <p:spPr>
                <a:xfrm>
                  <a:off x="1" y="0"/>
                  <a:ext cx="12200840" cy="6858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215900" dist="38100" sx="101000" sy="101000" algn="ctr" rotWithShape="0">
                    <a:schemeClr val="tx1">
                      <a:lumMod val="65000"/>
                      <a:lumOff val="35000"/>
                      <a:alpha val="3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72" name="手繪多邊形: 圖案 71">
                  <a:extLst>
                    <a:ext uri="{FF2B5EF4-FFF2-40B4-BE49-F238E27FC236}">
                      <a16:creationId xmlns:a16="http://schemas.microsoft.com/office/drawing/2014/main" id="{EF0D224A-36AB-4FC1-9780-59B95D67C7E9}"/>
                    </a:ext>
                  </a:extLst>
                </p:cNvPr>
                <p:cNvSpPr/>
                <p:nvPr/>
              </p:nvSpPr>
              <p:spPr>
                <a:xfrm>
                  <a:off x="10797660" y="2125057"/>
                  <a:ext cx="1403180" cy="2607883"/>
                </a:xfrm>
                <a:custGeom>
                  <a:avLst/>
                  <a:gdLst>
                    <a:gd name="connsiteX0" fmla="*/ 1257300 w 1257300"/>
                    <a:gd name="connsiteY0" fmla="*/ 0 h 2607883"/>
                    <a:gd name="connsiteX1" fmla="*/ 1257300 w 1257300"/>
                    <a:gd name="connsiteY1" fmla="*/ 2607883 h 2607883"/>
                    <a:gd name="connsiteX2" fmla="*/ 1145851 w 1257300"/>
                    <a:gd name="connsiteY2" fmla="*/ 2602129 h 2607883"/>
                    <a:gd name="connsiteX3" fmla="*/ 0 w 1257300"/>
                    <a:gd name="connsiteY3" fmla="*/ 1303941 h 2607883"/>
                    <a:gd name="connsiteX4" fmla="*/ 1145851 w 1257300"/>
                    <a:gd name="connsiteY4" fmla="*/ 5753 h 2607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7300" h="2607883">
                      <a:moveTo>
                        <a:pt x="1257300" y="0"/>
                      </a:moveTo>
                      <a:lnTo>
                        <a:pt x="1257300" y="2607883"/>
                      </a:lnTo>
                      <a:lnTo>
                        <a:pt x="1145851" y="2602129"/>
                      </a:lnTo>
                      <a:cubicBezTo>
                        <a:pt x="502243" y="2535304"/>
                        <a:pt x="0" y="1979588"/>
                        <a:pt x="0" y="1303941"/>
                      </a:cubicBezTo>
                      <a:cubicBezTo>
                        <a:pt x="0" y="628294"/>
                        <a:pt x="502243" y="72579"/>
                        <a:pt x="1145851" y="575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B766EEA2-B248-4414-8EDF-CA03CF959D71}"/>
                  </a:ext>
                </a:extLst>
              </p:cNvPr>
              <p:cNvSpPr txBox="1"/>
              <p:nvPr/>
            </p:nvSpPr>
            <p:spPr>
              <a:xfrm rot="16200000">
                <a:off x="866668" y="3056743"/>
                <a:ext cx="22872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6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Microsoft JhengHei UI" panose="020B0604030504040204" pitchFamily="34" charset="-120"/>
                    <a:cs typeface="Aharoni" panose="02010803020104030203" pitchFamily="2" charset="-79"/>
                  </a:rPr>
                  <a:t>Timelines</a:t>
                </a:r>
                <a:endParaRPr lang="zh-TW" altLang="en-US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48" name="圖片 47">
              <a:extLst>
                <a:ext uri="{FF2B5EF4-FFF2-40B4-BE49-F238E27FC236}">
                  <a16:creationId xmlns:a16="http://schemas.microsoft.com/office/drawing/2014/main" id="{ED5119CD-2ADE-4AF4-88AE-1B4F08312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810797" y="3074420"/>
              <a:ext cx="711247" cy="711247"/>
            </a:xfrm>
            <a:prstGeom prst="rect">
              <a:avLst/>
            </a:prstGeom>
          </p:spPr>
        </p:pic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421E5DA-270A-40FB-9277-D0AE6DE9DA60}"/>
              </a:ext>
            </a:extLst>
          </p:cNvPr>
          <p:cNvSpPr txBox="1"/>
          <p:nvPr/>
        </p:nvSpPr>
        <p:spPr>
          <a:xfrm>
            <a:off x="2551352" y="2395472"/>
            <a:ext cx="61019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b="1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開始玩遊戲吧！！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6A8F210-7328-4430-9629-6EDC026C6D42}"/>
              </a:ext>
            </a:extLst>
          </p:cNvPr>
          <p:cNvSpPr txBox="1"/>
          <p:nvPr/>
        </p:nvSpPr>
        <p:spPr>
          <a:xfrm>
            <a:off x="3572554" y="3487832"/>
            <a:ext cx="3832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C00000"/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Tips</a:t>
            </a:r>
            <a:r>
              <a:rPr lang="zh-TW" altLang="en-US" sz="2400" b="1" dirty="0">
                <a:solidFill>
                  <a:srgbClr val="C00000"/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：★是破關關鍵喔！！</a:t>
            </a: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3098F15B-8E93-470F-9ACC-386AF1F159A3}"/>
              </a:ext>
            </a:extLst>
          </p:cNvPr>
          <p:cNvGrpSpPr/>
          <p:nvPr/>
        </p:nvGrpSpPr>
        <p:grpSpPr>
          <a:xfrm>
            <a:off x="-1630640" y="-13237"/>
            <a:ext cx="12200840" cy="6858000"/>
            <a:chOff x="-1690348" y="-19862"/>
            <a:chExt cx="12200840" cy="6858000"/>
          </a:xfrm>
        </p:grpSpPr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642FCCB3-5D64-4190-94B9-915A9F6DDED5}"/>
                </a:ext>
              </a:extLst>
            </p:cNvPr>
            <p:cNvGrpSpPr/>
            <p:nvPr/>
          </p:nvGrpSpPr>
          <p:grpSpPr>
            <a:xfrm>
              <a:off x="-1690348" y="-19862"/>
              <a:ext cx="12200840" cy="6858000"/>
              <a:chOff x="1" y="0"/>
              <a:chExt cx="12200840" cy="6858000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7624508-8BFF-4771-8DDF-BA184B434C9F}"/>
                  </a:ext>
                </a:extLst>
              </p:cNvPr>
              <p:cNvSpPr/>
              <p:nvPr/>
            </p:nvSpPr>
            <p:spPr>
              <a:xfrm>
                <a:off x="1" y="0"/>
                <a:ext cx="1220084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手繪多邊形: 圖案 50">
                <a:extLst>
                  <a:ext uri="{FF2B5EF4-FFF2-40B4-BE49-F238E27FC236}">
                    <a16:creationId xmlns:a16="http://schemas.microsoft.com/office/drawing/2014/main" id="{904B25BC-4B35-4C56-B89F-D6EB5D56680F}"/>
                  </a:ext>
                </a:extLst>
              </p:cNvPr>
              <p:cNvSpPr/>
              <p:nvPr/>
            </p:nvSpPr>
            <p:spPr>
              <a:xfrm>
                <a:off x="10797660" y="2125057"/>
                <a:ext cx="1403180" cy="2607883"/>
              </a:xfrm>
              <a:custGeom>
                <a:avLst/>
                <a:gdLst>
                  <a:gd name="connsiteX0" fmla="*/ 1257300 w 1257300"/>
                  <a:gd name="connsiteY0" fmla="*/ 0 h 2607883"/>
                  <a:gd name="connsiteX1" fmla="*/ 1257300 w 1257300"/>
                  <a:gd name="connsiteY1" fmla="*/ 2607883 h 2607883"/>
                  <a:gd name="connsiteX2" fmla="*/ 1145851 w 1257300"/>
                  <a:gd name="connsiteY2" fmla="*/ 2602129 h 2607883"/>
                  <a:gd name="connsiteX3" fmla="*/ 0 w 1257300"/>
                  <a:gd name="connsiteY3" fmla="*/ 1303941 h 2607883"/>
                  <a:gd name="connsiteX4" fmla="*/ 1145851 w 1257300"/>
                  <a:gd name="connsiteY4" fmla="*/ 5753 h 2607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300" h="2607883">
                    <a:moveTo>
                      <a:pt x="1257300" y="0"/>
                    </a:moveTo>
                    <a:lnTo>
                      <a:pt x="1257300" y="2607883"/>
                    </a:lnTo>
                    <a:lnTo>
                      <a:pt x="1145851" y="2602129"/>
                    </a:lnTo>
                    <a:cubicBezTo>
                      <a:pt x="502243" y="2535304"/>
                      <a:pt x="0" y="1979588"/>
                      <a:pt x="0" y="1303941"/>
                    </a:cubicBezTo>
                    <a:cubicBezTo>
                      <a:pt x="0" y="628294"/>
                      <a:pt x="502243" y="72579"/>
                      <a:pt x="1145851" y="57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56596C71-75ED-4864-83EC-B1E158A4AFC3}"/>
                  </a:ext>
                </a:extLst>
              </p:cNvPr>
              <p:cNvSpPr txBox="1"/>
              <p:nvPr/>
            </p:nvSpPr>
            <p:spPr>
              <a:xfrm rot="16200000">
                <a:off x="10811300" y="3064405"/>
                <a:ext cx="21128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6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Microsoft JhengHei UI" panose="020B0604030504040204" pitchFamily="34" charset="-120"/>
                    <a:cs typeface="Aharoni" panose="02010803020104030203" pitchFamily="2" charset="-79"/>
                  </a:rPr>
                  <a:t>program</a:t>
                </a:r>
                <a:endParaRPr lang="zh-TW" altLang="en-US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49" name="圖片 48">
              <a:extLst>
                <a:ext uri="{FF2B5EF4-FFF2-40B4-BE49-F238E27FC236}">
                  <a16:creationId xmlns:a16="http://schemas.microsoft.com/office/drawing/2014/main" id="{7D40848C-4DA8-4796-AB57-4C81B6457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36786" y="3100077"/>
              <a:ext cx="651595" cy="651595"/>
            </a:xfrm>
            <a:prstGeom prst="rect">
              <a:avLst/>
            </a:prstGeom>
          </p:spPr>
        </p:pic>
      </p:grp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75B7AFF8-B44A-4771-A0DB-87FAAA54E092}"/>
              </a:ext>
            </a:extLst>
          </p:cNvPr>
          <p:cNvGrpSpPr/>
          <p:nvPr/>
        </p:nvGrpSpPr>
        <p:grpSpPr>
          <a:xfrm>
            <a:off x="-11623168" y="-6183"/>
            <a:ext cx="12200840" cy="6858000"/>
            <a:chOff x="1" y="0"/>
            <a:chExt cx="12200840" cy="6858000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AE9C9BBF-D31C-481C-8BF0-E15F8FFF3BEE}"/>
                </a:ext>
              </a:extLst>
            </p:cNvPr>
            <p:cNvSpPr/>
            <p:nvPr/>
          </p:nvSpPr>
          <p:spPr>
            <a:xfrm>
              <a:off x="1" y="0"/>
              <a:ext cx="1220084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手繪多邊形: 圖案 80">
              <a:extLst>
                <a:ext uri="{FF2B5EF4-FFF2-40B4-BE49-F238E27FC236}">
                  <a16:creationId xmlns:a16="http://schemas.microsoft.com/office/drawing/2014/main" id="{45C294F4-82C9-4D3B-B8F2-3B39DC54F08F}"/>
                </a:ext>
              </a:extLst>
            </p:cNvPr>
            <p:cNvSpPr/>
            <p:nvPr/>
          </p:nvSpPr>
          <p:spPr>
            <a:xfrm>
              <a:off x="10797660" y="2125057"/>
              <a:ext cx="1403180" cy="2607883"/>
            </a:xfrm>
            <a:custGeom>
              <a:avLst/>
              <a:gdLst>
                <a:gd name="connsiteX0" fmla="*/ 1257300 w 1257300"/>
                <a:gd name="connsiteY0" fmla="*/ 0 h 2607883"/>
                <a:gd name="connsiteX1" fmla="*/ 1257300 w 1257300"/>
                <a:gd name="connsiteY1" fmla="*/ 2607883 h 2607883"/>
                <a:gd name="connsiteX2" fmla="*/ 1145851 w 1257300"/>
                <a:gd name="connsiteY2" fmla="*/ 2602129 h 2607883"/>
                <a:gd name="connsiteX3" fmla="*/ 0 w 1257300"/>
                <a:gd name="connsiteY3" fmla="*/ 1303941 h 2607883"/>
                <a:gd name="connsiteX4" fmla="*/ 1145851 w 1257300"/>
                <a:gd name="connsiteY4" fmla="*/ 5753 h 260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2607883">
                  <a:moveTo>
                    <a:pt x="1257300" y="0"/>
                  </a:moveTo>
                  <a:lnTo>
                    <a:pt x="1257300" y="2607883"/>
                  </a:lnTo>
                  <a:lnTo>
                    <a:pt x="1145851" y="2602129"/>
                  </a:lnTo>
                  <a:cubicBezTo>
                    <a:pt x="502243" y="2535304"/>
                    <a:pt x="0" y="1979588"/>
                    <a:pt x="0" y="1303941"/>
                  </a:cubicBezTo>
                  <a:cubicBezTo>
                    <a:pt x="0" y="628294"/>
                    <a:pt x="502243" y="72579"/>
                    <a:pt x="1145851" y="57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68F4D5CD-1AF3-4274-B1CE-A170E4ECCB72}"/>
                </a:ext>
              </a:extLst>
            </p:cNvPr>
            <p:cNvSpPr txBox="1"/>
            <p:nvPr/>
          </p:nvSpPr>
          <p:spPr>
            <a:xfrm rot="16200000">
              <a:off x="11051506" y="3105832"/>
              <a:ext cx="16523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END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  <p:pic>
          <p:nvPicPr>
            <p:cNvPr id="83" name="圖片 82" descr="一張含有 向量圖形 的圖片&#10;&#10;自動產生的描述">
              <a:extLst>
                <a:ext uri="{FF2B5EF4-FFF2-40B4-BE49-F238E27FC236}">
                  <a16:creationId xmlns:a16="http://schemas.microsoft.com/office/drawing/2014/main" id="{96828B0B-5B7F-437E-A23D-6D7A34982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72057" y="3092751"/>
              <a:ext cx="602576" cy="672491"/>
            </a:xfrm>
            <a:prstGeom prst="rect">
              <a:avLst/>
            </a:prstGeom>
          </p:spPr>
        </p:pic>
      </p:grpSp>
      <p:pic>
        <p:nvPicPr>
          <p:cNvPr id="107" name="圖片 106">
            <a:extLst>
              <a:ext uri="{FF2B5EF4-FFF2-40B4-BE49-F238E27FC236}">
                <a16:creationId xmlns:a16="http://schemas.microsoft.com/office/drawing/2014/main" id="{1F56C3DA-BCD5-4E2E-970A-E00AF4B60F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40" y="-289892"/>
            <a:ext cx="8478500" cy="6858000"/>
          </a:xfrm>
          <a:prstGeom prst="rect">
            <a:avLst/>
          </a:prstGeom>
        </p:spPr>
      </p:pic>
      <p:sp>
        <p:nvSpPr>
          <p:cNvPr id="108" name="矩形 107">
            <a:extLst>
              <a:ext uri="{FF2B5EF4-FFF2-40B4-BE49-F238E27FC236}">
                <a16:creationId xmlns:a16="http://schemas.microsoft.com/office/drawing/2014/main" id="{A8047B51-F5EC-431B-AB2F-BEAFA10CD48C}"/>
              </a:ext>
            </a:extLst>
          </p:cNvPr>
          <p:cNvSpPr/>
          <p:nvPr/>
        </p:nvSpPr>
        <p:spPr>
          <a:xfrm>
            <a:off x="6739509" y="-349350"/>
            <a:ext cx="3128873" cy="11383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189C042D-A43C-4EA7-A772-4C1F8A546548}"/>
              </a:ext>
            </a:extLst>
          </p:cNvPr>
          <p:cNvGrpSpPr/>
          <p:nvPr/>
        </p:nvGrpSpPr>
        <p:grpSpPr>
          <a:xfrm>
            <a:off x="5881168" y="304841"/>
            <a:ext cx="1292990" cy="2564983"/>
            <a:chOff x="5970068" y="533441"/>
            <a:chExt cx="1292990" cy="2564983"/>
          </a:xfrm>
        </p:grpSpPr>
        <p:sp>
          <p:nvSpPr>
            <p:cNvPr id="110" name="減號 109">
              <a:extLst>
                <a:ext uri="{FF2B5EF4-FFF2-40B4-BE49-F238E27FC236}">
                  <a16:creationId xmlns:a16="http://schemas.microsoft.com/office/drawing/2014/main" id="{9F490AD0-8EF6-4BDC-AE63-3CA7A460AD32}"/>
                </a:ext>
              </a:extLst>
            </p:cNvPr>
            <p:cNvSpPr/>
            <p:nvPr/>
          </p:nvSpPr>
          <p:spPr>
            <a:xfrm rot="16200000">
              <a:off x="6021233" y="1845590"/>
              <a:ext cx="885824" cy="684974"/>
            </a:xfrm>
            <a:prstGeom prst="mathMinu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減號 110">
              <a:extLst>
                <a:ext uri="{FF2B5EF4-FFF2-40B4-BE49-F238E27FC236}">
                  <a16:creationId xmlns:a16="http://schemas.microsoft.com/office/drawing/2014/main" id="{13FAA50C-B745-4BC2-8B79-87FB19A1F4EA}"/>
                </a:ext>
              </a:extLst>
            </p:cNvPr>
            <p:cNvSpPr/>
            <p:nvPr/>
          </p:nvSpPr>
          <p:spPr>
            <a:xfrm rot="16200000">
              <a:off x="6079403" y="1575828"/>
              <a:ext cx="885824" cy="684974"/>
            </a:xfrm>
            <a:prstGeom prst="mathMinu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減號 111">
              <a:extLst>
                <a:ext uri="{FF2B5EF4-FFF2-40B4-BE49-F238E27FC236}">
                  <a16:creationId xmlns:a16="http://schemas.microsoft.com/office/drawing/2014/main" id="{D815BB7F-7C61-4F17-B9B2-0C588C9FEE2E}"/>
                </a:ext>
              </a:extLst>
            </p:cNvPr>
            <p:cNvSpPr/>
            <p:nvPr/>
          </p:nvSpPr>
          <p:spPr>
            <a:xfrm rot="16200000">
              <a:off x="6180990" y="1308484"/>
              <a:ext cx="885824" cy="684974"/>
            </a:xfrm>
            <a:prstGeom prst="mathMinu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減號 112">
              <a:extLst>
                <a:ext uri="{FF2B5EF4-FFF2-40B4-BE49-F238E27FC236}">
                  <a16:creationId xmlns:a16="http://schemas.microsoft.com/office/drawing/2014/main" id="{27826A0D-18E0-4689-93F5-8E1B7A476D74}"/>
                </a:ext>
              </a:extLst>
            </p:cNvPr>
            <p:cNvSpPr/>
            <p:nvPr/>
          </p:nvSpPr>
          <p:spPr>
            <a:xfrm rot="16200000">
              <a:off x="6330477" y="911036"/>
              <a:ext cx="885824" cy="684974"/>
            </a:xfrm>
            <a:prstGeom prst="mathMinu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減號 113">
              <a:extLst>
                <a:ext uri="{FF2B5EF4-FFF2-40B4-BE49-F238E27FC236}">
                  <a16:creationId xmlns:a16="http://schemas.microsoft.com/office/drawing/2014/main" id="{6D09AE60-1DBA-4D15-9BEF-03B7F6AA4567}"/>
                </a:ext>
              </a:extLst>
            </p:cNvPr>
            <p:cNvSpPr/>
            <p:nvPr/>
          </p:nvSpPr>
          <p:spPr>
            <a:xfrm rot="16200000">
              <a:off x="6477659" y="633866"/>
              <a:ext cx="885824" cy="684974"/>
            </a:xfrm>
            <a:prstGeom prst="mathMinu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減號 114">
              <a:extLst>
                <a:ext uri="{FF2B5EF4-FFF2-40B4-BE49-F238E27FC236}">
                  <a16:creationId xmlns:a16="http://schemas.microsoft.com/office/drawing/2014/main" id="{4F120B78-4B5C-4F6A-BCA6-179861C7145B}"/>
                </a:ext>
              </a:extLst>
            </p:cNvPr>
            <p:cNvSpPr/>
            <p:nvPr/>
          </p:nvSpPr>
          <p:spPr>
            <a:xfrm rot="16200000">
              <a:off x="5926962" y="2080406"/>
              <a:ext cx="885824" cy="684974"/>
            </a:xfrm>
            <a:prstGeom prst="mathMinu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減號 115">
              <a:extLst>
                <a:ext uri="{FF2B5EF4-FFF2-40B4-BE49-F238E27FC236}">
                  <a16:creationId xmlns:a16="http://schemas.microsoft.com/office/drawing/2014/main" id="{251B0955-678B-446D-A91C-BF9AEB68F7B3}"/>
                </a:ext>
              </a:extLst>
            </p:cNvPr>
            <p:cNvSpPr/>
            <p:nvPr/>
          </p:nvSpPr>
          <p:spPr>
            <a:xfrm rot="16200000">
              <a:off x="5869643" y="2313025"/>
              <a:ext cx="885824" cy="684974"/>
            </a:xfrm>
            <a:prstGeom prst="mathMinu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267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B6871A40-54D2-41D8-A61C-71CBA3A24D69}"/>
              </a:ext>
            </a:extLst>
          </p:cNvPr>
          <p:cNvGrpSpPr/>
          <p:nvPr/>
        </p:nvGrpSpPr>
        <p:grpSpPr>
          <a:xfrm>
            <a:off x="-1071743" y="-16"/>
            <a:ext cx="13314543" cy="6858016"/>
            <a:chOff x="-1073148" y="-16"/>
            <a:chExt cx="13314543" cy="685801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705C0FBE-C62F-4986-A5AE-504CCDA0736D}"/>
                </a:ext>
              </a:extLst>
            </p:cNvPr>
            <p:cNvGrpSpPr/>
            <p:nvPr/>
          </p:nvGrpSpPr>
          <p:grpSpPr>
            <a:xfrm>
              <a:off x="-19457" y="0"/>
              <a:ext cx="12260852" cy="6858000"/>
              <a:chOff x="-19457" y="0"/>
              <a:chExt cx="12260852" cy="6858000"/>
            </a:xfrm>
          </p:grpSpPr>
          <p:grpSp>
            <p:nvGrpSpPr>
              <p:cNvPr id="2" name="群組 1">
                <a:extLst>
                  <a:ext uri="{FF2B5EF4-FFF2-40B4-BE49-F238E27FC236}">
                    <a16:creationId xmlns:a16="http://schemas.microsoft.com/office/drawing/2014/main" id="{B0F7EAAA-3AC3-4A1C-801A-3158EF497A0E}"/>
                  </a:ext>
                </a:extLst>
              </p:cNvPr>
              <p:cNvGrpSpPr/>
              <p:nvPr/>
            </p:nvGrpSpPr>
            <p:grpSpPr>
              <a:xfrm>
                <a:off x="-19457" y="0"/>
                <a:ext cx="12200840" cy="6858000"/>
                <a:chOff x="1" y="0"/>
                <a:chExt cx="12200840" cy="6858000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3B02701-3C83-4236-8BA1-B108151DDF06}"/>
                    </a:ext>
                  </a:extLst>
                </p:cNvPr>
                <p:cNvSpPr/>
                <p:nvPr/>
              </p:nvSpPr>
              <p:spPr>
                <a:xfrm>
                  <a:off x="1" y="0"/>
                  <a:ext cx="12200840" cy="6858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215900" dist="38100" sx="101000" sy="101000" algn="ctr" rotWithShape="0">
                    <a:schemeClr val="tx1">
                      <a:lumMod val="65000"/>
                      <a:lumOff val="35000"/>
                      <a:alpha val="3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手繪多邊形: 圖案 21">
                  <a:extLst>
                    <a:ext uri="{FF2B5EF4-FFF2-40B4-BE49-F238E27FC236}">
                      <a16:creationId xmlns:a16="http://schemas.microsoft.com/office/drawing/2014/main" id="{6754AE60-0753-4DDB-9A92-3E950F652720}"/>
                    </a:ext>
                  </a:extLst>
                </p:cNvPr>
                <p:cNvSpPr/>
                <p:nvPr/>
              </p:nvSpPr>
              <p:spPr>
                <a:xfrm>
                  <a:off x="10797660" y="2125057"/>
                  <a:ext cx="1403180" cy="2607883"/>
                </a:xfrm>
                <a:custGeom>
                  <a:avLst/>
                  <a:gdLst>
                    <a:gd name="connsiteX0" fmla="*/ 1257300 w 1257300"/>
                    <a:gd name="connsiteY0" fmla="*/ 0 h 2607883"/>
                    <a:gd name="connsiteX1" fmla="*/ 1257300 w 1257300"/>
                    <a:gd name="connsiteY1" fmla="*/ 2607883 h 2607883"/>
                    <a:gd name="connsiteX2" fmla="*/ 1145851 w 1257300"/>
                    <a:gd name="connsiteY2" fmla="*/ 2602129 h 2607883"/>
                    <a:gd name="connsiteX3" fmla="*/ 0 w 1257300"/>
                    <a:gd name="connsiteY3" fmla="*/ 1303941 h 2607883"/>
                    <a:gd name="connsiteX4" fmla="*/ 1145851 w 1257300"/>
                    <a:gd name="connsiteY4" fmla="*/ 5753 h 2607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7300" h="2607883">
                      <a:moveTo>
                        <a:pt x="1257300" y="0"/>
                      </a:moveTo>
                      <a:lnTo>
                        <a:pt x="1257300" y="2607883"/>
                      </a:lnTo>
                      <a:lnTo>
                        <a:pt x="1145851" y="2602129"/>
                      </a:lnTo>
                      <a:cubicBezTo>
                        <a:pt x="502243" y="2535304"/>
                        <a:pt x="0" y="1979588"/>
                        <a:pt x="0" y="1303941"/>
                      </a:cubicBezTo>
                      <a:cubicBezTo>
                        <a:pt x="0" y="628294"/>
                        <a:pt x="502243" y="72579"/>
                        <a:pt x="1145851" y="5753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0A90B921-9DB4-41B5-9070-F7844A45C951}"/>
                    </a:ext>
                  </a:extLst>
                </p:cNvPr>
                <p:cNvSpPr txBox="1"/>
                <p:nvPr/>
              </p:nvSpPr>
              <p:spPr>
                <a:xfrm rot="16200000">
                  <a:off x="11051506" y="3105832"/>
                  <a:ext cx="165233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zh-TW" altLang="en-US" sz="36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Microsoft JhengHei UI" panose="020B0604030504040204" pitchFamily="34" charset="-120"/>
                    <a:cs typeface="Aharoni" panose="02010803020104030203" pitchFamily="2" charset="-79"/>
                  </a:endParaRPr>
                </a:p>
              </p:txBody>
            </p:sp>
            <p:pic>
              <p:nvPicPr>
                <p:cNvPr id="27" name="圖片 26" descr="一張含有 向量圖形 的圖片&#10;&#10;自動產生的描述">
                  <a:extLst>
                    <a:ext uri="{FF2B5EF4-FFF2-40B4-BE49-F238E27FC236}">
                      <a16:creationId xmlns:a16="http://schemas.microsoft.com/office/drawing/2014/main" id="{FB2282AE-9DA2-4A36-88CF-D75A8461FA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0916975" y="3092743"/>
                  <a:ext cx="602576" cy="672491"/>
                </a:xfrm>
                <a:prstGeom prst="rect">
                  <a:avLst/>
                </a:prstGeom>
              </p:spPr>
            </p:pic>
          </p:grpSp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2C64FD93-571E-4150-993B-1BA595955000}"/>
                  </a:ext>
                </a:extLst>
              </p:cNvPr>
              <p:cNvSpPr txBox="1"/>
              <p:nvPr/>
            </p:nvSpPr>
            <p:spPr>
              <a:xfrm rot="16200000">
                <a:off x="11092060" y="3095201"/>
                <a:ext cx="16523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6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Microsoft JhengHei UI" panose="020B0604030504040204" pitchFamily="34" charset="-120"/>
                    <a:cs typeface="Aharoni" panose="02010803020104030203" pitchFamily="2" charset="-79"/>
                  </a:rPr>
                  <a:t>rules</a:t>
                </a:r>
                <a:endParaRPr lang="zh-TW" altLang="en-US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553F807F-3CB7-4449-BE19-1686972DE747}"/>
                </a:ext>
              </a:extLst>
            </p:cNvPr>
            <p:cNvGrpSpPr/>
            <p:nvPr/>
          </p:nvGrpSpPr>
          <p:grpSpPr>
            <a:xfrm>
              <a:off x="-537728" y="0"/>
              <a:ext cx="12200840" cy="6858000"/>
              <a:chOff x="1" y="0"/>
              <a:chExt cx="12200840" cy="6858000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1CB6FA0D-2A12-4449-9B46-25139E62B644}"/>
                  </a:ext>
                </a:extLst>
              </p:cNvPr>
              <p:cNvSpPr/>
              <p:nvPr/>
            </p:nvSpPr>
            <p:spPr>
              <a:xfrm>
                <a:off x="1" y="0"/>
                <a:ext cx="1220084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手繪多邊形: 圖案 39">
                <a:extLst>
                  <a:ext uri="{FF2B5EF4-FFF2-40B4-BE49-F238E27FC236}">
                    <a16:creationId xmlns:a16="http://schemas.microsoft.com/office/drawing/2014/main" id="{6715659B-02E2-466A-A144-729705D70524}"/>
                  </a:ext>
                </a:extLst>
              </p:cNvPr>
              <p:cNvSpPr/>
              <p:nvPr/>
            </p:nvSpPr>
            <p:spPr>
              <a:xfrm>
                <a:off x="10797660" y="2125057"/>
                <a:ext cx="1403180" cy="2607883"/>
              </a:xfrm>
              <a:custGeom>
                <a:avLst/>
                <a:gdLst>
                  <a:gd name="connsiteX0" fmla="*/ 1257300 w 1257300"/>
                  <a:gd name="connsiteY0" fmla="*/ 0 h 2607883"/>
                  <a:gd name="connsiteX1" fmla="*/ 1257300 w 1257300"/>
                  <a:gd name="connsiteY1" fmla="*/ 2607883 h 2607883"/>
                  <a:gd name="connsiteX2" fmla="*/ 1145851 w 1257300"/>
                  <a:gd name="connsiteY2" fmla="*/ 2602129 h 2607883"/>
                  <a:gd name="connsiteX3" fmla="*/ 0 w 1257300"/>
                  <a:gd name="connsiteY3" fmla="*/ 1303941 h 2607883"/>
                  <a:gd name="connsiteX4" fmla="*/ 1145851 w 1257300"/>
                  <a:gd name="connsiteY4" fmla="*/ 5753 h 2607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300" h="2607883">
                    <a:moveTo>
                      <a:pt x="1257300" y="0"/>
                    </a:moveTo>
                    <a:lnTo>
                      <a:pt x="1257300" y="2607883"/>
                    </a:lnTo>
                    <a:lnTo>
                      <a:pt x="1145851" y="2602129"/>
                    </a:lnTo>
                    <a:cubicBezTo>
                      <a:pt x="502243" y="2535304"/>
                      <a:pt x="0" y="1979588"/>
                      <a:pt x="0" y="1303941"/>
                    </a:cubicBezTo>
                    <a:cubicBezTo>
                      <a:pt x="0" y="628294"/>
                      <a:pt x="502243" y="72579"/>
                      <a:pt x="1145851" y="57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pic>
            <p:nvPicPr>
              <p:cNvPr id="42" name="圖片 41" descr="一張含有 向量圖形 的圖片&#10;&#10;自動產生的描述">
                <a:extLst>
                  <a:ext uri="{FF2B5EF4-FFF2-40B4-BE49-F238E27FC236}">
                    <a16:creationId xmlns:a16="http://schemas.microsoft.com/office/drawing/2014/main" id="{18E42F46-027A-482C-9E6C-31D7250DE7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916975" y="3092743"/>
                <a:ext cx="602576" cy="672491"/>
              </a:xfrm>
              <a:prstGeom prst="rect">
                <a:avLst/>
              </a:prstGeom>
            </p:spPr>
          </p:pic>
        </p:grp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CDB0FCF0-C3BC-4C7E-8211-FD451570DFFE}"/>
                </a:ext>
              </a:extLst>
            </p:cNvPr>
            <p:cNvGrpSpPr/>
            <p:nvPr/>
          </p:nvGrpSpPr>
          <p:grpSpPr>
            <a:xfrm>
              <a:off x="-1073148" y="-16"/>
              <a:ext cx="12200840" cy="6858000"/>
              <a:chOff x="1" y="0"/>
              <a:chExt cx="12200840" cy="6858000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6FAA0327-FF8F-4211-80BE-CDB65549B7FF}"/>
                  </a:ext>
                </a:extLst>
              </p:cNvPr>
              <p:cNvSpPr/>
              <p:nvPr/>
            </p:nvSpPr>
            <p:spPr>
              <a:xfrm>
                <a:off x="1" y="0"/>
                <a:ext cx="1220084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0" name="手繪多邊形: 圖案 49">
                <a:extLst>
                  <a:ext uri="{FF2B5EF4-FFF2-40B4-BE49-F238E27FC236}">
                    <a16:creationId xmlns:a16="http://schemas.microsoft.com/office/drawing/2014/main" id="{6A258D4D-233E-4526-8A53-52AE02FA50B8}"/>
                  </a:ext>
                </a:extLst>
              </p:cNvPr>
              <p:cNvSpPr/>
              <p:nvPr/>
            </p:nvSpPr>
            <p:spPr>
              <a:xfrm>
                <a:off x="10797660" y="2125057"/>
                <a:ext cx="1403180" cy="2607883"/>
              </a:xfrm>
              <a:custGeom>
                <a:avLst/>
                <a:gdLst>
                  <a:gd name="connsiteX0" fmla="*/ 1257300 w 1257300"/>
                  <a:gd name="connsiteY0" fmla="*/ 0 h 2607883"/>
                  <a:gd name="connsiteX1" fmla="*/ 1257300 w 1257300"/>
                  <a:gd name="connsiteY1" fmla="*/ 2607883 h 2607883"/>
                  <a:gd name="connsiteX2" fmla="*/ 1145851 w 1257300"/>
                  <a:gd name="connsiteY2" fmla="*/ 2602129 h 2607883"/>
                  <a:gd name="connsiteX3" fmla="*/ 0 w 1257300"/>
                  <a:gd name="connsiteY3" fmla="*/ 1303941 h 2607883"/>
                  <a:gd name="connsiteX4" fmla="*/ 1145851 w 1257300"/>
                  <a:gd name="connsiteY4" fmla="*/ 5753 h 2607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300" h="2607883">
                    <a:moveTo>
                      <a:pt x="1257300" y="0"/>
                    </a:moveTo>
                    <a:lnTo>
                      <a:pt x="1257300" y="2607883"/>
                    </a:lnTo>
                    <a:lnTo>
                      <a:pt x="1145851" y="2602129"/>
                    </a:lnTo>
                    <a:cubicBezTo>
                      <a:pt x="502243" y="2535304"/>
                      <a:pt x="0" y="1979588"/>
                      <a:pt x="0" y="1303941"/>
                    </a:cubicBezTo>
                    <a:cubicBezTo>
                      <a:pt x="0" y="628294"/>
                      <a:pt x="502243" y="72579"/>
                      <a:pt x="1145851" y="57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pic>
            <p:nvPicPr>
              <p:cNvPr id="52" name="圖片 51" descr="一張含有 向量圖形 的圖片&#10;&#10;自動產生的描述">
                <a:extLst>
                  <a:ext uri="{FF2B5EF4-FFF2-40B4-BE49-F238E27FC236}">
                    <a16:creationId xmlns:a16="http://schemas.microsoft.com/office/drawing/2014/main" id="{942AFB0F-D47F-4337-9F07-3E643A189C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903104" y="3092751"/>
                <a:ext cx="602576" cy="672491"/>
              </a:xfrm>
              <a:prstGeom prst="rect">
                <a:avLst/>
              </a:prstGeom>
            </p:spPr>
          </p:pic>
        </p:grp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B68196D7-F694-4B04-AE86-CC87DB847D0C}"/>
                </a:ext>
              </a:extLst>
            </p:cNvPr>
            <p:cNvCxnSpPr/>
            <p:nvPr/>
          </p:nvCxnSpPr>
          <p:spPr>
            <a:xfrm>
              <a:off x="5349737" y="3419475"/>
              <a:ext cx="1684421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弧形 77">
              <a:extLst>
                <a:ext uri="{FF2B5EF4-FFF2-40B4-BE49-F238E27FC236}">
                  <a16:creationId xmlns:a16="http://schemas.microsoft.com/office/drawing/2014/main" id="{B56613F5-EEF5-449E-BCC8-43399D7C975E}"/>
                </a:ext>
              </a:extLst>
            </p:cNvPr>
            <p:cNvSpPr/>
            <p:nvPr/>
          </p:nvSpPr>
          <p:spPr>
            <a:xfrm rot="16200000">
              <a:off x="4501631" y="2716983"/>
              <a:ext cx="1413430" cy="1407102"/>
            </a:xfrm>
            <a:prstGeom prst="arc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4"/>
                </a:solidFill>
              </a:endParaRPr>
            </a:p>
          </p:txBody>
        </p:sp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633E2C57-221C-47CE-89B6-BB10E639DA2E}"/>
                </a:ext>
              </a:extLst>
            </p:cNvPr>
            <p:cNvCxnSpPr/>
            <p:nvPr/>
          </p:nvCxnSpPr>
          <p:spPr>
            <a:xfrm>
              <a:off x="1063487" y="3429000"/>
              <a:ext cx="1684421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39FDC2A4-B631-414D-9D19-CB3A0AFB7219}"/>
                </a:ext>
              </a:extLst>
            </p:cNvPr>
            <p:cNvCxnSpPr>
              <a:cxnSpLocks/>
            </p:cNvCxnSpPr>
            <p:nvPr/>
          </p:nvCxnSpPr>
          <p:spPr>
            <a:xfrm>
              <a:off x="2869428" y="3550916"/>
              <a:ext cx="0" cy="1986284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弧形 80">
              <a:extLst>
                <a:ext uri="{FF2B5EF4-FFF2-40B4-BE49-F238E27FC236}">
                  <a16:creationId xmlns:a16="http://schemas.microsoft.com/office/drawing/2014/main" id="{FF456EBB-BF12-4159-B575-5FD1F22C4A55}"/>
                </a:ext>
              </a:extLst>
            </p:cNvPr>
            <p:cNvSpPr/>
            <p:nvPr/>
          </p:nvSpPr>
          <p:spPr>
            <a:xfrm rot="10800000">
              <a:off x="2162713" y="2725449"/>
              <a:ext cx="1413430" cy="1407102"/>
            </a:xfrm>
            <a:prstGeom prst="arc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2" name="圓形: 空心 81">
              <a:extLst>
                <a:ext uri="{FF2B5EF4-FFF2-40B4-BE49-F238E27FC236}">
                  <a16:creationId xmlns:a16="http://schemas.microsoft.com/office/drawing/2014/main" id="{0BCE8201-AD08-459A-9FF2-ACA3AE9DD412}"/>
                </a:ext>
              </a:extLst>
            </p:cNvPr>
            <p:cNvSpPr/>
            <p:nvPr/>
          </p:nvSpPr>
          <p:spPr>
            <a:xfrm>
              <a:off x="2507575" y="3087068"/>
              <a:ext cx="763173" cy="754976"/>
            </a:xfrm>
            <a:prstGeom prst="donut">
              <a:avLst>
                <a:gd name="adj" fmla="val 489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B9561236-0FAE-4097-BD5F-213DEC1911D4}"/>
                </a:ext>
              </a:extLst>
            </p:cNvPr>
            <p:cNvSpPr/>
            <p:nvPr/>
          </p:nvSpPr>
          <p:spPr>
            <a:xfrm>
              <a:off x="2691627" y="3261359"/>
              <a:ext cx="396240" cy="395265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4" name="圓形: 空心 83">
              <a:extLst>
                <a:ext uri="{FF2B5EF4-FFF2-40B4-BE49-F238E27FC236}">
                  <a16:creationId xmlns:a16="http://schemas.microsoft.com/office/drawing/2014/main" id="{EF99AE4C-A420-461A-A22D-6DD985C3A02E}"/>
                </a:ext>
              </a:extLst>
            </p:cNvPr>
            <p:cNvSpPr/>
            <p:nvPr/>
          </p:nvSpPr>
          <p:spPr>
            <a:xfrm>
              <a:off x="2341209" y="2916778"/>
              <a:ext cx="1095904" cy="1084426"/>
            </a:xfrm>
            <a:prstGeom prst="donut">
              <a:avLst>
                <a:gd name="adj" fmla="val 489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7A973D50-F691-48EB-8679-1B0BA8ECA3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8555" y="3419475"/>
              <a:ext cx="2233083" cy="105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541C8E64-7385-402B-8B50-9C2CE24DC26A}"/>
                </a:ext>
              </a:extLst>
            </p:cNvPr>
            <p:cNvCxnSpPr>
              <a:cxnSpLocks/>
            </p:cNvCxnSpPr>
            <p:nvPr/>
          </p:nvCxnSpPr>
          <p:spPr>
            <a:xfrm>
              <a:off x="5208346" y="1469810"/>
              <a:ext cx="0" cy="198628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圓形: 空心 86">
              <a:extLst>
                <a:ext uri="{FF2B5EF4-FFF2-40B4-BE49-F238E27FC236}">
                  <a16:creationId xmlns:a16="http://schemas.microsoft.com/office/drawing/2014/main" id="{040B3A16-E92C-4868-867F-006FF1361D90}"/>
                </a:ext>
              </a:extLst>
            </p:cNvPr>
            <p:cNvSpPr/>
            <p:nvPr/>
          </p:nvSpPr>
          <p:spPr>
            <a:xfrm>
              <a:off x="4846493" y="3078602"/>
              <a:ext cx="763173" cy="754976"/>
            </a:xfrm>
            <a:prstGeom prst="donut">
              <a:avLst>
                <a:gd name="adj" fmla="val 489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4"/>
                </a:solidFill>
              </a:endParaRPr>
            </a:p>
          </p:txBody>
        </p:sp>
        <p:sp>
          <p:nvSpPr>
            <p:cNvPr id="88" name="橢圓 87">
              <a:extLst>
                <a:ext uri="{FF2B5EF4-FFF2-40B4-BE49-F238E27FC236}">
                  <a16:creationId xmlns:a16="http://schemas.microsoft.com/office/drawing/2014/main" id="{5E3E90C6-8844-4EA1-9BE4-C240B6E7DA54}"/>
                </a:ext>
              </a:extLst>
            </p:cNvPr>
            <p:cNvSpPr/>
            <p:nvPr/>
          </p:nvSpPr>
          <p:spPr>
            <a:xfrm>
              <a:off x="5030545" y="3252893"/>
              <a:ext cx="396240" cy="39526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圓形: 空心 88">
              <a:extLst>
                <a:ext uri="{FF2B5EF4-FFF2-40B4-BE49-F238E27FC236}">
                  <a16:creationId xmlns:a16="http://schemas.microsoft.com/office/drawing/2014/main" id="{C8AE3295-5AC3-4939-9516-1782F36C9159}"/>
                </a:ext>
              </a:extLst>
            </p:cNvPr>
            <p:cNvSpPr/>
            <p:nvPr/>
          </p:nvSpPr>
          <p:spPr>
            <a:xfrm>
              <a:off x="4680127" y="2908312"/>
              <a:ext cx="1095904" cy="1084426"/>
            </a:xfrm>
            <a:prstGeom prst="donut">
              <a:avLst>
                <a:gd name="adj" fmla="val 489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4"/>
                </a:solidFill>
              </a:endParaRPr>
            </a:p>
          </p:txBody>
        </p:sp>
        <p:sp>
          <p:nvSpPr>
            <p:cNvPr id="90" name="橢圓 89">
              <a:extLst>
                <a:ext uri="{FF2B5EF4-FFF2-40B4-BE49-F238E27FC236}">
                  <a16:creationId xmlns:a16="http://schemas.microsoft.com/office/drawing/2014/main" id="{6B2FC2BB-0DC4-41E1-B648-A89C48D59711}"/>
                </a:ext>
              </a:extLst>
            </p:cNvPr>
            <p:cNvSpPr/>
            <p:nvPr/>
          </p:nvSpPr>
          <p:spPr>
            <a:xfrm>
              <a:off x="2776654" y="5419023"/>
              <a:ext cx="202262" cy="209175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71D99590-8DE3-45B5-A549-D52AB60BE090}"/>
                </a:ext>
              </a:extLst>
            </p:cNvPr>
            <p:cNvSpPr txBox="1"/>
            <p:nvPr/>
          </p:nvSpPr>
          <p:spPr>
            <a:xfrm>
              <a:off x="2240466" y="2462949"/>
              <a:ext cx="15141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chemeClr val="accent3">
                      <a:lumMod val="50000"/>
                    </a:schemeClr>
                  </a:solidFill>
                  <a:latin typeface="Ink Free" panose="03080402000500000000" pitchFamily="66" charset="0"/>
                </a:rPr>
                <a:t>Level 4h</a:t>
              </a:r>
              <a:endParaRPr lang="zh-TW" altLang="en-US" sz="2400" b="1" dirty="0">
                <a:solidFill>
                  <a:schemeClr val="accent3">
                    <a:lumMod val="50000"/>
                  </a:schemeClr>
                </a:solidFill>
                <a:latin typeface="Ink Free" panose="03080402000500000000" pitchFamily="66" charset="0"/>
              </a:endParaRPr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F5A775BE-884B-4DAA-B3D9-3F4C388DE46F}"/>
                </a:ext>
              </a:extLst>
            </p:cNvPr>
            <p:cNvSpPr txBox="1"/>
            <p:nvPr/>
          </p:nvSpPr>
          <p:spPr>
            <a:xfrm>
              <a:off x="2003355" y="5769607"/>
              <a:ext cx="1757608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chemeClr val="accent3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達到</a:t>
              </a:r>
              <a:r>
                <a:rPr lang="en-US" altLang="zh-TW" sz="2000" dirty="0">
                  <a:solidFill>
                    <a:schemeClr val="accent3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1000</a:t>
              </a:r>
              <a:r>
                <a:rPr lang="zh-TW" altLang="en-US" sz="2000" dirty="0">
                  <a:solidFill>
                    <a:schemeClr val="accent3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分</a:t>
              </a:r>
              <a:endParaRPr lang="en-US" altLang="zh-TW" sz="2000" dirty="0">
                <a:solidFill>
                  <a:schemeClr val="accent3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 algn="ctr"/>
              <a:r>
                <a:rPr lang="zh-TW" altLang="en-US" sz="2000" dirty="0">
                  <a:solidFill>
                    <a:schemeClr val="accent3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進入下一關</a:t>
              </a:r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BED79D7B-448A-4364-82B8-062ACDCAAB0E}"/>
                </a:ext>
              </a:extLst>
            </p:cNvPr>
            <p:cNvCxnSpPr>
              <a:cxnSpLocks/>
            </p:cNvCxnSpPr>
            <p:nvPr/>
          </p:nvCxnSpPr>
          <p:spPr>
            <a:xfrm>
              <a:off x="1873369" y="6505423"/>
              <a:ext cx="2050642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197716B7-F56C-4DFC-973A-31D2FAFD4D5C}"/>
                </a:ext>
              </a:extLst>
            </p:cNvPr>
            <p:cNvSpPr/>
            <p:nvPr/>
          </p:nvSpPr>
          <p:spPr>
            <a:xfrm>
              <a:off x="5106032" y="1393607"/>
              <a:ext cx="203902" cy="21033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8ADFDEB3-333B-4BE9-8056-2930DD2EF66B}"/>
                </a:ext>
              </a:extLst>
            </p:cNvPr>
            <p:cNvSpPr txBox="1"/>
            <p:nvPr/>
          </p:nvSpPr>
          <p:spPr>
            <a:xfrm>
              <a:off x="4643860" y="4019753"/>
              <a:ext cx="11270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chemeClr val="bg2">
                      <a:lumMod val="50000"/>
                    </a:schemeClr>
                  </a:solidFill>
                  <a:latin typeface="Ink Free" panose="03080402000500000000" pitchFamily="66" charset="0"/>
                </a:rPr>
                <a:t>Level 5</a:t>
              </a:r>
              <a:endParaRPr lang="zh-TW" altLang="en-US" sz="2400" b="1" dirty="0">
                <a:solidFill>
                  <a:schemeClr val="bg2">
                    <a:lumMod val="50000"/>
                  </a:schemeClr>
                </a:solidFill>
                <a:latin typeface="Ink Free" panose="03080402000500000000" pitchFamily="66" charset="0"/>
              </a:endParaRPr>
            </a:p>
          </p:txBody>
        </p:sp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202895DB-F7A3-4628-B95E-66A485BC7B0C}"/>
                </a:ext>
              </a:extLst>
            </p:cNvPr>
            <p:cNvSpPr txBox="1"/>
            <p:nvPr/>
          </p:nvSpPr>
          <p:spPr>
            <a:xfrm>
              <a:off x="4261943" y="582096"/>
              <a:ext cx="18906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chemeClr val="accent3"/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達到</a:t>
              </a:r>
              <a:r>
                <a:rPr lang="en-US" altLang="zh-TW" sz="2000" dirty="0">
                  <a:solidFill>
                    <a:schemeClr val="accent3"/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10000</a:t>
              </a:r>
              <a:r>
                <a:rPr lang="zh-TW" altLang="en-US" sz="2000" dirty="0">
                  <a:solidFill>
                    <a:schemeClr val="accent3"/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分</a:t>
              </a:r>
              <a:endParaRPr lang="en-US" altLang="zh-TW" sz="2000" dirty="0">
                <a:solidFill>
                  <a:schemeClr val="accent3"/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 algn="ctr"/>
              <a:r>
                <a:rPr lang="zh-TW" altLang="en-US" sz="2000" dirty="0">
                  <a:solidFill>
                    <a:schemeClr val="accent3"/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進入下一關</a:t>
              </a:r>
            </a:p>
          </p:txBody>
        </p: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C122A203-C0AF-44E4-B394-86EBEDB0C1DD}"/>
                </a:ext>
              </a:extLst>
            </p:cNvPr>
            <p:cNvCxnSpPr>
              <a:cxnSpLocks/>
            </p:cNvCxnSpPr>
            <p:nvPr/>
          </p:nvCxnSpPr>
          <p:spPr>
            <a:xfrm>
              <a:off x="4090272" y="572571"/>
              <a:ext cx="2280980" cy="9525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07486C2E-94A2-4285-A5ED-88815D1CA3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3863" y="2725449"/>
              <a:ext cx="0" cy="695087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9" name="圖片 98">
              <a:extLst>
                <a:ext uri="{FF2B5EF4-FFF2-40B4-BE49-F238E27FC236}">
                  <a16:creationId xmlns:a16="http://schemas.microsoft.com/office/drawing/2014/main" id="{6D770A88-06EE-46A4-8B7B-CB8F3D434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394" y="1781769"/>
              <a:ext cx="856938" cy="856938"/>
            </a:xfrm>
            <a:prstGeom prst="rect">
              <a:avLst/>
            </a:prstGeom>
          </p:spPr>
        </p:pic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102929A8-67B7-457D-A04D-B3BE0D737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2569" y="3419475"/>
              <a:ext cx="0" cy="69508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1" name="圖片 100">
              <a:extLst>
                <a:ext uri="{FF2B5EF4-FFF2-40B4-BE49-F238E27FC236}">
                  <a16:creationId xmlns:a16="http://schemas.microsoft.com/office/drawing/2014/main" id="{F09EAD96-186E-4453-BC4B-09B2468B6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4100" y="4265793"/>
              <a:ext cx="856938" cy="856938"/>
            </a:xfrm>
            <a:prstGeom prst="rect">
              <a:avLst/>
            </a:prstGeom>
          </p:spPr>
        </p:pic>
        <p:cxnSp>
          <p:nvCxnSpPr>
            <p:cNvPr id="102" name="直線單箭頭接點 101">
              <a:extLst>
                <a:ext uri="{FF2B5EF4-FFF2-40B4-BE49-F238E27FC236}">
                  <a16:creationId xmlns:a16="http://schemas.microsoft.com/office/drawing/2014/main" id="{79A206DC-A505-4796-A8AB-F3529DC17712}"/>
                </a:ext>
              </a:extLst>
            </p:cNvPr>
            <p:cNvCxnSpPr/>
            <p:nvPr/>
          </p:nvCxnSpPr>
          <p:spPr>
            <a:xfrm flipV="1">
              <a:off x="7024633" y="2533650"/>
              <a:ext cx="963530" cy="88582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單箭頭接點 102">
              <a:extLst>
                <a:ext uri="{FF2B5EF4-FFF2-40B4-BE49-F238E27FC236}">
                  <a16:creationId xmlns:a16="http://schemas.microsoft.com/office/drawing/2014/main" id="{5A87A60A-9159-43C1-9972-ED8287108FF9}"/>
                </a:ext>
              </a:extLst>
            </p:cNvPr>
            <p:cNvCxnSpPr>
              <a:cxnSpLocks/>
            </p:cNvCxnSpPr>
            <p:nvPr/>
          </p:nvCxnSpPr>
          <p:spPr>
            <a:xfrm>
              <a:off x="6996058" y="3409950"/>
              <a:ext cx="963530" cy="88582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7BFC2A4F-6779-4FCA-994C-02FF127F7F69}"/>
                </a:ext>
              </a:extLst>
            </p:cNvPr>
            <p:cNvSpPr txBox="1"/>
            <p:nvPr/>
          </p:nvSpPr>
          <p:spPr>
            <a:xfrm>
              <a:off x="7970772" y="2070237"/>
              <a:ext cx="1514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>
                  <a:solidFill>
                    <a:schemeClr val="bg1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Win?</a:t>
              </a:r>
              <a:endParaRPr lang="zh-TW" altLang="en-US" sz="4000" b="1" dirty="0">
                <a:solidFill>
                  <a:schemeClr val="bg1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</p:txBody>
        </p:sp>
        <p:sp>
          <p:nvSpPr>
            <p:cNvPr id="105" name="文字方塊 104">
              <a:extLst>
                <a:ext uri="{FF2B5EF4-FFF2-40B4-BE49-F238E27FC236}">
                  <a16:creationId xmlns:a16="http://schemas.microsoft.com/office/drawing/2014/main" id="{9AF515B2-A80C-44B0-BC85-9BD0F83D7E6F}"/>
                </a:ext>
              </a:extLst>
            </p:cNvPr>
            <p:cNvSpPr txBox="1"/>
            <p:nvPr/>
          </p:nvSpPr>
          <p:spPr>
            <a:xfrm>
              <a:off x="7951036" y="3981588"/>
              <a:ext cx="1514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>
                  <a:solidFill>
                    <a:schemeClr val="bg1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Lose?</a:t>
              </a:r>
              <a:endParaRPr lang="zh-TW" altLang="en-US" sz="4000" b="1" dirty="0">
                <a:solidFill>
                  <a:schemeClr val="bg1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85C5AA0B-7780-42AA-B72A-820824153DB7}"/>
                </a:ext>
              </a:extLst>
            </p:cNvPr>
            <p:cNvSpPr txBox="1"/>
            <p:nvPr/>
          </p:nvSpPr>
          <p:spPr>
            <a:xfrm rot="16200000">
              <a:off x="10143301" y="3102711"/>
              <a:ext cx="25096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inspiration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3BDFBA22-0E92-4A33-9B5E-3C9D2E36301A}"/>
                </a:ext>
              </a:extLst>
            </p:cNvPr>
            <p:cNvSpPr txBox="1"/>
            <p:nvPr/>
          </p:nvSpPr>
          <p:spPr>
            <a:xfrm rot="16200000">
              <a:off x="9725600" y="3102710"/>
              <a:ext cx="22673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Timelines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</p:grpSp>
      <p:grpSp>
        <p:nvGrpSpPr>
          <p:cNvPr id="135" name="群組 134">
            <a:extLst>
              <a:ext uri="{FF2B5EF4-FFF2-40B4-BE49-F238E27FC236}">
                <a16:creationId xmlns:a16="http://schemas.microsoft.com/office/drawing/2014/main" id="{8A779D29-217F-4619-9D2B-7AC6FF862FE7}"/>
              </a:ext>
            </a:extLst>
          </p:cNvPr>
          <p:cNvGrpSpPr/>
          <p:nvPr/>
        </p:nvGrpSpPr>
        <p:grpSpPr>
          <a:xfrm>
            <a:off x="-1630640" y="-13237"/>
            <a:ext cx="12200840" cy="6858000"/>
            <a:chOff x="-1690348" y="-19862"/>
            <a:chExt cx="12200840" cy="6858000"/>
          </a:xfrm>
        </p:grpSpPr>
        <p:grpSp>
          <p:nvGrpSpPr>
            <p:cNvPr id="136" name="群組 135">
              <a:extLst>
                <a:ext uri="{FF2B5EF4-FFF2-40B4-BE49-F238E27FC236}">
                  <a16:creationId xmlns:a16="http://schemas.microsoft.com/office/drawing/2014/main" id="{AA34871A-B0D3-4713-B369-03485123EAFC}"/>
                </a:ext>
              </a:extLst>
            </p:cNvPr>
            <p:cNvGrpSpPr/>
            <p:nvPr/>
          </p:nvGrpSpPr>
          <p:grpSpPr>
            <a:xfrm>
              <a:off x="-1690348" y="-19862"/>
              <a:ext cx="12200840" cy="6858000"/>
              <a:chOff x="1" y="0"/>
              <a:chExt cx="12200840" cy="6858000"/>
            </a:xfrm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B4D4B5F3-6FC1-4A4F-942F-F50DFBE29BEB}"/>
                  </a:ext>
                </a:extLst>
              </p:cNvPr>
              <p:cNvSpPr/>
              <p:nvPr/>
            </p:nvSpPr>
            <p:spPr>
              <a:xfrm>
                <a:off x="1" y="0"/>
                <a:ext cx="1220084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9" name="手繪多邊形: 圖案 138">
                <a:extLst>
                  <a:ext uri="{FF2B5EF4-FFF2-40B4-BE49-F238E27FC236}">
                    <a16:creationId xmlns:a16="http://schemas.microsoft.com/office/drawing/2014/main" id="{5845F7BB-3433-4B7F-A033-4CFC3A58F6AA}"/>
                  </a:ext>
                </a:extLst>
              </p:cNvPr>
              <p:cNvSpPr/>
              <p:nvPr/>
            </p:nvSpPr>
            <p:spPr>
              <a:xfrm>
                <a:off x="10797660" y="2125057"/>
                <a:ext cx="1403180" cy="2607883"/>
              </a:xfrm>
              <a:custGeom>
                <a:avLst/>
                <a:gdLst>
                  <a:gd name="connsiteX0" fmla="*/ 1257300 w 1257300"/>
                  <a:gd name="connsiteY0" fmla="*/ 0 h 2607883"/>
                  <a:gd name="connsiteX1" fmla="*/ 1257300 w 1257300"/>
                  <a:gd name="connsiteY1" fmla="*/ 2607883 h 2607883"/>
                  <a:gd name="connsiteX2" fmla="*/ 1145851 w 1257300"/>
                  <a:gd name="connsiteY2" fmla="*/ 2602129 h 2607883"/>
                  <a:gd name="connsiteX3" fmla="*/ 0 w 1257300"/>
                  <a:gd name="connsiteY3" fmla="*/ 1303941 h 2607883"/>
                  <a:gd name="connsiteX4" fmla="*/ 1145851 w 1257300"/>
                  <a:gd name="connsiteY4" fmla="*/ 5753 h 2607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300" h="2607883">
                    <a:moveTo>
                      <a:pt x="1257300" y="0"/>
                    </a:moveTo>
                    <a:lnTo>
                      <a:pt x="1257300" y="2607883"/>
                    </a:lnTo>
                    <a:lnTo>
                      <a:pt x="1145851" y="2602129"/>
                    </a:lnTo>
                    <a:cubicBezTo>
                      <a:pt x="502243" y="2535304"/>
                      <a:pt x="0" y="1979588"/>
                      <a:pt x="0" y="1303941"/>
                    </a:cubicBezTo>
                    <a:cubicBezTo>
                      <a:pt x="0" y="628294"/>
                      <a:pt x="502243" y="72579"/>
                      <a:pt x="1145851" y="57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40" name="文字方塊 139">
                <a:extLst>
                  <a:ext uri="{FF2B5EF4-FFF2-40B4-BE49-F238E27FC236}">
                    <a16:creationId xmlns:a16="http://schemas.microsoft.com/office/drawing/2014/main" id="{38E56CB4-4813-4009-A42A-370B53FD8E00}"/>
                  </a:ext>
                </a:extLst>
              </p:cNvPr>
              <p:cNvSpPr txBox="1"/>
              <p:nvPr/>
            </p:nvSpPr>
            <p:spPr>
              <a:xfrm rot="16200000">
                <a:off x="10811300" y="3064405"/>
                <a:ext cx="21128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6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Microsoft JhengHei UI" panose="020B0604030504040204" pitchFamily="34" charset="-120"/>
                    <a:cs typeface="Aharoni" panose="02010803020104030203" pitchFamily="2" charset="-79"/>
                  </a:rPr>
                  <a:t>program</a:t>
                </a:r>
                <a:endParaRPr lang="zh-TW" altLang="en-US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137" name="圖片 136">
              <a:extLst>
                <a:ext uri="{FF2B5EF4-FFF2-40B4-BE49-F238E27FC236}">
                  <a16:creationId xmlns:a16="http://schemas.microsoft.com/office/drawing/2014/main" id="{F868F870-B2CF-4E3A-B3C0-07A41CDE2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36786" y="3100077"/>
              <a:ext cx="651595" cy="651595"/>
            </a:xfrm>
            <a:prstGeom prst="rect">
              <a:avLst/>
            </a:prstGeom>
          </p:spPr>
        </p:pic>
      </p:grpSp>
      <p:grpSp>
        <p:nvGrpSpPr>
          <p:cNvPr id="130" name="群組 129">
            <a:extLst>
              <a:ext uri="{FF2B5EF4-FFF2-40B4-BE49-F238E27FC236}">
                <a16:creationId xmlns:a16="http://schemas.microsoft.com/office/drawing/2014/main" id="{78A1A7C9-452C-4D0E-9027-31EDD2E00F84}"/>
              </a:ext>
            </a:extLst>
          </p:cNvPr>
          <p:cNvGrpSpPr/>
          <p:nvPr/>
        </p:nvGrpSpPr>
        <p:grpSpPr>
          <a:xfrm>
            <a:off x="-11623168" y="-6183"/>
            <a:ext cx="12200840" cy="6858000"/>
            <a:chOff x="1" y="0"/>
            <a:chExt cx="12200840" cy="6858000"/>
          </a:xfrm>
        </p:grpSpPr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B1C102A3-BE18-42E3-A206-CF08AADC7F4C}"/>
                </a:ext>
              </a:extLst>
            </p:cNvPr>
            <p:cNvSpPr/>
            <p:nvPr/>
          </p:nvSpPr>
          <p:spPr>
            <a:xfrm>
              <a:off x="1" y="0"/>
              <a:ext cx="1220084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手繪多邊形: 圖案 131">
              <a:extLst>
                <a:ext uri="{FF2B5EF4-FFF2-40B4-BE49-F238E27FC236}">
                  <a16:creationId xmlns:a16="http://schemas.microsoft.com/office/drawing/2014/main" id="{554E3B2D-62C7-4D43-931F-9DE660BC4A4C}"/>
                </a:ext>
              </a:extLst>
            </p:cNvPr>
            <p:cNvSpPr/>
            <p:nvPr/>
          </p:nvSpPr>
          <p:spPr>
            <a:xfrm>
              <a:off x="10797660" y="2125057"/>
              <a:ext cx="1403180" cy="2607883"/>
            </a:xfrm>
            <a:custGeom>
              <a:avLst/>
              <a:gdLst>
                <a:gd name="connsiteX0" fmla="*/ 1257300 w 1257300"/>
                <a:gd name="connsiteY0" fmla="*/ 0 h 2607883"/>
                <a:gd name="connsiteX1" fmla="*/ 1257300 w 1257300"/>
                <a:gd name="connsiteY1" fmla="*/ 2607883 h 2607883"/>
                <a:gd name="connsiteX2" fmla="*/ 1145851 w 1257300"/>
                <a:gd name="connsiteY2" fmla="*/ 2602129 h 2607883"/>
                <a:gd name="connsiteX3" fmla="*/ 0 w 1257300"/>
                <a:gd name="connsiteY3" fmla="*/ 1303941 h 2607883"/>
                <a:gd name="connsiteX4" fmla="*/ 1145851 w 1257300"/>
                <a:gd name="connsiteY4" fmla="*/ 5753 h 260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2607883">
                  <a:moveTo>
                    <a:pt x="1257300" y="0"/>
                  </a:moveTo>
                  <a:lnTo>
                    <a:pt x="1257300" y="2607883"/>
                  </a:lnTo>
                  <a:lnTo>
                    <a:pt x="1145851" y="2602129"/>
                  </a:lnTo>
                  <a:cubicBezTo>
                    <a:pt x="502243" y="2535304"/>
                    <a:pt x="0" y="1979588"/>
                    <a:pt x="0" y="1303941"/>
                  </a:cubicBezTo>
                  <a:cubicBezTo>
                    <a:pt x="0" y="628294"/>
                    <a:pt x="502243" y="72579"/>
                    <a:pt x="1145851" y="57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81CB135D-5B18-432A-BA49-B690E9D1360B}"/>
                </a:ext>
              </a:extLst>
            </p:cNvPr>
            <p:cNvSpPr txBox="1"/>
            <p:nvPr/>
          </p:nvSpPr>
          <p:spPr>
            <a:xfrm rot="16200000">
              <a:off x="11051506" y="3105832"/>
              <a:ext cx="16523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END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  <p:pic>
          <p:nvPicPr>
            <p:cNvPr id="134" name="圖片 133" descr="一張含有 向量圖形 的圖片&#10;&#10;自動產生的描述">
              <a:extLst>
                <a:ext uri="{FF2B5EF4-FFF2-40B4-BE49-F238E27FC236}">
                  <a16:creationId xmlns:a16="http://schemas.microsoft.com/office/drawing/2014/main" id="{0E2B6B6C-2468-420A-9674-506C0306C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72057" y="3092751"/>
              <a:ext cx="602576" cy="672491"/>
            </a:xfrm>
            <a:prstGeom prst="rect">
              <a:avLst/>
            </a:prstGeom>
          </p:spPr>
        </p:pic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A118540C-F5DA-4E97-A506-A0AB2023445E}"/>
              </a:ext>
            </a:extLst>
          </p:cNvPr>
          <p:cNvSpPr txBox="1"/>
          <p:nvPr/>
        </p:nvSpPr>
        <p:spPr>
          <a:xfrm>
            <a:off x="963293" y="293171"/>
            <a:ext cx="2808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Struct</a:t>
            </a:r>
            <a:endParaRPr lang="zh-TW" altLang="en-US" sz="4800" b="1" dirty="0">
              <a:solidFill>
                <a:schemeClr val="accent6">
                  <a:lumMod val="50000"/>
                </a:schemeClr>
              </a:solidFill>
              <a:latin typeface="【暖色君】学院体" panose="02000603000000000000" pitchFamily="2" charset="-120"/>
              <a:ea typeface="【暖色君】学院体" panose="02000603000000000000" pitchFamily="2" charset="-120"/>
              <a:cs typeface="【暖色君】学院体" panose="02000603000000000000" pitchFamily="2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36CB7B2-9F50-477C-A013-FD2D38260F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r="13070" b="3488"/>
          <a:stretch/>
        </p:blipFill>
        <p:spPr>
          <a:xfrm>
            <a:off x="2311082" y="1558326"/>
            <a:ext cx="5609153" cy="195649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B9E229D-EB5F-4E15-9AE8-FB4F8E6E688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" r="3522" b="11140"/>
          <a:stretch/>
        </p:blipFill>
        <p:spPr>
          <a:xfrm>
            <a:off x="2283279" y="4017167"/>
            <a:ext cx="5609153" cy="182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6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B6871A40-54D2-41D8-A61C-71CBA3A24D69}"/>
              </a:ext>
            </a:extLst>
          </p:cNvPr>
          <p:cNvGrpSpPr/>
          <p:nvPr/>
        </p:nvGrpSpPr>
        <p:grpSpPr>
          <a:xfrm>
            <a:off x="-1061583" y="-16"/>
            <a:ext cx="13314543" cy="6858016"/>
            <a:chOff x="-1073148" y="-16"/>
            <a:chExt cx="13314543" cy="685801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705C0FBE-C62F-4986-A5AE-504CCDA0736D}"/>
                </a:ext>
              </a:extLst>
            </p:cNvPr>
            <p:cNvGrpSpPr/>
            <p:nvPr/>
          </p:nvGrpSpPr>
          <p:grpSpPr>
            <a:xfrm>
              <a:off x="-19457" y="0"/>
              <a:ext cx="12260852" cy="6858000"/>
              <a:chOff x="-19457" y="0"/>
              <a:chExt cx="12260852" cy="6858000"/>
            </a:xfrm>
          </p:grpSpPr>
          <p:grpSp>
            <p:nvGrpSpPr>
              <p:cNvPr id="2" name="群組 1">
                <a:extLst>
                  <a:ext uri="{FF2B5EF4-FFF2-40B4-BE49-F238E27FC236}">
                    <a16:creationId xmlns:a16="http://schemas.microsoft.com/office/drawing/2014/main" id="{B0F7EAAA-3AC3-4A1C-801A-3158EF497A0E}"/>
                  </a:ext>
                </a:extLst>
              </p:cNvPr>
              <p:cNvGrpSpPr/>
              <p:nvPr/>
            </p:nvGrpSpPr>
            <p:grpSpPr>
              <a:xfrm>
                <a:off x="-19457" y="0"/>
                <a:ext cx="12200840" cy="6858000"/>
                <a:chOff x="1" y="0"/>
                <a:chExt cx="12200840" cy="6858000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3B02701-3C83-4236-8BA1-B108151DDF06}"/>
                    </a:ext>
                  </a:extLst>
                </p:cNvPr>
                <p:cNvSpPr/>
                <p:nvPr/>
              </p:nvSpPr>
              <p:spPr>
                <a:xfrm>
                  <a:off x="1" y="0"/>
                  <a:ext cx="12200840" cy="6858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215900" dist="38100" sx="101000" sy="101000" algn="ctr" rotWithShape="0">
                    <a:schemeClr val="tx1">
                      <a:lumMod val="65000"/>
                      <a:lumOff val="35000"/>
                      <a:alpha val="3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手繪多邊形: 圖案 21">
                  <a:extLst>
                    <a:ext uri="{FF2B5EF4-FFF2-40B4-BE49-F238E27FC236}">
                      <a16:creationId xmlns:a16="http://schemas.microsoft.com/office/drawing/2014/main" id="{6754AE60-0753-4DDB-9A92-3E950F652720}"/>
                    </a:ext>
                  </a:extLst>
                </p:cNvPr>
                <p:cNvSpPr/>
                <p:nvPr/>
              </p:nvSpPr>
              <p:spPr>
                <a:xfrm>
                  <a:off x="10797660" y="2125057"/>
                  <a:ext cx="1403180" cy="2607883"/>
                </a:xfrm>
                <a:custGeom>
                  <a:avLst/>
                  <a:gdLst>
                    <a:gd name="connsiteX0" fmla="*/ 1257300 w 1257300"/>
                    <a:gd name="connsiteY0" fmla="*/ 0 h 2607883"/>
                    <a:gd name="connsiteX1" fmla="*/ 1257300 w 1257300"/>
                    <a:gd name="connsiteY1" fmla="*/ 2607883 h 2607883"/>
                    <a:gd name="connsiteX2" fmla="*/ 1145851 w 1257300"/>
                    <a:gd name="connsiteY2" fmla="*/ 2602129 h 2607883"/>
                    <a:gd name="connsiteX3" fmla="*/ 0 w 1257300"/>
                    <a:gd name="connsiteY3" fmla="*/ 1303941 h 2607883"/>
                    <a:gd name="connsiteX4" fmla="*/ 1145851 w 1257300"/>
                    <a:gd name="connsiteY4" fmla="*/ 5753 h 2607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7300" h="2607883">
                      <a:moveTo>
                        <a:pt x="1257300" y="0"/>
                      </a:moveTo>
                      <a:lnTo>
                        <a:pt x="1257300" y="2607883"/>
                      </a:lnTo>
                      <a:lnTo>
                        <a:pt x="1145851" y="2602129"/>
                      </a:lnTo>
                      <a:cubicBezTo>
                        <a:pt x="502243" y="2535304"/>
                        <a:pt x="0" y="1979588"/>
                        <a:pt x="0" y="1303941"/>
                      </a:cubicBezTo>
                      <a:cubicBezTo>
                        <a:pt x="0" y="628294"/>
                        <a:pt x="502243" y="72579"/>
                        <a:pt x="1145851" y="5753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0A90B921-9DB4-41B5-9070-F7844A45C951}"/>
                    </a:ext>
                  </a:extLst>
                </p:cNvPr>
                <p:cNvSpPr txBox="1"/>
                <p:nvPr/>
              </p:nvSpPr>
              <p:spPr>
                <a:xfrm rot="16200000">
                  <a:off x="11051506" y="3105832"/>
                  <a:ext cx="165233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zh-TW" altLang="en-US" sz="36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Microsoft JhengHei UI" panose="020B0604030504040204" pitchFamily="34" charset="-120"/>
                    <a:cs typeface="Aharoni" panose="02010803020104030203" pitchFamily="2" charset="-79"/>
                  </a:endParaRPr>
                </a:p>
              </p:txBody>
            </p:sp>
            <p:pic>
              <p:nvPicPr>
                <p:cNvPr id="27" name="圖片 26" descr="一張含有 向量圖形 的圖片&#10;&#10;自動產生的描述">
                  <a:extLst>
                    <a:ext uri="{FF2B5EF4-FFF2-40B4-BE49-F238E27FC236}">
                      <a16:creationId xmlns:a16="http://schemas.microsoft.com/office/drawing/2014/main" id="{FB2282AE-9DA2-4A36-88CF-D75A8461FA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0916975" y="3092743"/>
                  <a:ext cx="602576" cy="672491"/>
                </a:xfrm>
                <a:prstGeom prst="rect">
                  <a:avLst/>
                </a:prstGeom>
              </p:spPr>
            </p:pic>
          </p:grpSp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2C64FD93-571E-4150-993B-1BA595955000}"/>
                  </a:ext>
                </a:extLst>
              </p:cNvPr>
              <p:cNvSpPr txBox="1"/>
              <p:nvPr/>
            </p:nvSpPr>
            <p:spPr>
              <a:xfrm rot="16200000">
                <a:off x="11092060" y="3095201"/>
                <a:ext cx="16523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6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Microsoft JhengHei UI" panose="020B0604030504040204" pitchFamily="34" charset="-120"/>
                    <a:cs typeface="Aharoni" panose="02010803020104030203" pitchFamily="2" charset="-79"/>
                  </a:rPr>
                  <a:t>rules</a:t>
                </a:r>
                <a:endParaRPr lang="zh-TW" altLang="en-US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553F807F-3CB7-4449-BE19-1686972DE747}"/>
                </a:ext>
              </a:extLst>
            </p:cNvPr>
            <p:cNvGrpSpPr/>
            <p:nvPr/>
          </p:nvGrpSpPr>
          <p:grpSpPr>
            <a:xfrm>
              <a:off x="-537728" y="0"/>
              <a:ext cx="12200840" cy="6858000"/>
              <a:chOff x="1" y="0"/>
              <a:chExt cx="12200840" cy="6858000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1CB6FA0D-2A12-4449-9B46-25139E62B644}"/>
                  </a:ext>
                </a:extLst>
              </p:cNvPr>
              <p:cNvSpPr/>
              <p:nvPr/>
            </p:nvSpPr>
            <p:spPr>
              <a:xfrm>
                <a:off x="1" y="0"/>
                <a:ext cx="1220084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手繪多邊形: 圖案 39">
                <a:extLst>
                  <a:ext uri="{FF2B5EF4-FFF2-40B4-BE49-F238E27FC236}">
                    <a16:creationId xmlns:a16="http://schemas.microsoft.com/office/drawing/2014/main" id="{6715659B-02E2-466A-A144-729705D70524}"/>
                  </a:ext>
                </a:extLst>
              </p:cNvPr>
              <p:cNvSpPr/>
              <p:nvPr/>
            </p:nvSpPr>
            <p:spPr>
              <a:xfrm>
                <a:off x="10797660" y="2125057"/>
                <a:ext cx="1403180" cy="2607883"/>
              </a:xfrm>
              <a:custGeom>
                <a:avLst/>
                <a:gdLst>
                  <a:gd name="connsiteX0" fmla="*/ 1257300 w 1257300"/>
                  <a:gd name="connsiteY0" fmla="*/ 0 h 2607883"/>
                  <a:gd name="connsiteX1" fmla="*/ 1257300 w 1257300"/>
                  <a:gd name="connsiteY1" fmla="*/ 2607883 h 2607883"/>
                  <a:gd name="connsiteX2" fmla="*/ 1145851 w 1257300"/>
                  <a:gd name="connsiteY2" fmla="*/ 2602129 h 2607883"/>
                  <a:gd name="connsiteX3" fmla="*/ 0 w 1257300"/>
                  <a:gd name="connsiteY3" fmla="*/ 1303941 h 2607883"/>
                  <a:gd name="connsiteX4" fmla="*/ 1145851 w 1257300"/>
                  <a:gd name="connsiteY4" fmla="*/ 5753 h 2607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300" h="2607883">
                    <a:moveTo>
                      <a:pt x="1257300" y="0"/>
                    </a:moveTo>
                    <a:lnTo>
                      <a:pt x="1257300" y="2607883"/>
                    </a:lnTo>
                    <a:lnTo>
                      <a:pt x="1145851" y="2602129"/>
                    </a:lnTo>
                    <a:cubicBezTo>
                      <a:pt x="502243" y="2535304"/>
                      <a:pt x="0" y="1979588"/>
                      <a:pt x="0" y="1303941"/>
                    </a:cubicBezTo>
                    <a:cubicBezTo>
                      <a:pt x="0" y="628294"/>
                      <a:pt x="502243" y="72579"/>
                      <a:pt x="1145851" y="57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pic>
            <p:nvPicPr>
              <p:cNvPr id="42" name="圖片 41" descr="一張含有 向量圖形 的圖片&#10;&#10;自動產生的描述">
                <a:extLst>
                  <a:ext uri="{FF2B5EF4-FFF2-40B4-BE49-F238E27FC236}">
                    <a16:creationId xmlns:a16="http://schemas.microsoft.com/office/drawing/2014/main" id="{18E42F46-027A-482C-9E6C-31D7250DE7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916975" y="3092743"/>
                <a:ext cx="602576" cy="672491"/>
              </a:xfrm>
              <a:prstGeom prst="rect">
                <a:avLst/>
              </a:prstGeom>
            </p:spPr>
          </p:pic>
        </p:grp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CDB0FCF0-C3BC-4C7E-8211-FD451570DFFE}"/>
                </a:ext>
              </a:extLst>
            </p:cNvPr>
            <p:cNvGrpSpPr/>
            <p:nvPr/>
          </p:nvGrpSpPr>
          <p:grpSpPr>
            <a:xfrm>
              <a:off x="-1073148" y="-16"/>
              <a:ext cx="12200840" cy="6858000"/>
              <a:chOff x="1" y="0"/>
              <a:chExt cx="12200840" cy="6858000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6FAA0327-FF8F-4211-80BE-CDB65549B7FF}"/>
                  </a:ext>
                </a:extLst>
              </p:cNvPr>
              <p:cNvSpPr/>
              <p:nvPr/>
            </p:nvSpPr>
            <p:spPr>
              <a:xfrm>
                <a:off x="1" y="0"/>
                <a:ext cx="1220084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0" name="手繪多邊形: 圖案 49">
                <a:extLst>
                  <a:ext uri="{FF2B5EF4-FFF2-40B4-BE49-F238E27FC236}">
                    <a16:creationId xmlns:a16="http://schemas.microsoft.com/office/drawing/2014/main" id="{6A258D4D-233E-4526-8A53-52AE02FA50B8}"/>
                  </a:ext>
                </a:extLst>
              </p:cNvPr>
              <p:cNvSpPr/>
              <p:nvPr/>
            </p:nvSpPr>
            <p:spPr>
              <a:xfrm>
                <a:off x="10797660" y="2125057"/>
                <a:ext cx="1403180" cy="2607883"/>
              </a:xfrm>
              <a:custGeom>
                <a:avLst/>
                <a:gdLst>
                  <a:gd name="connsiteX0" fmla="*/ 1257300 w 1257300"/>
                  <a:gd name="connsiteY0" fmla="*/ 0 h 2607883"/>
                  <a:gd name="connsiteX1" fmla="*/ 1257300 w 1257300"/>
                  <a:gd name="connsiteY1" fmla="*/ 2607883 h 2607883"/>
                  <a:gd name="connsiteX2" fmla="*/ 1145851 w 1257300"/>
                  <a:gd name="connsiteY2" fmla="*/ 2602129 h 2607883"/>
                  <a:gd name="connsiteX3" fmla="*/ 0 w 1257300"/>
                  <a:gd name="connsiteY3" fmla="*/ 1303941 h 2607883"/>
                  <a:gd name="connsiteX4" fmla="*/ 1145851 w 1257300"/>
                  <a:gd name="connsiteY4" fmla="*/ 5753 h 2607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300" h="2607883">
                    <a:moveTo>
                      <a:pt x="1257300" y="0"/>
                    </a:moveTo>
                    <a:lnTo>
                      <a:pt x="1257300" y="2607883"/>
                    </a:lnTo>
                    <a:lnTo>
                      <a:pt x="1145851" y="2602129"/>
                    </a:lnTo>
                    <a:cubicBezTo>
                      <a:pt x="502243" y="2535304"/>
                      <a:pt x="0" y="1979588"/>
                      <a:pt x="0" y="1303941"/>
                    </a:cubicBezTo>
                    <a:cubicBezTo>
                      <a:pt x="0" y="628294"/>
                      <a:pt x="502243" y="72579"/>
                      <a:pt x="1145851" y="57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pic>
            <p:nvPicPr>
              <p:cNvPr id="52" name="圖片 51" descr="一張含有 向量圖形 的圖片&#10;&#10;自動產生的描述">
                <a:extLst>
                  <a:ext uri="{FF2B5EF4-FFF2-40B4-BE49-F238E27FC236}">
                    <a16:creationId xmlns:a16="http://schemas.microsoft.com/office/drawing/2014/main" id="{942AFB0F-D47F-4337-9F07-3E643A189C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903104" y="3092751"/>
                <a:ext cx="602576" cy="672491"/>
              </a:xfrm>
              <a:prstGeom prst="rect">
                <a:avLst/>
              </a:prstGeom>
            </p:spPr>
          </p:pic>
        </p:grp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B68196D7-F694-4B04-AE86-CC87DB847D0C}"/>
                </a:ext>
              </a:extLst>
            </p:cNvPr>
            <p:cNvCxnSpPr/>
            <p:nvPr/>
          </p:nvCxnSpPr>
          <p:spPr>
            <a:xfrm>
              <a:off x="5349737" y="3419475"/>
              <a:ext cx="1684421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弧形 77">
              <a:extLst>
                <a:ext uri="{FF2B5EF4-FFF2-40B4-BE49-F238E27FC236}">
                  <a16:creationId xmlns:a16="http://schemas.microsoft.com/office/drawing/2014/main" id="{B56613F5-EEF5-449E-BCC8-43399D7C975E}"/>
                </a:ext>
              </a:extLst>
            </p:cNvPr>
            <p:cNvSpPr/>
            <p:nvPr/>
          </p:nvSpPr>
          <p:spPr>
            <a:xfrm rot="16200000">
              <a:off x="4501631" y="2716983"/>
              <a:ext cx="1413430" cy="1407102"/>
            </a:xfrm>
            <a:prstGeom prst="arc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4"/>
                </a:solidFill>
              </a:endParaRPr>
            </a:p>
          </p:txBody>
        </p:sp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633E2C57-221C-47CE-89B6-BB10E639DA2E}"/>
                </a:ext>
              </a:extLst>
            </p:cNvPr>
            <p:cNvCxnSpPr/>
            <p:nvPr/>
          </p:nvCxnSpPr>
          <p:spPr>
            <a:xfrm>
              <a:off x="1063487" y="3429000"/>
              <a:ext cx="1684421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39FDC2A4-B631-414D-9D19-CB3A0AFB7219}"/>
                </a:ext>
              </a:extLst>
            </p:cNvPr>
            <p:cNvCxnSpPr>
              <a:cxnSpLocks/>
            </p:cNvCxnSpPr>
            <p:nvPr/>
          </p:nvCxnSpPr>
          <p:spPr>
            <a:xfrm>
              <a:off x="2869428" y="3550916"/>
              <a:ext cx="0" cy="1986284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弧形 80">
              <a:extLst>
                <a:ext uri="{FF2B5EF4-FFF2-40B4-BE49-F238E27FC236}">
                  <a16:creationId xmlns:a16="http://schemas.microsoft.com/office/drawing/2014/main" id="{FF456EBB-BF12-4159-B575-5FD1F22C4A55}"/>
                </a:ext>
              </a:extLst>
            </p:cNvPr>
            <p:cNvSpPr/>
            <p:nvPr/>
          </p:nvSpPr>
          <p:spPr>
            <a:xfrm rot="10800000">
              <a:off x="2162713" y="2725449"/>
              <a:ext cx="1413430" cy="1407102"/>
            </a:xfrm>
            <a:prstGeom prst="arc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2" name="圓形: 空心 81">
              <a:extLst>
                <a:ext uri="{FF2B5EF4-FFF2-40B4-BE49-F238E27FC236}">
                  <a16:creationId xmlns:a16="http://schemas.microsoft.com/office/drawing/2014/main" id="{0BCE8201-AD08-459A-9FF2-ACA3AE9DD412}"/>
                </a:ext>
              </a:extLst>
            </p:cNvPr>
            <p:cNvSpPr/>
            <p:nvPr/>
          </p:nvSpPr>
          <p:spPr>
            <a:xfrm>
              <a:off x="2507575" y="3087068"/>
              <a:ext cx="763173" cy="754976"/>
            </a:xfrm>
            <a:prstGeom prst="donut">
              <a:avLst>
                <a:gd name="adj" fmla="val 489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B9561236-0FAE-4097-BD5F-213DEC1911D4}"/>
                </a:ext>
              </a:extLst>
            </p:cNvPr>
            <p:cNvSpPr/>
            <p:nvPr/>
          </p:nvSpPr>
          <p:spPr>
            <a:xfrm>
              <a:off x="2691627" y="3261359"/>
              <a:ext cx="396240" cy="395265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4" name="圓形: 空心 83">
              <a:extLst>
                <a:ext uri="{FF2B5EF4-FFF2-40B4-BE49-F238E27FC236}">
                  <a16:creationId xmlns:a16="http://schemas.microsoft.com/office/drawing/2014/main" id="{EF99AE4C-A420-461A-A22D-6DD985C3A02E}"/>
                </a:ext>
              </a:extLst>
            </p:cNvPr>
            <p:cNvSpPr/>
            <p:nvPr/>
          </p:nvSpPr>
          <p:spPr>
            <a:xfrm>
              <a:off x="2341209" y="2916778"/>
              <a:ext cx="1095904" cy="1084426"/>
            </a:xfrm>
            <a:prstGeom prst="donut">
              <a:avLst>
                <a:gd name="adj" fmla="val 489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7A973D50-F691-48EB-8679-1B0BA8ECA3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8555" y="3419475"/>
              <a:ext cx="2233083" cy="105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541C8E64-7385-402B-8B50-9C2CE24DC26A}"/>
                </a:ext>
              </a:extLst>
            </p:cNvPr>
            <p:cNvCxnSpPr>
              <a:cxnSpLocks/>
            </p:cNvCxnSpPr>
            <p:nvPr/>
          </p:nvCxnSpPr>
          <p:spPr>
            <a:xfrm>
              <a:off x="5208346" y="1469810"/>
              <a:ext cx="0" cy="198628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圓形: 空心 86">
              <a:extLst>
                <a:ext uri="{FF2B5EF4-FFF2-40B4-BE49-F238E27FC236}">
                  <a16:creationId xmlns:a16="http://schemas.microsoft.com/office/drawing/2014/main" id="{040B3A16-E92C-4868-867F-006FF1361D90}"/>
                </a:ext>
              </a:extLst>
            </p:cNvPr>
            <p:cNvSpPr/>
            <p:nvPr/>
          </p:nvSpPr>
          <p:spPr>
            <a:xfrm>
              <a:off x="4846493" y="3078602"/>
              <a:ext cx="763173" cy="754976"/>
            </a:xfrm>
            <a:prstGeom prst="donut">
              <a:avLst>
                <a:gd name="adj" fmla="val 489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4"/>
                </a:solidFill>
              </a:endParaRPr>
            </a:p>
          </p:txBody>
        </p:sp>
        <p:sp>
          <p:nvSpPr>
            <p:cNvPr id="88" name="橢圓 87">
              <a:extLst>
                <a:ext uri="{FF2B5EF4-FFF2-40B4-BE49-F238E27FC236}">
                  <a16:creationId xmlns:a16="http://schemas.microsoft.com/office/drawing/2014/main" id="{5E3E90C6-8844-4EA1-9BE4-C240B6E7DA54}"/>
                </a:ext>
              </a:extLst>
            </p:cNvPr>
            <p:cNvSpPr/>
            <p:nvPr/>
          </p:nvSpPr>
          <p:spPr>
            <a:xfrm>
              <a:off x="5030545" y="3252893"/>
              <a:ext cx="396240" cy="39526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圓形: 空心 88">
              <a:extLst>
                <a:ext uri="{FF2B5EF4-FFF2-40B4-BE49-F238E27FC236}">
                  <a16:creationId xmlns:a16="http://schemas.microsoft.com/office/drawing/2014/main" id="{C8AE3295-5AC3-4939-9516-1782F36C9159}"/>
                </a:ext>
              </a:extLst>
            </p:cNvPr>
            <p:cNvSpPr/>
            <p:nvPr/>
          </p:nvSpPr>
          <p:spPr>
            <a:xfrm>
              <a:off x="4680127" y="2908312"/>
              <a:ext cx="1095904" cy="1084426"/>
            </a:xfrm>
            <a:prstGeom prst="donut">
              <a:avLst>
                <a:gd name="adj" fmla="val 489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4"/>
                </a:solidFill>
              </a:endParaRPr>
            </a:p>
          </p:txBody>
        </p:sp>
        <p:sp>
          <p:nvSpPr>
            <p:cNvPr id="90" name="橢圓 89">
              <a:extLst>
                <a:ext uri="{FF2B5EF4-FFF2-40B4-BE49-F238E27FC236}">
                  <a16:creationId xmlns:a16="http://schemas.microsoft.com/office/drawing/2014/main" id="{6B2FC2BB-0DC4-41E1-B648-A89C48D59711}"/>
                </a:ext>
              </a:extLst>
            </p:cNvPr>
            <p:cNvSpPr/>
            <p:nvPr/>
          </p:nvSpPr>
          <p:spPr>
            <a:xfrm>
              <a:off x="2776654" y="5419023"/>
              <a:ext cx="202262" cy="209175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71D99590-8DE3-45B5-A549-D52AB60BE090}"/>
                </a:ext>
              </a:extLst>
            </p:cNvPr>
            <p:cNvSpPr txBox="1"/>
            <p:nvPr/>
          </p:nvSpPr>
          <p:spPr>
            <a:xfrm>
              <a:off x="2240466" y="2462949"/>
              <a:ext cx="15141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chemeClr val="accent3">
                      <a:lumMod val="50000"/>
                    </a:schemeClr>
                  </a:solidFill>
                  <a:latin typeface="Ink Free" panose="03080402000500000000" pitchFamily="66" charset="0"/>
                </a:rPr>
                <a:t>Level 4h</a:t>
              </a:r>
              <a:endParaRPr lang="zh-TW" altLang="en-US" sz="2400" b="1" dirty="0">
                <a:solidFill>
                  <a:schemeClr val="accent3">
                    <a:lumMod val="50000"/>
                  </a:schemeClr>
                </a:solidFill>
                <a:latin typeface="Ink Free" panose="03080402000500000000" pitchFamily="66" charset="0"/>
              </a:endParaRPr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F5A775BE-884B-4DAA-B3D9-3F4C388DE46F}"/>
                </a:ext>
              </a:extLst>
            </p:cNvPr>
            <p:cNvSpPr txBox="1"/>
            <p:nvPr/>
          </p:nvSpPr>
          <p:spPr>
            <a:xfrm>
              <a:off x="2003355" y="5769607"/>
              <a:ext cx="1757608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chemeClr val="accent3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達到</a:t>
              </a:r>
              <a:r>
                <a:rPr lang="en-US" altLang="zh-TW" sz="2000" dirty="0">
                  <a:solidFill>
                    <a:schemeClr val="accent3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1000</a:t>
              </a:r>
              <a:r>
                <a:rPr lang="zh-TW" altLang="en-US" sz="2000" dirty="0">
                  <a:solidFill>
                    <a:schemeClr val="accent3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分</a:t>
              </a:r>
              <a:endParaRPr lang="en-US" altLang="zh-TW" sz="2000" dirty="0">
                <a:solidFill>
                  <a:schemeClr val="accent3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 algn="ctr"/>
              <a:r>
                <a:rPr lang="zh-TW" altLang="en-US" sz="2000" dirty="0">
                  <a:solidFill>
                    <a:schemeClr val="accent3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進入下一關</a:t>
              </a:r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BED79D7B-448A-4364-82B8-062ACDCAAB0E}"/>
                </a:ext>
              </a:extLst>
            </p:cNvPr>
            <p:cNvCxnSpPr>
              <a:cxnSpLocks/>
            </p:cNvCxnSpPr>
            <p:nvPr/>
          </p:nvCxnSpPr>
          <p:spPr>
            <a:xfrm>
              <a:off x="1873369" y="6505423"/>
              <a:ext cx="2050642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197716B7-F56C-4DFC-973A-31D2FAFD4D5C}"/>
                </a:ext>
              </a:extLst>
            </p:cNvPr>
            <p:cNvSpPr/>
            <p:nvPr/>
          </p:nvSpPr>
          <p:spPr>
            <a:xfrm>
              <a:off x="5106032" y="1393607"/>
              <a:ext cx="203902" cy="21033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8ADFDEB3-333B-4BE9-8056-2930DD2EF66B}"/>
                </a:ext>
              </a:extLst>
            </p:cNvPr>
            <p:cNvSpPr txBox="1"/>
            <p:nvPr/>
          </p:nvSpPr>
          <p:spPr>
            <a:xfrm>
              <a:off x="4643860" y="4019753"/>
              <a:ext cx="11270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chemeClr val="bg2">
                      <a:lumMod val="50000"/>
                    </a:schemeClr>
                  </a:solidFill>
                  <a:latin typeface="Ink Free" panose="03080402000500000000" pitchFamily="66" charset="0"/>
                </a:rPr>
                <a:t>Level 5</a:t>
              </a:r>
              <a:endParaRPr lang="zh-TW" altLang="en-US" sz="2400" b="1" dirty="0">
                <a:solidFill>
                  <a:schemeClr val="bg2">
                    <a:lumMod val="50000"/>
                  </a:schemeClr>
                </a:solidFill>
                <a:latin typeface="Ink Free" panose="03080402000500000000" pitchFamily="66" charset="0"/>
              </a:endParaRPr>
            </a:p>
          </p:txBody>
        </p:sp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202895DB-F7A3-4628-B95E-66A485BC7B0C}"/>
                </a:ext>
              </a:extLst>
            </p:cNvPr>
            <p:cNvSpPr txBox="1"/>
            <p:nvPr/>
          </p:nvSpPr>
          <p:spPr>
            <a:xfrm>
              <a:off x="4261943" y="582096"/>
              <a:ext cx="18906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chemeClr val="accent3"/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達到</a:t>
              </a:r>
              <a:r>
                <a:rPr lang="en-US" altLang="zh-TW" sz="2000" dirty="0">
                  <a:solidFill>
                    <a:schemeClr val="accent3"/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10000</a:t>
              </a:r>
              <a:r>
                <a:rPr lang="zh-TW" altLang="en-US" sz="2000" dirty="0">
                  <a:solidFill>
                    <a:schemeClr val="accent3"/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分</a:t>
              </a:r>
              <a:endParaRPr lang="en-US" altLang="zh-TW" sz="2000" dirty="0">
                <a:solidFill>
                  <a:schemeClr val="accent3"/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 algn="ctr"/>
              <a:r>
                <a:rPr lang="zh-TW" altLang="en-US" sz="2000" dirty="0">
                  <a:solidFill>
                    <a:schemeClr val="accent3"/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進入下一關</a:t>
              </a:r>
            </a:p>
          </p:txBody>
        </p: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C122A203-C0AF-44E4-B394-86EBEDB0C1DD}"/>
                </a:ext>
              </a:extLst>
            </p:cNvPr>
            <p:cNvCxnSpPr>
              <a:cxnSpLocks/>
            </p:cNvCxnSpPr>
            <p:nvPr/>
          </p:nvCxnSpPr>
          <p:spPr>
            <a:xfrm>
              <a:off x="4090272" y="572571"/>
              <a:ext cx="2280980" cy="9525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07486C2E-94A2-4285-A5ED-88815D1CA3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3863" y="2725449"/>
              <a:ext cx="0" cy="695087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9" name="圖片 98">
              <a:extLst>
                <a:ext uri="{FF2B5EF4-FFF2-40B4-BE49-F238E27FC236}">
                  <a16:creationId xmlns:a16="http://schemas.microsoft.com/office/drawing/2014/main" id="{6D770A88-06EE-46A4-8B7B-CB8F3D434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394" y="1781769"/>
              <a:ext cx="856938" cy="856938"/>
            </a:xfrm>
            <a:prstGeom prst="rect">
              <a:avLst/>
            </a:prstGeom>
          </p:spPr>
        </p:pic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102929A8-67B7-457D-A04D-B3BE0D737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2569" y="3419475"/>
              <a:ext cx="0" cy="69508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1" name="圖片 100">
              <a:extLst>
                <a:ext uri="{FF2B5EF4-FFF2-40B4-BE49-F238E27FC236}">
                  <a16:creationId xmlns:a16="http://schemas.microsoft.com/office/drawing/2014/main" id="{F09EAD96-186E-4453-BC4B-09B2468B6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4100" y="4265793"/>
              <a:ext cx="856938" cy="856938"/>
            </a:xfrm>
            <a:prstGeom prst="rect">
              <a:avLst/>
            </a:prstGeom>
          </p:spPr>
        </p:pic>
        <p:cxnSp>
          <p:nvCxnSpPr>
            <p:cNvPr id="102" name="直線單箭頭接點 101">
              <a:extLst>
                <a:ext uri="{FF2B5EF4-FFF2-40B4-BE49-F238E27FC236}">
                  <a16:creationId xmlns:a16="http://schemas.microsoft.com/office/drawing/2014/main" id="{79A206DC-A505-4796-A8AB-F3529DC17712}"/>
                </a:ext>
              </a:extLst>
            </p:cNvPr>
            <p:cNvCxnSpPr/>
            <p:nvPr/>
          </p:nvCxnSpPr>
          <p:spPr>
            <a:xfrm flipV="1">
              <a:off x="7024633" y="2533650"/>
              <a:ext cx="963530" cy="88582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單箭頭接點 102">
              <a:extLst>
                <a:ext uri="{FF2B5EF4-FFF2-40B4-BE49-F238E27FC236}">
                  <a16:creationId xmlns:a16="http://schemas.microsoft.com/office/drawing/2014/main" id="{5A87A60A-9159-43C1-9972-ED8287108FF9}"/>
                </a:ext>
              </a:extLst>
            </p:cNvPr>
            <p:cNvCxnSpPr>
              <a:cxnSpLocks/>
            </p:cNvCxnSpPr>
            <p:nvPr/>
          </p:nvCxnSpPr>
          <p:spPr>
            <a:xfrm>
              <a:off x="6996058" y="3409950"/>
              <a:ext cx="963530" cy="88582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7BFC2A4F-6779-4FCA-994C-02FF127F7F69}"/>
                </a:ext>
              </a:extLst>
            </p:cNvPr>
            <p:cNvSpPr txBox="1"/>
            <p:nvPr/>
          </p:nvSpPr>
          <p:spPr>
            <a:xfrm>
              <a:off x="7970772" y="2070237"/>
              <a:ext cx="1514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>
                  <a:solidFill>
                    <a:schemeClr val="bg1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Win?</a:t>
              </a:r>
              <a:endParaRPr lang="zh-TW" altLang="en-US" sz="4000" b="1" dirty="0">
                <a:solidFill>
                  <a:schemeClr val="bg1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</p:txBody>
        </p:sp>
        <p:sp>
          <p:nvSpPr>
            <p:cNvPr id="105" name="文字方塊 104">
              <a:extLst>
                <a:ext uri="{FF2B5EF4-FFF2-40B4-BE49-F238E27FC236}">
                  <a16:creationId xmlns:a16="http://schemas.microsoft.com/office/drawing/2014/main" id="{9AF515B2-A80C-44B0-BC85-9BD0F83D7E6F}"/>
                </a:ext>
              </a:extLst>
            </p:cNvPr>
            <p:cNvSpPr txBox="1"/>
            <p:nvPr/>
          </p:nvSpPr>
          <p:spPr>
            <a:xfrm>
              <a:off x="7951036" y="3981588"/>
              <a:ext cx="1514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>
                  <a:solidFill>
                    <a:schemeClr val="bg1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Lose?</a:t>
              </a:r>
              <a:endParaRPr lang="zh-TW" altLang="en-US" sz="4000" b="1" dirty="0">
                <a:solidFill>
                  <a:schemeClr val="bg1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85C5AA0B-7780-42AA-B72A-820824153DB7}"/>
                </a:ext>
              </a:extLst>
            </p:cNvPr>
            <p:cNvSpPr txBox="1"/>
            <p:nvPr/>
          </p:nvSpPr>
          <p:spPr>
            <a:xfrm rot="16200000">
              <a:off x="10143301" y="3102711"/>
              <a:ext cx="25096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inspiration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3BDFBA22-0E92-4A33-9B5E-3C9D2E36301A}"/>
                </a:ext>
              </a:extLst>
            </p:cNvPr>
            <p:cNvSpPr txBox="1"/>
            <p:nvPr/>
          </p:nvSpPr>
          <p:spPr>
            <a:xfrm rot="16200000">
              <a:off x="9725600" y="3102710"/>
              <a:ext cx="22673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Timelines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</p:grpSp>
      <p:grpSp>
        <p:nvGrpSpPr>
          <p:cNvPr id="135" name="群組 134">
            <a:extLst>
              <a:ext uri="{FF2B5EF4-FFF2-40B4-BE49-F238E27FC236}">
                <a16:creationId xmlns:a16="http://schemas.microsoft.com/office/drawing/2014/main" id="{8A779D29-217F-4619-9D2B-7AC6FF862FE7}"/>
              </a:ext>
            </a:extLst>
          </p:cNvPr>
          <p:cNvGrpSpPr/>
          <p:nvPr/>
        </p:nvGrpSpPr>
        <p:grpSpPr>
          <a:xfrm>
            <a:off x="-1630640" y="-13237"/>
            <a:ext cx="12200840" cy="6858000"/>
            <a:chOff x="-1690348" y="-19862"/>
            <a:chExt cx="12200840" cy="6858000"/>
          </a:xfrm>
        </p:grpSpPr>
        <p:grpSp>
          <p:nvGrpSpPr>
            <p:cNvPr id="136" name="群組 135">
              <a:extLst>
                <a:ext uri="{FF2B5EF4-FFF2-40B4-BE49-F238E27FC236}">
                  <a16:creationId xmlns:a16="http://schemas.microsoft.com/office/drawing/2014/main" id="{AA34871A-B0D3-4713-B369-03485123EAFC}"/>
                </a:ext>
              </a:extLst>
            </p:cNvPr>
            <p:cNvGrpSpPr/>
            <p:nvPr/>
          </p:nvGrpSpPr>
          <p:grpSpPr>
            <a:xfrm>
              <a:off x="-1690348" y="-19862"/>
              <a:ext cx="12200840" cy="6858000"/>
              <a:chOff x="1" y="0"/>
              <a:chExt cx="12200840" cy="6858000"/>
            </a:xfrm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B4D4B5F3-6FC1-4A4F-942F-F50DFBE29BEB}"/>
                  </a:ext>
                </a:extLst>
              </p:cNvPr>
              <p:cNvSpPr/>
              <p:nvPr/>
            </p:nvSpPr>
            <p:spPr>
              <a:xfrm>
                <a:off x="1" y="0"/>
                <a:ext cx="1220084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9" name="手繪多邊形: 圖案 138">
                <a:extLst>
                  <a:ext uri="{FF2B5EF4-FFF2-40B4-BE49-F238E27FC236}">
                    <a16:creationId xmlns:a16="http://schemas.microsoft.com/office/drawing/2014/main" id="{5845F7BB-3433-4B7F-A033-4CFC3A58F6AA}"/>
                  </a:ext>
                </a:extLst>
              </p:cNvPr>
              <p:cNvSpPr/>
              <p:nvPr/>
            </p:nvSpPr>
            <p:spPr>
              <a:xfrm>
                <a:off x="10797660" y="2125057"/>
                <a:ext cx="1403180" cy="2607883"/>
              </a:xfrm>
              <a:custGeom>
                <a:avLst/>
                <a:gdLst>
                  <a:gd name="connsiteX0" fmla="*/ 1257300 w 1257300"/>
                  <a:gd name="connsiteY0" fmla="*/ 0 h 2607883"/>
                  <a:gd name="connsiteX1" fmla="*/ 1257300 w 1257300"/>
                  <a:gd name="connsiteY1" fmla="*/ 2607883 h 2607883"/>
                  <a:gd name="connsiteX2" fmla="*/ 1145851 w 1257300"/>
                  <a:gd name="connsiteY2" fmla="*/ 2602129 h 2607883"/>
                  <a:gd name="connsiteX3" fmla="*/ 0 w 1257300"/>
                  <a:gd name="connsiteY3" fmla="*/ 1303941 h 2607883"/>
                  <a:gd name="connsiteX4" fmla="*/ 1145851 w 1257300"/>
                  <a:gd name="connsiteY4" fmla="*/ 5753 h 2607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300" h="2607883">
                    <a:moveTo>
                      <a:pt x="1257300" y="0"/>
                    </a:moveTo>
                    <a:lnTo>
                      <a:pt x="1257300" y="2607883"/>
                    </a:lnTo>
                    <a:lnTo>
                      <a:pt x="1145851" y="2602129"/>
                    </a:lnTo>
                    <a:cubicBezTo>
                      <a:pt x="502243" y="2535304"/>
                      <a:pt x="0" y="1979588"/>
                      <a:pt x="0" y="1303941"/>
                    </a:cubicBezTo>
                    <a:cubicBezTo>
                      <a:pt x="0" y="628294"/>
                      <a:pt x="502243" y="72579"/>
                      <a:pt x="1145851" y="57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40" name="文字方塊 139">
                <a:extLst>
                  <a:ext uri="{FF2B5EF4-FFF2-40B4-BE49-F238E27FC236}">
                    <a16:creationId xmlns:a16="http://schemas.microsoft.com/office/drawing/2014/main" id="{38E56CB4-4813-4009-A42A-370B53FD8E00}"/>
                  </a:ext>
                </a:extLst>
              </p:cNvPr>
              <p:cNvSpPr txBox="1"/>
              <p:nvPr/>
            </p:nvSpPr>
            <p:spPr>
              <a:xfrm rot="16200000">
                <a:off x="10811300" y="3064405"/>
                <a:ext cx="21128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6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Microsoft JhengHei UI" panose="020B0604030504040204" pitchFamily="34" charset="-120"/>
                    <a:cs typeface="Aharoni" panose="02010803020104030203" pitchFamily="2" charset="-79"/>
                  </a:rPr>
                  <a:t>program</a:t>
                </a:r>
                <a:endParaRPr lang="zh-TW" altLang="en-US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137" name="圖片 136">
              <a:extLst>
                <a:ext uri="{FF2B5EF4-FFF2-40B4-BE49-F238E27FC236}">
                  <a16:creationId xmlns:a16="http://schemas.microsoft.com/office/drawing/2014/main" id="{F868F870-B2CF-4E3A-B3C0-07A41CDE2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36786" y="3100077"/>
              <a:ext cx="651595" cy="651595"/>
            </a:xfrm>
            <a:prstGeom prst="rect">
              <a:avLst/>
            </a:prstGeom>
          </p:spPr>
        </p:pic>
      </p:grpSp>
      <p:grpSp>
        <p:nvGrpSpPr>
          <p:cNvPr id="130" name="群組 129">
            <a:extLst>
              <a:ext uri="{FF2B5EF4-FFF2-40B4-BE49-F238E27FC236}">
                <a16:creationId xmlns:a16="http://schemas.microsoft.com/office/drawing/2014/main" id="{78A1A7C9-452C-4D0E-9027-31EDD2E00F84}"/>
              </a:ext>
            </a:extLst>
          </p:cNvPr>
          <p:cNvGrpSpPr/>
          <p:nvPr/>
        </p:nvGrpSpPr>
        <p:grpSpPr>
          <a:xfrm>
            <a:off x="-11623168" y="-6183"/>
            <a:ext cx="12200840" cy="6858000"/>
            <a:chOff x="1" y="0"/>
            <a:chExt cx="12200840" cy="6858000"/>
          </a:xfrm>
        </p:grpSpPr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B1C102A3-BE18-42E3-A206-CF08AADC7F4C}"/>
                </a:ext>
              </a:extLst>
            </p:cNvPr>
            <p:cNvSpPr/>
            <p:nvPr/>
          </p:nvSpPr>
          <p:spPr>
            <a:xfrm>
              <a:off x="1" y="0"/>
              <a:ext cx="1220084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手繪多邊形: 圖案 131">
              <a:extLst>
                <a:ext uri="{FF2B5EF4-FFF2-40B4-BE49-F238E27FC236}">
                  <a16:creationId xmlns:a16="http://schemas.microsoft.com/office/drawing/2014/main" id="{554E3B2D-62C7-4D43-931F-9DE660BC4A4C}"/>
                </a:ext>
              </a:extLst>
            </p:cNvPr>
            <p:cNvSpPr/>
            <p:nvPr/>
          </p:nvSpPr>
          <p:spPr>
            <a:xfrm>
              <a:off x="10797660" y="2125057"/>
              <a:ext cx="1403180" cy="2607883"/>
            </a:xfrm>
            <a:custGeom>
              <a:avLst/>
              <a:gdLst>
                <a:gd name="connsiteX0" fmla="*/ 1257300 w 1257300"/>
                <a:gd name="connsiteY0" fmla="*/ 0 h 2607883"/>
                <a:gd name="connsiteX1" fmla="*/ 1257300 w 1257300"/>
                <a:gd name="connsiteY1" fmla="*/ 2607883 h 2607883"/>
                <a:gd name="connsiteX2" fmla="*/ 1145851 w 1257300"/>
                <a:gd name="connsiteY2" fmla="*/ 2602129 h 2607883"/>
                <a:gd name="connsiteX3" fmla="*/ 0 w 1257300"/>
                <a:gd name="connsiteY3" fmla="*/ 1303941 h 2607883"/>
                <a:gd name="connsiteX4" fmla="*/ 1145851 w 1257300"/>
                <a:gd name="connsiteY4" fmla="*/ 5753 h 260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2607883">
                  <a:moveTo>
                    <a:pt x="1257300" y="0"/>
                  </a:moveTo>
                  <a:lnTo>
                    <a:pt x="1257300" y="2607883"/>
                  </a:lnTo>
                  <a:lnTo>
                    <a:pt x="1145851" y="2602129"/>
                  </a:lnTo>
                  <a:cubicBezTo>
                    <a:pt x="502243" y="2535304"/>
                    <a:pt x="0" y="1979588"/>
                    <a:pt x="0" y="1303941"/>
                  </a:cubicBezTo>
                  <a:cubicBezTo>
                    <a:pt x="0" y="628294"/>
                    <a:pt x="502243" y="72579"/>
                    <a:pt x="1145851" y="57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81CB135D-5B18-432A-BA49-B690E9D1360B}"/>
                </a:ext>
              </a:extLst>
            </p:cNvPr>
            <p:cNvSpPr txBox="1"/>
            <p:nvPr/>
          </p:nvSpPr>
          <p:spPr>
            <a:xfrm rot="16200000">
              <a:off x="11051506" y="3105832"/>
              <a:ext cx="16523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END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  <p:pic>
          <p:nvPicPr>
            <p:cNvPr id="134" name="圖片 133" descr="一張含有 向量圖形 的圖片&#10;&#10;自動產生的描述">
              <a:extLst>
                <a:ext uri="{FF2B5EF4-FFF2-40B4-BE49-F238E27FC236}">
                  <a16:creationId xmlns:a16="http://schemas.microsoft.com/office/drawing/2014/main" id="{0E2B6B6C-2468-420A-9674-506C0306C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72057" y="3092751"/>
              <a:ext cx="602576" cy="672491"/>
            </a:xfrm>
            <a:prstGeom prst="rect">
              <a:avLst/>
            </a:prstGeom>
          </p:spPr>
        </p:pic>
      </p:grp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5CFC94C2-5238-43BF-851B-BEE8196AE18B}"/>
              </a:ext>
            </a:extLst>
          </p:cNvPr>
          <p:cNvSpPr txBox="1"/>
          <p:nvPr/>
        </p:nvSpPr>
        <p:spPr>
          <a:xfrm>
            <a:off x="865192" y="286309"/>
            <a:ext cx="2666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File</a:t>
            </a:r>
            <a:endParaRPr lang="zh-TW" altLang="en-US" sz="4800" b="1" dirty="0">
              <a:solidFill>
                <a:schemeClr val="accent6">
                  <a:lumMod val="50000"/>
                </a:schemeClr>
              </a:solidFill>
              <a:latin typeface="【暖色君】学院体" panose="02000603000000000000" pitchFamily="2" charset="-120"/>
              <a:ea typeface="【暖色君】学院体" panose="02000603000000000000" pitchFamily="2" charset="-120"/>
              <a:cs typeface="【暖色君】学院体" panose="02000603000000000000" pitchFamily="2" charset="-120"/>
            </a:endParaRPr>
          </a:p>
        </p:txBody>
      </p:sp>
      <p:pic>
        <p:nvPicPr>
          <p:cNvPr id="64" name="圖片 63">
            <a:extLst>
              <a:ext uri="{FF2B5EF4-FFF2-40B4-BE49-F238E27FC236}">
                <a16:creationId xmlns:a16="http://schemas.microsoft.com/office/drawing/2014/main" id="{97FD1122-D592-4E6A-825C-4699C47A028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" t="9083" r="3290" b="13414"/>
          <a:stretch/>
        </p:blipFill>
        <p:spPr>
          <a:xfrm>
            <a:off x="2798227" y="2353053"/>
            <a:ext cx="4439595" cy="152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B6871A40-54D2-41D8-A61C-71CBA3A24D69}"/>
              </a:ext>
            </a:extLst>
          </p:cNvPr>
          <p:cNvGrpSpPr/>
          <p:nvPr/>
        </p:nvGrpSpPr>
        <p:grpSpPr>
          <a:xfrm>
            <a:off x="-1061583" y="-16"/>
            <a:ext cx="13314543" cy="6858016"/>
            <a:chOff x="-1073148" y="-16"/>
            <a:chExt cx="13314543" cy="685801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705C0FBE-C62F-4986-A5AE-504CCDA0736D}"/>
                </a:ext>
              </a:extLst>
            </p:cNvPr>
            <p:cNvGrpSpPr/>
            <p:nvPr/>
          </p:nvGrpSpPr>
          <p:grpSpPr>
            <a:xfrm>
              <a:off x="-19457" y="0"/>
              <a:ext cx="12260852" cy="6858000"/>
              <a:chOff x="-19457" y="0"/>
              <a:chExt cx="12260852" cy="6858000"/>
            </a:xfrm>
          </p:grpSpPr>
          <p:grpSp>
            <p:nvGrpSpPr>
              <p:cNvPr id="2" name="群組 1">
                <a:extLst>
                  <a:ext uri="{FF2B5EF4-FFF2-40B4-BE49-F238E27FC236}">
                    <a16:creationId xmlns:a16="http://schemas.microsoft.com/office/drawing/2014/main" id="{B0F7EAAA-3AC3-4A1C-801A-3158EF497A0E}"/>
                  </a:ext>
                </a:extLst>
              </p:cNvPr>
              <p:cNvGrpSpPr/>
              <p:nvPr/>
            </p:nvGrpSpPr>
            <p:grpSpPr>
              <a:xfrm>
                <a:off x="-19457" y="0"/>
                <a:ext cx="12200840" cy="6858000"/>
                <a:chOff x="1" y="0"/>
                <a:chExt cx="12200840" cy="6858000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3B02701-3C83-4236-8BA1-B108151DDF06}"/>
                    </a:ext>
                  </a:extLst>
                </p:cNvPr>
                <p:cNvSpPr/>
                <p:nvPr/>
              </p:nvSpPr>
              <p:spPr>
                <a:xfrm>
                  <a:off x="1" y="0"/>
                  <a:ext cx="12200840" cy="6858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215900" dist="38100" sx="101000" sy="101000" algn="ctr" rotWithShape="0">
                    <a:schemeClr val="tx1">
                      <a:lumMod val="65000"/>
                      <a:lumOff val="35000"/>
                      <a:alpha val="3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手繪多邊形: 圖案 21">
                  <a:extLst>
                    <a:ext uri="{FF2B5EF4-FFF2-40B4-BE49-F238E27FC236}">
                      <a16:creationId xmlns:a16="http://schemas.microsoft.com/office/drawing/2014/main" id="{6754AE60-0753-4DDB-9A92-3E950F652720}"/>
                    </a:ext>
                  </a:extLst>
                </p:cNvPr>
                <p:cNvSpPr/>
                <p:nvPr/>
              </p:nvSpPr>
              <p:spPr>
                <a:xfrm>
                  <a:off x="10797660" y="2125057"/>
                  <a:ext cx="1403180" cy="2607883"/>
                </a:xfrm>
                <a:custGeom>
                  <a:avLst/>
                  <a:gdLst>
                    <a:gd name="connsiteX0" fmla="*/ 1257300 w 1257300"/>
                    <a:gd name="connsiteY0" fmla="*/ 0 h 2607883"/>
                    <a:gd name="connsiteX1" fmla="*/ 1257300 w 1257300"/>
                    <a:gd name="connsiteY1" fmla="*/ 2607883 h 2607883"/>
                    <a:gd name="connsiteX2" fmla="*/ 1145851 w 1257300"/>
                    <a:gd name="connsiteY2" fmla="*/ 2602129 h 2607883"/>
                    <a:gd name="connsiteX3" fmla="*/ 0 w 1257300"/>
                    <a:gd name="connsiteY3" fmla="*/ 1303941 h 2607883"/>
                    <a:gd name="connsiteX4" fmla="*/ 1145851 w 1257300"/>
                    <a:gd name="connsiteY4" fmla="*/ 5753 h 2607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7300" h="2607883">
                      <a:moveTo>
                        <a:pt x="1257300" y="0"/>
                      </a:moveTo>
                      <a:lnTo>
                        <a:pt x="1257300" y="2607883"/>
                      </a:lnTo>
                      <a:lnTo>
                        <a:pt x="1145851" y="2602129"/>
                      </a:lnTo>
                      <a:cubicBezTo>
                        <a:pt x="502243" y="2535304"/>
                        <a:pt x="0" y="1979588"/>
                        <a:pt x="0" y="1303941"/>
                      </a:cubicBezTo>
                      <a:cubicBezTo>
                        <a:pt x="0" y="628294"/>
                        <a:pt x="502243" y="72579"/>
                        <a:pt x="1145851" y="5753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0A90B921-9DB4-41B5-9070-F7844A45C951}"/>
                    </a:ext>
                  </a:extLst>
                </p:cNvPr>
                <p:cNvSpPr txBox="1"/>
                <p:nvPr/>
              </p:nvSpPr>
              <p:spPr>
                <a:xfrm rot="16200000">
                  <a:off x="11051506" y="3105832"/>
                  <a:ext cx="165233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zh-TW" altLang="en-US" sz="36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Microsoft JhengHei UI" panose="020B0604030504040204" pitchFamily="34" charset="-120"/>
                    <a:cs typeface="Aharoni" panose="02010803020104030203" pitchFamily="2" charset="-79"/>
                  </a:endParaRPr>
                </a:p>
              </p:txBody>
            </p:sp>
            <p:pic>
              <p:nvPicPr>
                <p:cNvPr id="27" name="圖片 26" descr="一張含有 向量圖形 的圖片&#10;&#10;自動產生的描述">
                  <a:extLst>
                    <a:ext uri="{FF2B5EF4-FFF2-40B4-BE49-F238E27FC236}">
                      <a16:creationId xmlns:a16="http://schemas.microsoft.com/office/drawing/2014/main" id="{FB2282AE-9DA2-4A36-88CF-D75A8461FA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0916975" y="3092743"/>
                  <a:ext cx="602576" cy="672491"/>
                </a:xfrm>
                <a:prstGeom prst="rect">
                  <a:avLst/>
                </a:prstGeom>
              </p:spPr>
            </p:pic>
          </p:grpSp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2C64FD93-571E-4150-993B-1BA595955000}"/>
                  </a:ext>
                </a:extLst>
              </p:cNvPr>
              <p:cNvSpPr txBox="1"/>
              <p:nvPr/>
            </p:nvSpPr>
            <p:spPr>
              <a:xfrm rot="16200000">
                <a:off x="11092060" y="3095201"/>
                <a:ext cx="16523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6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Microsoft JhengHei UI" panose="020B0604030504040204" pitchFamily="34" charset="-120"/>
                    <a:cs typeface="Aharoni" panose="02010803020104030203" pitchFamily="2" charset="-79"/>
                  </a:rPr>
                  <a:t>rules</a:t>
                </a:r>
                <a:endParaRPr lang="zh-TW" altLang="en-US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553F807F-3CB7-4449-BE19-1686972DE747}"/>
                </a:ext>
              </a:extLst>
            </p:cNvPr>
            <p:cNvGrpSpPr/>
            <p:nvPr/>
          </p:nvGrpSpPr>
          <p:grpSpPr>
            <a:xfrm>
              <a:off x="-537728" y="0"/>
              <a:ext cx="12200840" cy="6858000"/>
              <a:chOff x="1" y="0"/>
              <a:chExt cx="12200840" cy="6858000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1CB6FA0D-2A12-4449-9B46-25139E62B644}"/>
                  </a:ext>
                </a:extLst>
              </p:cNvPr>
              <p:cNvSpPr/>
              <p:nvPr/>
            </p:nvSpPr>
            <p:spPr>
              <a:xfrm>
                <a:off x="1" y="0"/>
                <a:ext cx="1220084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手繪多邊形: 圖案 39">
                <a:extLst>
                  <a:ext uri="{FF2B5EF4-FFF2-40B4-BE49-F238E27FC236}">
                    <a16:creationId xmlns:a16="http://schemas.microsoft.com/office/drawing/2014/main" id="{6715659B-02E2-466A-A144-729705D70524}"/>
                  </a:ext>
                </a:extLst>
              </p:cNvPr>
              <p:cNvSpPr/>
              <p:nvPr/>
            </p:nvSpPr>
            <p:spPr>
              <a:xfrm>
                <a:off x="10797660" y="2125057"/>
                <a:ext cx="1403180" cy="2607883"/>
              </a:xfrm>
              <a:custGeom>
                <a:avLst/>
                <a:gdLst>
                  <a:gd name="connsiteX0" fmla="*/ 1257300 w 1257300"/>
                  <a:gd name="connsiteY0" fmla="*/ 0 h 2607883"/>
                  <a:gd name="connsiteX1" fmla="*/ 1257300 w 1257300"/>
                  <a:gd name="connsiteY1" fmla="*/ 2607883 h 2607883"/>
                  <a:gd name="connsiteX2" fmla="*/ 1145851 w 1257300"/>
                  <a:gd name="connsiteY2" fmla="*/ 2602129 h 2607883"/>
                  <a:gd name="connsiteX3" fmla="*/ 0 w 1257300"/>
                  <a:gd name="connsiteY3" fmla="*/ 1303941 h 2607883"/>
                  <a:gd name="connsiteX4" fmla="*/ 1145851 w 1257300"/>
                  <a:gd name="connsiteY4" fmla="*/ 5753 h 2607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300" h="2607883">
                    <a:moveTo>
                      <a:pt x="1257300" y="0"/>
                    </a:moveTo>
                    <a:lnTo>
                      <a:pt x="1257300" y="2607883"/>
                    </a:lnTo>
                    <a:lnTo>
                      <a:pt x="1145851" y="2602129"/>
                    </a:lnTo>
                    <a:cubicBezTo>
                      <a:pt x="502243" y="2535304"/>
                      <a:pt x="0" y="1979588"/>
                      <a:pt x="0" y="1303941"/>
                    </a:cubicBezTo>
                    <a:cubicBezTo>
                      <a:pt x="0" y="628294"/>
                      <a:pt x="502243" y="72579"/>
                      <a:pt x="1145851" y="57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pic>
            <p:nvPicPr>
              <p:cNvPr id="42" name="圖片 41" descr="一張含有 向量圖形 的圖片&#10;&#10;自動產生的描述">
                <a:extLst>
                  <a:ext uri="{FF2B5EF4-FFF2-40B4-BE49-F238E27FC236}">
                    <a16:creationId xmlns:a16="http://schemas.microsoft.com/office/drawing/2014/main" id="{18E42F46-027A-482C-9E6C-31D7250DE7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916975" y="3092743"/>
                <a:ext cx="602576" cy="672491"/>
              </a:xfrm>
              <a:prstGeom prst="rect">
                <a:avLst/>
              </a:prstGeom>
            </p:spPr>
          </p:pic>
        </p:grp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CDB0FCF0-C3BC-4C7E-8211-FD451570DFFE}"/>
                </a:ext>
              </a:extLst>
            </p:cNvPr>
            <p:cNvGrpSpPr/>
            <p:nvPr/>
          </p:nvGrpSpPr>
          <p:grpSpPr>
            <a:xfrm>
              <a:off x="-1073148" y="-16"/>
              <a:ext cx="12200840" cy="6858000"/>
              <a:chOff x="1" y="0"/>
              <a:chExt cx="12200840" cy="6858000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6FAA0327-FF8F-4211-80BE-CDB65549B7FF}"/>
                  </a:ext>
                </a:extLst>
              </p:cNvPr>
              <p:cNvSpPr/>
              <p:nvPr/>
            </p:nvSpPr>
            <p:spPr>
              <a:xfrm>
                <a:off x="1" y="0"/>
                <a:ext cx="1220084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0" name="手繪多邊形: 圖案 49">
                <a:extLst>
                  <a:ext uri="{FF2B5EF4-FFF2-40B4-BE49-F238E27FC236}">
                    <a16:creationId xmlns:a16="http://schemas.microsoft.com/office/drawing/2014/main" id="{6A258D4D-233E-4526-8A53-52AE02FA50B8}"/>
                  </a:ext>
                </a:extLst>
              </p:cNvPr>
              <p:cNvSpPr/>
              <p:nvPr/>
            </p:nvSpPr>
            <p:spPr>
              <a:xfrm>
                <a:off x="10797660" y="2125057"/>
                <a:ext cx="1403180" cy="2607883"/>
              </a:xfrm>
              <a:custGeom>
                <a:avLst/>
                <a:gdLst>
                  <a:gd name="connsiteX0" fmla="*/ 1257300 w 1257300"/>
                  <a:gd name="connsiteY0" fmla="*/ 0 h 2607883"/>
                  <a:gd name="connsiteX1" fmla="*/ 1257300 w 1257300"/>
                  <a:gd name="connsiteY1" fmla="*/ 2607883 h 2607883"/>
                  <a:gd name="connsiteX2" fmla="*/ 1145851 w 1257300"/>
                  <a:gd name="connsiteY2" fmla="*/ 2602129 h 2607883"/>
                  <a:gd name="connsiteX3" fmla="*/ 0 w 1257300"/>
                  <a:gd name="connsiteY3" fmla="*/ 1303941 h 2607883"/>
                  <a:gd name="connsiteX4" fmla="*/ 1145851 w 1257300"/>
                  <a:gd name="connsiteY4" fmla="*/ 5753 h 2607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300" h="2607883">
                    <a:moveTo>
                      <a:pt x="1257300" y="0"/>
                    </a:moveTo>
                    <a:lnTo>
                      <a:pt x="1257300" y="2607883"/>
                    </a:lnTo>
                    <a:lnTo>
                      <a:pt x="1145851" y="2602129"/>
                    </a:lnTo>
                    <a:cubicBezTo>
                      <a:pt x="502243" y="2535304"/>
                      <a:pt x="0" y="1979588"/>
                      <a:pt x="0" y="1303941"/>
                    </a:cubicBezTo>
                    <a:cubicBezTo>
                      <a:pt x="0" y="628294"/>
                      <a:pt x="502243" y="72579"/>
                      <a:pt x="1145851" y="57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pic>
            <p:nvPicPr>
              <p:cNvPr id="52" name="圖片 51" descr="一張含有 向量圖形 的圖片&#10;&#10;自動產生的描述">
                <a:extLst>
                  <a:ext uri="{FF2B5EF4-FFF2-40B4-BE49-F238E27FC236}">
                    <a16:creationId xmlns:a16="http://schemas.microsoft.com/office/drawing/2014/main" id="{942AFB0F-D47F-4337-9F07-3E643A189C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903104" y="3092751"/>
                <a:ext cx="602576" cy="672491"/>
              </a:xfrm>
              <a:prstGeom prst="rect">
                <a:avLst/>
              </a:prstGeom>
            </p:spPr>
          </p:pic>
        </p:grp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B68196D7-F694-4B04-AE86-CC87DB847D0C}"/>
                </a:ext>
              </a:extLst>
            </p:cNvPr>
            <p:cNvCxnSpPr/>
            <p:nvPr/>
          </p:nvCxnSpPr>
          <p:spPr>
            <a:xfrm>
              <a:off x="5349737" y="3419475"/>
              <a:ext cx="1684421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弧形 77">
              <a:extLst>
                <a:ext uri="{FF2B5EF4-FFF2-40B4-BE49-F238E27FC236}">
                  <a16:creationId xmlns:a16="http://schemas.microsoft.com/office/drawing/2014/main" id="{B56613F5-EEF5-449E-BCC8-43399D7C975E}"/>
                </a:ext>
              </a:extLst>
            </p:cNvPr>
            <p:cNvSpPr/>
            <p:nvPr/>
          </p:nvSpPr>
          <p:spPr>
            <a:xfrm rot="16200000">
              <a:off x="4501631" y="2716983"/>
              <a:ext cx="1413430" cy="1407102"/>
            </a:xfrm>
            <a:prstGeom prst="arc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4"/>
                </a:solidFill>
              </a:endParaRPr>
            </a:p>
          </p:txBody>
        </p:sp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633E2C57-221C-47CE-89B6-BB10E639DA2E}"/>
                </a:ext>
              </a:extLst>
            </p:cNvPr>
            <p:cNvCxnSpPr/>
            <p:nvPr/>
          </p:nvCxnSpPr>
          <p:spPr>
            <a:xfrm>
              <a:off x="1063487" y="3429000"/>
              <a:ext cx="1684421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39FDC2A4-B631-414D-9D19-CB3A0AFB7219}"/>
                </a:ext>
              </a:extLst>
            </p:cNvPr>
            <p:cNvCxnSpPr>
              <a:cxnSpLocks/>
            </p:cNvCxnSpPr>
            <p:nvPr/>
          </p:nvCxnSpPr>
          <p:spPr>
            <a:xfrm>
              <a:off x="2869428" y="3550916"/>
              <a:ext cx="0" cy="1986284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弧形 80">
              <a:extLst>
                <a:ext uri="{FF2B5EF4-FFF2-40B4-BE49-F238E27FC236}">
                  <a16:creationId xmlns:a16="http://schemas.microsoft.com/office/drawing/2014/main" id="{FF456EBB-BF12-4159-B575-5FD1F22C4A55}"/>
                </a:ext>
              </a:extLst>
            </p:cNvPr>
            <p:cNvSpPr/>
            <p:nvPr/>
          </p:nvSpPr>
          <p:spPr>
            <a:xfrm rot="10800000">
              <a:off x="2162713" y="2725449"/>
              <a:ext cx="1413430" cy="1407102"/>
            </a:xfrm>
            <a:prstGeom prst="arc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2" name="圓形: 空心 81">
              <a:extLst>
                <a:ext uri="{FF2B5EF4-FFF2-40B4-BE49-F238E27FC236}">
                  <a16:creationId xmlns:a16="http://schemas.microsoft.com/office/drawing/2014/main" id="{0BCE8201-AD08-459A-9FF2-ACA3AE9DD412}"/>
                </a:ext>
              </a:extLst>
            </p:cNvPr>
            <p:cNvSpPr/>
            <p:nvPr/>
          </p:nvSpPr>
          <p:spPr>
            <a:xfrm>
              <a:off x="2507575" y="3087068"/>
              <a:ext cx="763173" cy="754976"/>
            </a:xfrm>
            <a:prstGeom prst="donut">
              <a:avLst>
                <a:gd name="adj" fmla="val 489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B9561236-0FAE-4097-BD5F-213DEC1911D4}"/>
                </a:ext>
              </a:extLst>
            </p:cNvPr>
            <p:cNvSpPr/>
            <p:nvPr/>
          </p:nvSpPr>
          <p:spPr>
            <a:xfrm>
              <a:off x="2691627" y="3261359"/>
              <a:ext cx="396240" cy="395265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4" name="圓形: 空心 83">
              <a:extLst>
                <a:ext uri="{FF2B5EF4-FFF2-40B4-BE49-F238E27FC236}">
                  <a16:creationId xmlns:a16="http://schemas.microsoft.com/office/drawing/2014/main" id="{EF99AE4C-A420-461A-A22D-6DD985C3A02E}"/>
                </a:ext>
              </a:extLst>
            </p:cNvPr>
            <p:cNvSpPr/>
            <p:nvPr/>
          </p:nvSpPr>
          <p:spPr>
            <a:xfrm>
              <a:off x="2341209" y="2916778"/>
              <a:ext cx="1095904" cy="1084426"/>
            </a:xfrm>
            <a:prstGeom prst="donut">
              <a:avLst>
                <a:gd name="adj" fmla="val 489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7A973D50-F691-48EB-8679-1B0BA8ECA3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8555" y="3419475"/>
              <a:ext cx="2233083" cy="105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541C8E64-7385-402B-8B50-9C2CE24DC26A}"/>
                </a:ext>
              </a:extLst>
            </p:cNvPr>
            <p:cNvCxnSpPr>
              <a:cxnSpLocks/>
            </p:cNvCxnSpPr>
            <p:nvPr/>
          </p:nvCxnSpPr>
          <p:spPr>
            <a:xfrm>
              <a:off x="5208346" y="1469810"/>
              <a:ext cx="0" cy="198628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圓形: 空心 86">
              <a:extLst>
                <a:ext uri="{FF2B5EF4-FFF2-40B4-BE49-F238E27FC236}">
                  <a16:creationId xmlns:a16="http://schemas.microsoft.com/office/drawing/2014/main" id="{040B3A16-E92C-4868-867F-006FF1361D90}"/>
                </a:ext>
              </a:extLst>
            </p:cNvPr>
            <p:cNvSpPr/>
            <p:nvPr/>
          </p:nvSpPr>
          <p:spPr>
            <a:xfrm>
              <a:off x="4846493" y="3078602"/>
              <a:ext cx="763173" cy="754976"/>
            </a:xfrm>
            <a:prstGeom prst="donut">
              <a:avLst>
                <a:gd name="adj" fmla="val 489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4"/>
                </a:solidFill>
              </a:endParaRPr>
            </a:p>
          </p:txBody>
        </p:sp>
        <p:sp>
          <p:nvSpPr>
            <p:cNvPr id="88" name="橢圓 87">
              <a:extLst>
                <a:ext uri="{FF2B5EF4-FFF2-40B4-BE49-F238E27FC236}">
                  <a16:creationId xmlns:a16="http://schemas.microsoft.com/office/drawing/2014/main" id="{5E3E90C6-8844-4EA1-9BE4-C240B6E7DA54}"/>
                </a:ext>
              </a:extLst>
            </p:cNvPr>
            <p:cNvSpPr/>
            <p:nvPr/>
          </p:nvSpPr>
          <p:spPr>
            <a:xfrm>
              <a:off x="5030545" y="3252893"/>
              <a:ext cx="396240" cy="39526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圓形: 空心 88">
              <a:extLst>
                <a:ext uri="{FF2B5EF4-FFF2-40B4-BE49-F238E27FC236}">
                  <a16:creationId xmlns:a16="http://schemas.microsoft.com/office/drawing/2014/main" id="{C8AE3295-5AC3-4939-9516-1782F36C9159}"/>
                </a:ext>
              </a:extLst>
            </p:cNvPr>
            <p:cNvSpPr/>
            <p:nvPr/>
          </p:nvSpPr>
          <p:spPr>
            <a:xfrm>
              <a:off x="4680127" y="2908312"/>
              <a:ext cx="1095904" cy="1084426"/>
            </a:xfrm>
            <a:prstGeom prst="donut">
              <a:avLst>
                <a:gd name="adj" fmla="val 489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4"/>
                </a:solidFill>
              </a:endParaRPr>
            </a:p>
          </p:txBody>
        </p:sp>
        <p:sp>
          <p:nvSpPr>
            <p:cNvPr id="90" name="橢圓 89">
              <a:extLst>
                <a:ext uri="{FF2B5EF4-FFF2-40B4-BE49-F238E27FC236}">
                  <a16:creationId xmlns:a16="http://schemas.microsoft.com/office/drawing/2014/main" id="{6B2FC2BB-0DC4-41E1-B648-A89C48D59711}"/>
                </a:ext>
              </a:extLst>
            </p:cNvPr>
            <p:cNvSpPr/>
            <p:nvPr/>
          </p:nvSpPr>
          <p:spPr>
            <a:xfrm>
              <a:off x="2776654" y="5419023"/>
              <a:ext cx="202262" cy="209175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71D99590-8DE3-45B5-A549-D52AB60BE090}"/>
                </a:ext>
              </a:extLst>
            </p:cNvPr>
            <p:cNvSpPr txBox="1"/>
            <p:nvPr/>
          </p:nvSpPr>
          <p:spPr>
            <a:xfrm>
              <a:off x="2240466" y="2462949"/>
              <a:ext cx="15141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chemeClr val="accent3">
                      <a:lumMod val="50000"/>
                    </a:schemeClr>
                  </a:solidFill>
                  <a:latin typeface="Ink Free" panose="03080402000500000000" pitchFamily="66" charset="0"/>
                </a:rPr>
                <a:t>Level 4h</a:t>
              </a:r>
              <a:endParaRPr lang="zh-TW" altLang="en-US" sz="2400" b="1" dirty="0">
                <a:solidFill>
                  <a:schemeClr val="accent3">
                    <a:lumMod val="50000"/>
                  </a:schemeClr>
                </a:solidFill>
                <a:latin typeface="Ink Free" panose="03080402000500000000" pitchFamily="66" charset="0"/>
              </a:endParaRPr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F5A775BE-884B-4DAA-B3D9-3F4C388DE46F}"/>
                </a:ext>
              </a:extLst>
            </p:cNvPr>
            <p:cNvSpPr txBox="1"/>
            <p:nvPr/>
          </p:nvSpPr>
          <p:spPr>
            <a:xfrm>
              <a:off x="2003355" y="5769607"/>
              <a:ext cx="1757608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chemeClr val="accent3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達到</a:t>
              </a:r>
              <a:r>
                <a:rPr lang="en-US" altLang="zh-TW" sz="2000" dirty="0">
                  <a:solidFill>
                    <a:schemeClr val="accent3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1000</a:t>
              </a:r>
              <a:r>
                <a:rPr lang="zh-TW" altLang="en-US" sz="2000" dirty="0">
                  <a:solidFill>
                    <a:schemeClr val="accent3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分</a:t>
              </a:r>
              <a:endParaRPr lang="en-US" altLang="zh-TW" sz="2000" dirty="0">
                <a:solidFill>
                  <a:schemeClr val="accent3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 algn="ctr"/>
              <a:r>
                <a:rPr lang="zh-TW" altLang="en-US" sz="2000" dirty="0">
                  <a:solidFill>
                    <a:schemeClr val="accent3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進入下一關</a:t>
              </a:r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BED79D7B-448A-4364-82B8-062ACDCAAB0E}"/>
                </a:ext>
              </a:extLst>
            </p:cNvPr>
            <p:cNvCxnSpPr>
              <a:cxnSpLocks/>
            </p:cNvCxnSpPr>
            <p:nvPr/>
          </p:nvCxnSpPr>
          <p:spPr>
            <a:xfrm>
              <a:off x="1873369" y="6505423"/>
              <a:ext cx="2050642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197716B7-F56C-4DFC-973A-31D2FAFD4D5C}"/>
                </a:ext>
              </a:extLst>
            </p:cNvPr>
            <p:cNvSpPr/>
            <p:nvPr/>
          </p:nvSpPr>
          <p:spPr>
            <a:xfrm>
              <a:off x="5106032" y="1393607"/>
              <a:ext cx="203902" cy="21033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8ADFDEB3-333B-4BE9-8056-2930DD2EF66B}"/>
                </a:ext>
              </a:extLst>
            </p:cNvPr>
            <p:cNvSpPr txBox="1"/>
            <p:nvPr/>
          </p:nvSpPr>
          <p:spPr>
            <a:xfrm>
              <a:off x="4643860" y="4019753"/>
              <a:ext cx="11270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chemeClr val="bg2">
                      <a:lumMod val="50000"/>
                    </a:schemeClr>
                  </a:solidFill>
                  <a:latin typeface="Ink Free" panose="03080402000500000000" pitchFamily="66" charset="0"/>
                </a:rPr>
                <a:t>Level 5</a:t>
              </a:r>
              <a:endParaRPr lang="zh-TW" altLang="en-US" sz="2400" b="1" dirty="0">
                <a:solidFill>
                  <a:schemeClr val="bg2">
                    <a:lumMod val="50000"/>
                  </a:schemeClr>
                </a:solidFill>
                <a:latin typeface="Ink Free" panose="03080402000500000000" pitchFamily="66" charset="0"/>
              </a:endParaRPr>
            </a:p>
          </p:txBody>
        </p:sp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202895DB-F7A3-4628-B95E-66A485BC7B0C}"/>
                </a:ext>
              </a:extLst>
            </p:cNvPr>
            <p:cNvSpPr txBox="1"/>
            <p:nvPr/>
          </p:nvSpPr>
          <p:spPr>
            <a:xfrm>
              <a:off x="4261943" y="582096"/>
              <a:ext cx="18906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chemeClr val="accent3"/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達到</a:t>
              </a:r>
              <a:r>
                <a:rPr lang="en-US" altLang="zh-TW" sz="2000" dirty="0">
                  <a:solidFill>
                    <a:schemeClr val="accent3"/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10000</a:t>
              </a:r>
              <a:r>
                <a:rPr lang="zh-TW" altLang="en-US" sz="2000" dirty="0">
                  <a:solidFill>
                    <a:schemeClr val="accent3"/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分</a:t>
              </a:r>
              <a:endParaRPr lang="en-US" altLang="zh-TW" sz="2000" dirty="0">
                <a:solidFill>
                  <a:schemeClr val="accent3"/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 algn="ctr"/>
              <a:r>
                <a:rPr lang="zh-TW" altLang="en-US" sz="2000" dirty="0">
                  <a:solidFill>
                    <a:schemeClr val="accent3"/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進入下一關</a:t>
              </a:r>
            </a:p>
          </p:txBody>
        </p: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C122A203-C0AF-44E4-B394-86EBEDB0C1DD}"/>
                </a:ext>
              </a:extLst>
            </p:cNvPr>
            <p:cNvCxnSpPr>
              <a:cxnSpLocks/>
            </p:cNvCxnSpPr>
            <p:nvPr/>
          </p:nvCxnSpPr>
          <p:spPr>
            <a:xfrm>
              <a:off x="4090272" y="572571"/>
              <a:ext cx="2280980" cy="9525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07486C2E-94A2-4285-A5ED-88815D1CA3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3863" y="2725449"/>
              <a:ext cx="0" cy="695087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9" name="圖片 98">
              <a:extLst>
                <a:ext uri="{FF2B5EF4-FFF2-40B4-BE49-F238E27FC236}">
                  <a16:creationId xmlns:a16="http://schemas.microsoft.com/office/drawing/2014/main" id="{6D770A88-06EE-46A4-8B7B-CB8F3D434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394" y="1781769"/>
              <a:ext cx="856938" cy="856938"/>
            </a:xfrm>
            <a:prstGeom prst="rect">
              <a:avLst/>
            </a:prstGeom>
          </p:spPr>
        </p:pic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102929A8-67B7-457D-A04D-B3BE0D737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2569" y="3419475"/>
              <a:ext cx="0" cy="69508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1" name="圖片 100">
              <a:extLst>
                <a:ext uri="{FF2B5EF4-FFF2-40B4-BE49-F238E27FC236}">
                  <a16:creationId xmlns:a16="http://schemas.microsoft.com/office/drawing/2014/main" id="{F09EAD96-186E-4453-BC4B-09B2468B6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4100" y="4265793"/>
              <a:ext cx="856938" cy="856938"/>
            </a:xfrm>
            <a:prstGeom prst="rect">
              <a:avLst/>
            </a:prstGeom>
          </p:spPr>
        </p:pic>
        <p:cxnSp>
          <p:nvCxnSpPr>
            <p:cNvPr id="102" name="直線單箭頭接點 101">
              <a:extLst>
                <a:ext uri="{FF2B5EF4-FFF2-40B4-BE49-F238E27FC236}">
                  <a16:creationId xmlns:a16="http://schemas.microsoft.com/office/drawing/2014/main" id="{79A206DC-A505-4796-A8AB-F3529DC17712}"/>
                </a:ext>
              </a:extLst>
            </p:cNvPr>
            <p:cNvCxnSpPr/>
            <p:nvPr/>
          </p:nvCxnSpPr>
          <p:spPr>
            <a:xfrm flipV="1">
              <a:off x="7024633" y="2533650"/>
              <a:ext cx="963530" cy="88582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單箭頭接點 102">
              <a:extLst>
                <a:ext uri="{FF2B5EF4-FFF2-40B4-BE49-F238E27FC236}">
                  <a16:creationId xmlns:a16="http://schemas.microsoft.com/office/drawing/2014/main" id="{5A87A60A-9159-43C1-9972-ED8287108FF9}"/>
                </a:ext>
              </a:extLst>
            </p:cNvPr>
            <p:cNvCxnSpPr>
              <a:cxnSpLocks/>
            </p:cNvCxnSpPr>
            <p:nvPr/>
          </p:nvCxnSpPr>
          <p:spPr>
            <a:xfrm>
              <a:off x="6996058" y="3409950"/>
              <a:ext cx="963530" cy="88582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7BFC2A4F-6779-4FCA-994C-02FF127F7F69}"/>
                </a:ext>
              </a:extLst>
            </p:cNvPr>
            <p:cNvSpPr txBox="1"/>
            <p:nvPr/>
          </p:nvSpPr>
          <p:spPr>
            <a:xfrm>
              <a:off x="7970772" y="2070237"/>
              <a:ext cx="1514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>
                  <a:solidFill>
                    <a:schemeClr val="bg1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Win?</a:t>
              </a:r>
              <a:endParaRPr lang="zh-TW" altLang="en-US" sz="4000" b="1" dirty="0">
                <a:solidFill>
                  <a:schemeClr val="bg1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</p:txBody>
        </p:sp>
        <p:sp>
          <p:nvSpPr>
            <p:cNvPr id="105" name="文字方塊 104">
              <a:extLst>
                <a:ext uri="{FF2B5EF4-FFF2-40B4-BE49-F238E27FC236}">
                  <a16:creationId xmlns:a16="http://schemas.microsoft.com/office/drawing/2014/main" id="{9AF515B2-A80C-44B0-BC85-9BD0F83D7E6F}"/>
                </a:ext>
              </a:extLst>
            </p:cNvPr>
            <p:cNvSpPr txBox="1"/>
            <p:nvPr/>
          </p:nvSpPr>
          <p:spPr>
            <a:xfrm>
              <a:off x="7951036" y="3981588"/>
              <a:ext cx="1514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>
                  <a:solidFill>
                    <a:schemeClr val="bg1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Lose?</a:t>
              </a:r>
              <a:endParaRPr lang="zh-TW" altLang="en-US" sz="4000" b="1" dirty="0">
                <a:solidFill>
                  <a:schemeClr val="bg1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85C5AA0B-7780-42AA-B72A-820824153DB7}"/>
                </a:ext>
              </a:extLst>
            </p:cNvPr>
            <p:cNvSpPr txBox="1"/>
            <p:nvPr/>
          </p:nvSpPr>
          <p:spPr>
            <a:xfrm rot="16200000">
              <a:off x="10143301" y="3102711"/>
              <a:ext cx="25096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inspiration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3BDFBA22-0E92-4A33-9B5E-3C9D2E36301A}"/>
                </a:ext>
              </a:extLst>
            </p:cNvPr>
            <p:cNvSpPr txBox="1"/>
            <p:nvPr/>
          </p:nvSpPr>
          <p:spPr>
            <a:xfrm rot="16200000">
              <a:off x="9725600" y="3102710"/>
              <a:ext cx="22673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Timelines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</p:grpSp>
      <p:grpSp>
        <p:nvGrpSpPr>
          <p:cNvPr id="135" name="群組 134">
            <a:extLst>
              <a:ext uri="{FF2B5EF4-FFF2-40B4-BE49-F238E27FC236}">
                <a16:creationId xmlns:a16="http://schemas.microsoft.com/office/drawing/2014/main" id="{8A779D29-217F-4619-9D2B-7AC6FF862FE7}"/>
              </a:ext>
            </a:extLst>
          </p:cNvPr>
          <p:cNvGrpSpPr/>
          <p:nvPr/>
        </p:nvGrpSpPr>
        <p:grpSpPr>
          <a:xfrm>
            <a:off x="-1630640" y="-13237"/>
            <a:ext cx="12200840" cy="6858000"/>
            <a:chOff x="-1690348" y="-19862"/>
            <a:chExt cx="12200840" cy="6858000"/>
          </a:xfrm>
        </p:grpSpPr>
        <p:grpSp>
          <p:nvGrpSpPr>
            <p:cNvPr id="136" name="群組 135">
              <a:extLst>
                <a:ext uri="{FF2B5EF4-FFF2-40B4-BE49-F238E27FC236}">
                  <a16:creationId xmlns:a16="http://schemas.microsoft.com/office/drawing/2014/main" id="{AA34871A-B0D3-4713-B369-03485123EAFC}"/>
                </a:ext>
              </a:extLst>
            </p:cNvPr>
            <p:cNvGrpSpPr/>
            <p:nvPr/>
          </p:nvGrpSpPr>
          <p:grpSpPr>
            <a:xfrm>
              <a:off x="-1690348" y="-19862"/>
              <a:ext cx="12200840" cy="6858000"/>
              <a:chOff x="1" y="0"/>
              <a:chExt cx="12200840" cy="6858000"/>
            </a:xfrm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B4D4B5F3-6FC1-4A4F-942F-F50DFBE29BEB}"/>
                  </a:ext>
                </a:extLst>
              </p:cNvPr>
              <p:cNvSpPr/>
              <p:nvPr/>
            </p:nvSpPr>
            <p:spPr>
              <a:xfrm>
                <a:off x="1" y="0"/>
                <a:ext cx="1220084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9" name="手繪多邊形: 圖案 138">
                <a:extLst>
                  <a:ext uri="{FF2B5EF4-FFF2-40B4-BE49-F238E27FC236}">
                    <a16:creationId xmlns:a16="http://schemas.microsoft.com/office/drawing/2014/main" id="{5845F7BB-3433-4B7F-A033-4CFC3A58F6AA}"/>
                  </a:ext>
                </a:extLst>
              </p:cNvPr>
              <p:cNvSpPr/>
              <p:nvPr/>
            </p:nvSpPr>
            <p:spPr>
              <a:xfrm>
                <a:off x="10797660" y="2125057"/>
                <a:ext cx="1403180" cy="2607883"/>
              </a:xfrm>
              <a:custGeom>
                <a:avLst/>
                <a:gdLst>
                  <a:gd name="connsiteX0" fmla="*/ 1257300 w 1257300"/>
                  <a:gd name="connsiteY0" fmla="*/ 0 h 2607883"/>
                  <a:gd name="connsiteX1" fmla="*/ 1257300 w 1257300"/>
                  <a:gd name="connsiteY1" fmla="*/ 2607883 h 2607883"/>
                  <a:gd name="connsiteX2" fmla="*/ 1145851 w 1257300"/>
                  <a:gd name="connsiteY2" fmla="*/ 2602129 h 2607883"/>
                  <a:gd name="connsiteX3" fmla="*/ 0 w 1257300"/>
                  <a:gd name="connsiteY3" fmla="*/ 1303941 h 2607883"/>
                  <a:gd name="connsiteX4" fmla="*/ 1145851 w 1257300"/>
                  <a:gd name="connsiteY4" fmla="*/ 5753 h 2607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300" h="2607883">
                    <a:moveTo>
                      <a:pt x="1257300" y="0"/>
                    </a:moveTo>
                    <a:lnTo>
                      <a:pt x="1257300" y="2607883"/>
                    </a:lnTo>
                    <a:lnTo>
                      <a:pt x="1145851" y="2602129"/>
                    </a:lnTo>
                    <a:cubicBezTo>
                      <a:pt x="502243" y="2535304"/>
                      <a:pt x="0" y="1979588"/>
                      <a:pt x="0" y="1303941"/>
                    </a:cubicBezTo>
                    <a:cubicBezTo>
                      <a:pt x="0" y="628294"/>
                      <a:pt x="502243" y="72579"/>
                      <a:pt x="1145851" y="57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40" name="文字方塊 139">
                <a:extLst>
                  <a:ext uri="{FF2B5EF4-FFF2-40B4-BE49-F238E27FC236}">
                    <a16:creationId xmlns:a16="http://schemas.microsoft.com/office/drawing/2014/main" id="{38E56CB4-4813-4009-A42A-370B53FD8E00}"/>
                  </a:ext>
                </a:extLst>
              </p:cNvPr>
              <p:cNvSpPr txBox="1"/>
              <p:nvPr/>
            </p:nvSpPr>
            <p:spPr>
              <a:xfrm rot="16200000">
                <a:off x="10811300" y="3064405"/>
                <a:ext cx="21128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6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Microsoft JhengHei UI" panose="020B0604030504040204" pitchFamily="34" charset="-120"/>
                    <a:cs typeface="Aharoni" panose="02010803020104030203" pitchFamily="2" charset="-79"/>
                  </a:rPr>
                  <a:t>program</a:t>
                </a:r>
                <a:endParaRPr lang="zh-TW" altLang="en-US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137" name="圖片 136">
              <a:extLst>
                <a:ext uri="{FF2B5EF4-FFF2-40B4-BE49-F238E27FC236}">
                  <a16:creationId xmlns:a16="http://schemas.microsoft.com/office/drawing/2014/main" id="{F868F870-B2CF-4E3A-B3C0-07A41CDE2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36786" y="3100077"/>
              <a:ext cx="651595" cy="651595"/>
            </a:xfrm>
            <a:prstGeom prst="rect">
              <a:avLst/>
            </a:prstGeom>
          </p:spPr>
        </p:pic>
      </p:grpSp>
      <p:grpSp>
        <p:nvGrpSpPr>
          <p:cNvPr id="130" name="群組 129">
            <a:extLst>
              <a:ext uri="{FF2B5EF4-FFF2-40B4-BE49-F238E27FC236}">
                <a16:creationId xmlns:a16="http://schemas.microsoft.com/office/drawing/2014/main" id="{78A1A7C9-452C-4D0E-9027-31EDD2E00F84}"/>
              </a:ext>
            </a:extLst>
          </p:cNvPr>
          <p:cNvGrpSpPr/>
          <p:nvPr/>
        </p:nvGrpSpPr>
        <p:grpSpPr>
          <a:xfrm>
            <a:off x="-11623168" y="-6183"/>
            <a:ext cx="12200840" cy="6858000"/>
            <a:chOff x="1" y="0"/>
            <a:chExt cx="12200840" cy="6858000"/>
          </a:xfrm>
        </p:grpSpPr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B1C102A3-BE18-42E3-A206-CF08AADC7F4C}"/>
                </a:ext>
              </a:extLst>
            </p:cNvPr>
            <p:cNvSpPr/>
            <p:nvPr/>
          </p:nvSpPr>
          <p:spPr>
            <a:xfrm>
              <a:off x="1" y="0"/>
              <a:ext cx="1220084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手繪多邊形: 圖案 131">
              <a:extLst>
                <a:ext uri="{FF2B5EF4-FFF2-40B4-BE49-F238E27FC236}">
                  <a16:creationId xmlns:a16="http://schemas.microsoft.com/office/drawing/2014/main" id="{554E3B2D-62C7-4D43-931F-9DE660BC4A4C}"/>
                </a:ext>
              </a:extLst>
            </p:cNvPr>
            <p:cNvSpPr/>
            <p:nvPr/>
          </p:nvSpPr>
          <p:spPr>
            <a:xfrm>
              <a:off x="10797660" y="2125057"/>
              <a:ext cx="1403180" cy="2607883"/>
            </a:xfrm>
            <a:custGeom>
              <a:avLst/>
              <a:gdLst>
                <a:gd name="connsiteX0" fmla="*/ 1257300 w 1257300"/>
                <a:gd name="connsiteY0" fmla="*/ 0 h 2607883"/>
                <a:gd name="connsiteX1" fmla="*/ 1257300 w 1257300"/>
                <a:gd name="connsiteY1" fmla="*/ 2607883 h 2607883"/>
                <a:gd name="connsiteX2" fmla="*/ 1145851 w 1257300"/>
                <a:gd name="connsiteY2" fmla="*/ 2602129 h 2607883"/>
                <a:gd name="connsiteX3" fmla="*/ 0 w 1257300"/>
                <a:gd name="connsiteY3" fmla="*/ 1303941 h 2607883"/>
                <a:gd name="connsiteX4" fmla="*/ 1145851 w 1257300"/>
                <a:gd name="connsiteY4" fmla="*/ 5753 h 260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2607883">
                  <a:moveTo>
                    <a:pt x="1257300" y="0"/>
                  </a:moveTo>
                  <a:lnTo>
                    <a:pt x="1257300" y="2607883"/>
                  </a:lnTo>
                  <a:lnTo>
                    <a:pt x="1145851" y="2602129"/>
                  </a:lnTo>
                  <a:cubicBezTo>
                    <a:pt x="502243" y="2535304"/>
                    <a:pt x="0" y="1979588"/>
                    <a:pt x="0" y="1303941"/>
                  </a:cubicBezTo>
                  <a:cubicBezTo>
                    <a:pt x="0" y="628294"/>
                    <a:pt x="502243" y="72579"/>
                    <a:pt x="1145851" y="57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81CB135D-5B18-432A-BA49-B690E9D1360B}"/>
                </a:ext>
              </a:extLst>
            </p:cNvPr>
            <p:cNvSpPr txBox="1"/>
            <p:nvPr/>
          </p:nvSpPr>
          <p:spPr>
            <a:xfrm rot="16200000">
              <a:off x="11051506" y="3105832"/>
              <a:ext cx="16523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END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  <p:pic>
          <p:nvPicPr>
            <p:cNvPr id="134" name="圖片 133" descr="一張含有 向量圖形 的圖片&#10;&#10;自動產生的描述">
              <a:extLst>
                <a:ext uri="{FF2B5EF4-FFF2-40B4-BE49-F238E27FC236}">
                  <a16:creationId xmlns:a16="http://schemas.microsoft.com/office/drawing/2014/main" id="{0E2B6B6C-2468-420A-9674-506C0306C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72057" y="3092751"/>
              <a:ext cx="602576" cy="672491"/>
            </a:xfrm>
            <a:prstGeom prst="rect">
              <a:avLst/>
            </a:prstGeom>
          </p:spPr>
        </p:pic>
      </p:grpSp>
      <p:pic>
        <p:nvPicPr>
          <p:cNvPr id="62" name="圖片 61" descr="一張含有 拉門 的圖片&#10;&#10;自動產生的描述">
            <a:extLst>
              <a:ext uri="{FF2B5EF4-FFF2-40B4-BE49-F238E27FC236}">
                <a16:creationId xmlns:a16="http://schemas.microsoft.com/office/drawing/2014/main" id="{79B42637-4E52-4365-85B0-7C3B3FBF6C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" r="2400" b="4676"/>
          <a:stretch/>
        </p:blipFill>
        <p:spPr>
          <a:xfrm>
            <a:off x="3966480" y="1781769"/>
            <a:ext cx="3043865" cy="4655019"/>
          </a:xfrm>
          <a:prstGeom prst="rect">
            <a:avLst/>
          </a:prstGeom>
        </p:spPr>
      </p:pic>
      <p:pic>
        <p:nvPicPr>
          <p:cNvPr id="65" name="圖片 64" descr="一張含有 監視器, 室內 的圖片&#10;&#10;自動產生的描述">
            <a:extLst>
              <a:ext uri="{FF2B5EF4-FFF2-40B4-BE49-F238E27FC236}">
                <a16:creationId xmlns:a16="http://schemas.microsoft.com/office/drawing/2014/main" id="{9826AACF-FF60-425F-91BF-E06E97D1B49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" b="25832"/>
          <a:stretch/>
        </p:blipFill>
        <p:spPr>
          <a:xfrm>
            <a:off x="4014000" y="1088843"/>
            <a:ext cx="2825570" cy="362336"/>
          </a:xfrm>
          <a:prstGeom prst="rect">
            <a:avLst/>
          </a:prstGeom>
        </p:spPr>
      </p:pic>
      <p:sp>
        <p:nvSpPr>
          <p:cNvPr id="66" name="文字方塊 65">
            <a:extLst>
              <a:ext uri="{FF2B5EF4-FFF2-40B4-BE49-F238E27FC236}">
                <a16:creationId xmlns:a16="http://schemas.microsoft.com/office/drawing/2014/main" id="{4BF0AB4E-01EF-41AF-91ED-F66CB4C40BAC}"/>
              </a:ext>
            </a:extLst>
          </p:cNvPr>
          <p:cNvSpPr txBox="1"/>
          <p:nvPr/>
        </p:nvSpPr>
        <p:spPr>
          <a:xfrm>
            <a:off x="1451113" y="228601"/>
            <a:ext cx="1408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MAP</a:t>
            </a:r>
            <a:endParaRPr lang="zh-TW" altLang="en-US" sz="4800" b="1" dirty="0">
              <a:solidFill>
                <a:schemeClr val="accent6">
                  <a:lumMod val="50000"/>
                </a:schemeClr>
              </a:solidFill>
              <a:latin typeface="【暖色君】学院体" panose="02000603000000000000" pitchFamily="2" charset="-120"/>
              <a:ea typeface="【暖色君】学院体" panose="02000603000000000000" pitchFamily="2" charset="-120"/>
              <a:cs typeface="【暖色君】学院体" panose="02000603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77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B6871A40-54D2-41D8-A61C-71CBA3A24D69}"/>
              </a:ext>
            </a:extLst>
          </p:cNvPr>
          <p:cNvGrpSpPr/>
          <p:nvPr/>
        </p:nvGrpSpPr>
        <p:grpSpPr>
          <a:xfrm>
            <a:off x="-1061583" y="-16"/>
            <a:ext cx="13314543" cy="6858016"/>
            <a:chOff x="-1073148" y="-16"/>
            <a:chExt cx="13314543" cy="685801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705C0FBE-C62F-4986-A5AE-504CCDA0736D}"/>
                </a:ext>
              </a:extLst>
            </p:cNvPr>
            <p:cNvGrpSpPr/>
            <p:nvPr/>
          </p:nvGrpSpPr>
          <p:grpSpPr>
            <a:xfrm>
              <a:off x="-19457" y="0"/>
              <a:ext cx="12260852" cy="6858000"/>
              <a:chOff x="-19457" y="0"/>
              <a:chExt cx="12260852" cy="6858000"/>
            </a:xfrm>
          </p:grpSpPr>
          <p:grpSp>
            <p:nvGrpSpPr>
              <p:cNvPr id="2" name="群組 1">
                <a:extLst>
                  <a:ext uri="{FF2B5EF4-FFF2-40B4-BE49-F238E27FC236}">
                    <a16:creationId xmlns:a16="http://schemas.microsoft.com/office/drawing/2014/main" id="{B0F7EAAA-3AC3-4A1C-801A-3158EF497A0E}"/>
                  </a:ext>
                </a:extLst>
              </p:cNvPr>
              <p:cNvGrpSpPr/>
              <p:nvPr/>
            </p:nvGrpSpPr>
            <p:grpSpPr>
              <a:xfrm>
                <a:off x="-19457" y="0"/>
                <a:ext cx="12200840" cy="6858000"/>
                <a:chOff x="1" y="0"/>
                <a:chExt cx="12200840" cy="6858000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3B02701-3C83-4236-8BA1-B108151DDF06}"/>
                    </a:ext>
                  </a:extLst>
                </p:cNvPr>
                <p:cNvSpPr/>
                <p:nvPr/>
              </p:nvSpPr>
              <p:spPr>
                <a:xfrm>
                  <a:off x="1" y="0"/>
                  <a:ext cx="12200840" cy="6858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215900" dist="38100" sx="101000" sy="101000" algn="ctr" rotWithShape="0">
                    <a:schemeClr val="tx1">
                      <a:lumMod val="65000"/>
                      <a:lumOff val="35000"/>
                      <a:alpha val="3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手繪多邊形: 圖案 21">
                  <a:extLst>
                    <a:ext uri="{FF2B5EF4-FFF2-40B4-BE49-F238E27FC236}">
                      <a16:creationId xmlns:a16="http://schemas.microsoft.com/office/drawing/2014/main" id="{6754AE60-0753-4DDB-9A92-3E950F652720}"/>
                    </a:ext>
                  </a:extLst>
                </p:cNvPr>
                <p:cNvSpPr/>
                <p:nvPr/>
              </p:nvSpPr>
              <p:spPr>
                <a:xfrm>
                  <a:off x="10797660" y="2125057"/>
                  <a:ext cx="1403180" cy="2607883"/>
                </a:xfrm>
                <a:custGeom>
                  <a:avLst/>
                  <a:gdLst>
                    <a:gd name="connsiteX0" fmla="*/ 1257300 w 1257300"/>
                    <a:gd name="connsiteY0" fmla="*/ 0 h 2607883"/>
                    <a:gd name="connsiteX1" fmla="*/ 1257300 w 1257300"/>
                    <a:gd name="connsiteY1" fmla="*/ 2607883 h 2607883"/>
                    <a:gd name="connsiteX2" fmla="*/ 1145851 w 1257300"/>
                    <a:gd name="connsiteY2" fmla="*/ 2602129 h 2607883"/>
                    <a:gd name="connsiteX3" fmla="*/ 0 w 1257300"/>
                    <a:gd name="connsiteY3" fmla="*/ 1303941 h 2607883"/>
                    <a:gd name="connsiteX4" fmla="*/ 1145851 w 1257300"/>
                    <a:gd name="connsiteY4" fmla="*/ 5753 h 2607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7300" h="2607883">
                      <a:moveTo>
                        <a:pt x="1257300" y="0"/>
                      </a:moveTo>
                      <a:lnTo>
                        <a:pt x="1257300" y="2607883"/>
                      </a:lnTo>
                      <a:lnTo>
                        <a:pt x="1145851" y="2602129"/>
                      </a:lnTo>
                      <a:cubicBezTo>
                        <a:pt x="502243" y="2535304"/>
                        <a:pt x="0" y="1979588"/>
                        <a:pt x="0" y="1303941"/>
                      </a:cubicBezTo>
                      <a:cubicBezTo>
                        <a:pt x="0" y="628294"/>
                        <a:pt x="502243" y="72579"/>
                        <a:pt x="1145851" y="5753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0A90B921-9DB4-41B5-9070-F7844A45C951}"/>
                    </a:ext>
                  </a:extLst>
                </p:cNvPr>
                <p:cNvSpPr txBox="1"/>
                <p:nvPr/>
              </p:nvSpPr>
              <p:spPr>
                <a:xfrm rot="16200000">
                  <a:off x="11051506" y="3105832"/>
                  <a:ext cx="165233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zh-TW" altLang="en-US" sz="36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Microsoft JhengHei UI" panose="020B0604030504040204" pitchFamily="34" charset="-120"/>
                    <a:cs typeface="Aharoni" panose="02010803020104030203" pitchFamily="2" charset="-79"/>
                  </a:endParaRPr>
                </a:p>
              </p:txBody>
            </p:sp>
            <p:pic>
              <p:nvPicPr>
                <p:cNvPr id="27" name="圖片 26" descr="一張含有 向量圖形 的圖片&#10;&#10;自動產生的描述">
                  <a:extLst>
                    <a:ext uri="{FF2B5EF4-FFF2-40B4-BE49-F238E27FC236}">
                      <a16:creationId xmlns:a16="http://schemas.microsoft.com/office/drawing/2014/main" id="{FB2282AE-9DA2-4A36-88CF-D75A8461FA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0916975" y="3092743"/>
                  <a:ext cx="602576" cy="672491"/>
                </a:xfrm>
                <a:prstGeom prst="rect">
                  <a:avLst/>
                </a:prstGeom>
              </p:spPr>
            </p:pic>
          </p:grpSp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2C64FD93-571E-4150-993B-1BA595955000}"/>
                  </a:ext>
                </a:extLst>
              </p:cNvPr>
              <p:cNvSpPr txBox="1"/>
              <p:nvPr/>
            </p:nvSpPr>
            <p:spPr>
              <a:xfrm rot="16200000">
                <a:off x="11092060" y="3095201"/>
                <a:ext cx="16523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6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Microsoft JhengHei UI" panose="020B0604030504040204" pitchFamily="34" charset="-120"/>
                    <a:cs typeface="Aharoni" panose="02010803020104030203" pitchFamily="2" charset="-79"/>
                  </a:rPr>
                  <a:t>rules</a:t>
                </a:r>
                <a:endParaRPr lang="zh-TW" altLang="en-US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553F807F-3CB7-4449-BE19-1686972DE747}"/>
                </a:ext>
              </a:extLst>
            </p:cNvPr>
            <p:cNvGrpSpPr/>
            <p:nvPr/>
          </p:nvGrpSpPr>
          <p:grpSpPr>
            <a:xfrm>
              <a:off x="-537728" y="0"/>
              <a:ext cx="12200840" cy="6858000"/>
              <a:chOff x="1" y="0"/>
              <a:chExt cx="12200840" cy="6858000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1CB6FA0D-2A12-4449-9B46-25139E62B644}"/>
                  </a:ext>
                </a:extLst>
              </p:cNvPr>
              <p:cNvSpPr/>
              <p:nvPr/>
            </p:nvSpPr>
            <p:spPr>
              <a:xfrm>
                <a:off x="1" y="0"/>
                <a:ext cx="1220084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手繪多邊形: 圖案 39">
                <a:extLst>
                  <a:ext uri="{FF2B5EF4-FFF2-40B4-BE49-F238E27FC236}">
                    <a16:creationId xmlns:a16="http://schemas.microsoft.com/office/drawing/2014/main" id="{6715659B-02E2-466A-A144-729705D70524}"/>
                  </a:ext>
                </a:extLst>
              </p:cNvPr>
              <p:cNvSpPr/>
              <p:nvPr/>
            </p:nvSpPr>
            <p:spPr>
              <a:xfrm>
                <a:off x="10797660" y="2125057"/>
                <a:ext cx="1403180" cy="2607883"/>
              </a:xfrm>
              <a:custGeom>
                <a:avLst/>
                <a:gdLst>
                  <a:gd name="connsiteX0" fmla="*/ 1257300 w 1257300"/>
                  <a:gd name="connsiteY0" fmla="*/ 0 h 2607883"/>
                  <a:gd name="connsiteX1" fmla="*/ 1257300 w 1257300"/>
                  <a:gd name="connsiteY1" fmla="*/ 2607883 h 2607883"/>
                  <a:gd name="connsiteX2" fmla="*/ 1145851 w 1257300"/>
                  <a:gd name="connsiteY2" fmla="*/ 2602129 h 2607883"/>
                  <a:gd name="connsiteX3" fmla="*/ 0 w 1257300"/>
                  <a:gd name="connsiteY3" fmla="*/ 1303941 h 2607883"/>
                  <a:gd name="connsiteX4" fmla="*/ 1145851 w 1257300"/>
                  <a:gd name="connsiteY4" fmla="*/ 5753 h 2607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300" h="2607883">
                    <a:moveTo>
                      <a:pt x="1257300" y="0"/>
                    </a:moveTo>
                    <a:lnTo>
                      <a:pt x="1257300" y="2607883"/>
                    </a:lnTo>
                    <a:lnTo>
                      <a:pt x="1145851" y="2602129"/>
                    </a:lnTo>
                    <a:cubicBezTo>
                      <a:pt x="502243" y="2535304"/>
                      <a:pt x="0" y="1979588"/>
                      <a:pt x="0" y="1303941"/>
                    </a:cubicBezTo>
                    <a:cubicBezTo>
                      <a:pt x="0" y="628294"/>
                      <a:pt x="502243" y="72579"/>
                      <a:pt x="1145851" y="57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pic>
            <p:nvPicPr>
              <p:cNvPr id="42" name="圖片 41" descr="一張含有 向量圖形 的圖片&#10;&#10;自動產生的描述">
                <a:extLst>
                  <a:ext uri="{FF2B5EF4-FFF2-40B4-BE49-F238E27FC236}">
                    <a16:creationId xmlns:a16="http://schemas.microsoft.com/office/drawing/2014/main" id="{18E42F46-027A-482C-9E6C-31D7250DE7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916975" y="3092743"/>
                <a:ext cx="602576" cy="672491"/>
              </a:xfrm>
              <a:prstGeom prst="rect">
                <a:avLst/>
              </a:prstGeom>
            </p:spPr>
          </p:pic>
        </p:grp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CDB0FCF0-C3BC-4C7E-8211-FD451570DFFE}"/>
                </a:ext>
              </a:extLst>
            </p:cNvPr>
            <p:cNvGrpSpPr/>
            <p:nvPr/>
          </p:nvGrpSpPr>
          <p:grpSpPr>
            <a:xfrm>
              <a:off x="-1073148" y="-16"/>
              <a:ext cx="12200840" cy="6858000"/>
              <a:chOff x="1" y="0"/>
              <a:chExt cx="12200840" cy="6858000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6FAA0327-FF8F-4211-80BE-CDB65549B7FF}"/>
                  </a:ext>
                </a:extLst>
              </p:cNvPr>
              <p:cNvSpPr/>
              <p:nvPr/>
            </p:nvSpPr>
            <p:spPr>
              <a:xfrm>
                <a:off x="1" y="0"/>
                <a:ext cx="1220084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0" name="手繪多邊形: 圖案 49">
                <a:extLst>
                  <a:ext uri="{FF2B5EF4-FFF2-40B4-BE49-F238E27FC236}">
                    <a16:creationId xmlns:a16="http://schemas.microsoft.com/office/drawing/2014/main" id="{6A258D4D-233E-4526-8A53-52AE02FA50B8}"/>
                  </a:ext>
                </a:extLst>
              </p:cNvPr>
              <p:cNvSpPr/>
              <p:nvPr/>
            </p:nvSpPr>
            <p:spPr>
              <a:xfrm>
                <a:off x="10797660" y="2125057"/>
                <a:ext cx="1403180" cy="2607883"/>
              </a:xfrm>
              <a:custGeom>
                <a:avLst/>
                <a:gdLst>
                  <a:gd name="connsiteX0" fmla="*/ 1257300 w 1257300"/>
                  <a:gd name="connsiteY0" fmla="*/ 0 h 2607883"/>
                  <a:gd name="connsiteX1" fmla="*/ 1257300 w 1257300"/>
                  <a:gd name="connsiteY1" fmla="*/ 2607883 h 2607883"/>
                  <a:gd name="connsiteX2" fmla="*/ 1145851 w 1257300"/>
                  <a:gd name="connsiteY2" fmla="*/ 2602129 h 2607883"/>
                  <a:gd name="connsiteX3" fmla="*/ 0 w 1257300"/>
                  <a:gd name="connsiteY3" fmla="*/ 1303941 h 2607883"/>
                  <a:gd name="connsiteX4" fmla="*/ 1145851 w 1257300"/>
                  <a:gd name="connsiteY4" fmla="*/ 5753 h 2607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300" h="2607883">
                    <a:moveTo>
                      <a:pt x="1257300" y="0"/>
                    </a:moveTo>
                    <a:lnTo>
                      <a:pt x="1257300" y="2607883"/>
                    </a:lnTo>
                    <a:lnTo>
                      <a:pt x="1145851" y="2602129"/>
                    </a:lnTo>
                    <a:cubicBezTo>
                      <a:pt x="502243" y="2535304"/>
                      <a:pt x="0" y="1979588"/>
                      <a:pt x="0" y="1303941"/>
                    </a:cubicBezTo>
                    <a:cubicBezTo>
                      <a:pt x="0" y="628294"/>
                      <a:pt x="502243" y="72579"/>
                      <a:pt x="1145851" y="57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pic>
            <p:nvPicPr>
              <p:cNvPr id="52" name="圖片 51" descr="一張含有 向量圖形 的圖片&#10;&#10;自動產生的描述">
                <a:extLst>
                  <a:ext uri="{FF2B5EF4-FFF2-40B4-BE49-F238E27FC236}">
                    <a16:creationId xmlns:a16="http://schemas.microsoft.com/office/drawing/2014/main" id="{942AFB0F-D47F-4337-9F07-3E643A189C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903104" y="3092751"/>
                <a:ext cx="602576" cy="672491"/>
              </a:xfrm>
              <a:prstGeom prst="rect">
                <a:avLst/>
              </a:prstGeom>
            </p:spPr>
          </p:pic>
        </p:grp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B68196D7-F694-4B04-AE86-CC87DB847D0C}"/>
                </a:ext>
              </a:extLst>
            </p:cNvPr>
            <p:cNvCxnSpPr/>
            <p:nvPr/>
          </p:nvCxnSpPr>
          <p:spPr>
            <a:xfrm>
              <a:off x="5349737" y="3419475"/>
              <a:ext cx="1684421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弧形 77">
              <a:extLst>
                <a:ext uri="{FF2B5EF4-FFF2-40B4-BE49-F238E27FC236}">
                  <a16:creationId xmlns:a16="http://schemas.microsoft.com/office/drawing/2014/main" id="{B56613F5-EEF5-449E-BCC8-43399D7C975E}"/>
                </a:ext>
              </a:extLst>
            </p:cNvPr>
            <p:cNvSpPr/>
            <p:nvPr/>
          </p:nvSpPr>
          <p:spPr>
            <a:xfrm rot="16200000">
              <a:off x="4501631" y="2716983"/>
              <a:ext cx="1413430" cy="1407102"/>
            </a:xfrm>
            <a:prstGeom prst="arc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4"/>
                </a:solidFill>
              </a:endParaRPr>
            </a:p>
          </p:txBody>
        </p:sp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633E2C57-221C-47CE-89B6-BB10E639DA2E}"/>
                </a:ext>
              </a:extLst>
            </p:cNvPr>
            <p:cNvCxnSpPr/>
            <p:nvPr/>
          </p:nvCxnSpPr>
          <p:spPr>
            <a:xfrm>
              <a:off x="1063487" y="3429000"/>
              <a:ext cx="1684421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39FDC2A4-B631-414D-9D19-CB3A0AFB7219}"/>
                </a:ext>
              </a:extLst>
            </p:cNvPr>
            <p:cNvCxnSpPr>
              <a:cxnSpLocks/>
            </p:cNvCxnSpPr>
            <p:nvPr/>
          </p:nvCxnSpPr>
          <p:spPr>
            <a:xfrm>
              <a:off x="2869428" y="3550916"/>
              <a:ext cx="0" cy="1986284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弧形 80">
              <a:extLst>
                <a:ext uri="{FF2B5EF4-FFF2-40B4-BE49-F238E27FC236}">
                  <a16:creationId xmlns:a16="http://schemas.microsoft.com/office/drawing/2014/main" id="{FF456EBB-BF12-4159-B575-5FD1F22C4A55}"/>
                </a:ext>
              </a:extLst>
            </p:cNvPr>
            <p:cNvSpPr/>
            <p:nvPr/>
          </p:nvSpPr>
          <p:spPr>
            <a:xfrm rot="10800000">
              <a:off x="2162713" y="2725449"/>
              <a:ext cx="1413430" cy="1407102"/>
            </a:xfrm>
            <a:prstGeom prst="arc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2" name="圓形: 空心 81">
              <a:extLst>
                <a:ext uri="{FF2B5EF4-FFF2-40B4-BE49-F238E27FC236}">
                  <a16:creationId xmlns:a16="http://schemas.microsoft.com/office/drawing/2014/main" id="{0BCE8201-AD08-459A-9FF2-ACA3AE9DD412}"/>
                </a:ext>
              </a:extLst>
            </p:cNvPr>
            <p:cNvSpPr/>
            <p:nvPr/>
          </p:nvSpPr>
          <p:spPr>
            <a:xfrm>
              <a:off x="2507575" y="3087068"/>
              <a:ext cx="763173" cy="754976"/>
            </a:xfrm>
            <a:prstGeom prst="donut">
              <a:avLst>
                <a:gd name="adj" fmla="val 489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B9561236-0FAE-4097-BD5F-213DEC1911D4}"/>
                </a:ext>
              </a:extLst>
            </p:cNvPr>
            <p:cNvSpPr/>
            <p:nvPr/>
          </p:nvSpPr>
          <p:spPr>
            <a:xfrm>
              <a:off x="2691627" y="3261359"/>
              <a:ext cx="396240" cy="395265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4" name="圓形: 空心 83">
              <a:extLst>
                <a:ext uri="{FF2B5EF4-FFF2-40B4-BE49-F238E27FC236}">
                  <a16:creationId xmlns:a16="http://schemas.microsoft.com/office/drawing/2014/main" id="{EF99AE4C-A420-461A-A22D-6DD985C3A02E}"/>
                </a:ext>
              </a:extLst>
            </p:cNvPr>
            <p:cNvSpPr/>
            <p:nvPr/>
          </p:nvSpPr>
          <p:spPr>
            <a:xfrm>
              <a:off x="2341209" y="2916778"/>
              <a:ext cx="1095904" cy="1084426"/>
            </a:xfrm>
            <a:prstGeom prst="donut">
              <a:avLst>
                <a:gd name="adj" fmla="val 489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7A973D50-F691-48EB-8679-1B0BA8ECA3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8555" y="3419475"/>
              <a:ext cx="2233083" cy="105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541C8E64-7385-402B-8B50-9C2CE24DC26A}"/>
                </a:ext>
              </a:extLst>
            </p:cNvPr>
            <p:cNvCxnSpPr>
              <a:cxnSpLocks/>
            </p:cNvCxnSpPr>
            <p:nvPr/>
          </p:nvCxnSpPr>
          <p:spPr>
            <a:xfrm>
              <a:off x="5208346" y="1469810"/>
              <a:ext cx="0" cy="198628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圓形: 空心 86">
              <a:extLst>
                <a:ext uri="{FF2B5EF4-FFF2-40B4-BE49-F238E27FC236}">
                  <a16:creationId xmlns:a16="http://schemas.microsoft.com/office/drawing/2014/main" id="{040B3A16-E92C-4868-867F-006FF1361D90}"/>
                </a:ext>
              </a:extLst>
            </p:cNvPr>
            <p:cNvSpPr/>
            <p:nvPr/>
          </p:nvSpPr>
          <p:spPr>
            <a:xfrm>
              <a:off x="4846493" y="3078602"/>
              <a:ext cx="763173" cy="754976"/>
            </a:xfrm>
            <a:prstGeom prst="donut">
              <a:avLst>
                <a:gd name="adj" fmla="val 489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4"/>
                </a:solidFill>
              </a:endParaRPr>
            </a:p>
          </p:txBody>
        </p:sp>
        <p:sp>
          <p:nvSpPr>
            <p:cNvPr id="88" name="橢圓 87">
              <a:extLst>
                <a:ext uri="{FF2B5EF4-FFF2-40B4-BE49-F238E27FC236}">
                  <a16:creationId xmlns:a16="http://schemas.microsoft.com/office/drawing/2014/main" id="{5E3E90C6-8844-4EA1-9BE4-C240B6E7DA54}"/>
                </a:ext>
              </a:extLst>
            </p:cNvPr>
            <p:cNvSpPr/>
            <p:nvPr/>
          </p:nvSpPr>
          <p:spPr>
            <a:xfrm>
              <a:off x="5030545" y="3252893"/>
              <a:ext cx="396240" cy="39526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圓形: 空心 88">
              <a:extLst>
                <a:ext uri="{FF2B5EF4-FFF2-40B4-BE49-F238E27FC236}">
                  <a16:creationId xmlns:a16="http://schemas.microsoft.com/office/drawing/2014/main" id="{C8AE3295-5AC3-4939-9516-1782F36C9159}"/>
                </a:ext>
              </a:extLst>
            </p:cNvPr>
            <p:cNvSpPr/>
            <p:nvPr/>
          </p:nvSpPr>
          <p:spPr>
            <a:xfrm>
              <a:off x="4680127" y="2908312"/>
              <a:ext cx="1095904" cy="1084426"/>
            </a:xfrm>
            <a:prstGeom prst="donut">
              <a:avLst>
                <a:gd name="adj" fmla="val 489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4"/>
                </a:solidFill>
              </a:endParaRPr>
            </a:p>
          </p:txBody>
        </p:sp>
        <p:sp>
          <p:nvSpPr>
            <p:cNvPr id="90" name="橢圓 89">
              <a:extLst>
                <a:ext uri="{FF2B5EF4-FFF2-40B4-BE49-F238E27FC236}">
                  <a16:creationId xmlns:a16="http://schemas.microsoft.com/office/drawing/2014/main" id="{6B2FC2BB-0DC4-41E1-B648-A89C48D59711}"/>
                </a:ext>
              </a:extLst>
            </p:cNvPr>
            <p:cNvSpPr/>
            <p:nvPr/>
          </p:nvSpPr>
          <p:spPr>
            <a:xfrm>
              <a:off x="2776654" y="5419023"/>
              <a:ext cx="202262" cy="209175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71D99590-8DE3-45B5-A549-D52AB60BE090}"/>
                </a:ext>
              </a:extLst>
            </p:cNvPr>
            <p:cNvSpPr txBox="1"/>
            <p:nvPr/>
          </p:nvSpPr>
          <p:spPr>
            <a:xfrm>
              <a:off x="2240466" y="2462949"/>
              <a:ext cx="15141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chemeClr val="accent3">
                      <a:lumMod val="50000"/>
                    </a:schemeClr>
                  </a:solidFill>
                  <a:latin typeface="Ink Free" panose="03080402000500000000" pitchFamily="66" charset="0"/>
                </a:rPr>
                <a:t>Level 4h</a:t>
              </a:r>
              <a:endParaRPr lang="zh-TW" altLang="en-US" sz="2400" b="1" dirty="0">
                <a:solidFill>
                  <a:schemeClr val="accent3">
                    <a:lumMod val="50000"/>
                  </a:schemeClr>
                </a:solidFill>
                <a:latin typeface="Ink Free" panose="03080402000500000000" pitchFamily="66" charset="0"/>
              </a:endParaRPr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F5A775BE-884B-4DAA-B3D9-3F4C388DE46F}"/>
                </a:ext>
              </a:extLst>
            </p:cNvPr>
            <p:cNvSpPr txBox="1"/>
            <p:nvPr/>
          </p:nvSpPr>
          <p:spPr>
            <a:xfrm>
              <a:off x="2003355" y="5769607"/>
              <a:ext cx="1757608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chemeClr val="accent3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達到</a:t>
              </a:r>
              <a:r>
                <a:rPr lang="en-US" altLang="zh-TW" sz="2000" dirty="0">
                  <a:solidFill>
                    <a:schemeClr val="accent3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1000</a:t>
              </a:r>
              <a:r>
                <a:rPr lang="zh-TW" altLang="en-US" sz="2000" dirty="0">
                  <a:solidFill>
                    <a:schemeClr val="accent3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分</a:t>
              </a:r>
              <a:endParaRPr lang="en-US" altLang="zh-TW" sz="2000" dirty="0">
                <a:solidFill>
                  <a:schemeClr val="accent3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 algn="ctr"/>
              <a:r>
                <a:rPr lang="zh-TW" altLang="en-US" sz="2000" dirty="0">
                  <a:solidFill>
                    <a:schemeClr val="accent3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進入下一關</a:t>
              </a:r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BED79D7B-448A-4364-82B8-062ACDCAAB0E}"/>
                </a:ext>
              </a:extLst>
            </p:cNvPr>
            <p:cNvCxnSpPr>
              <a:cxnSpLocks/>
            </p:cNvCxnSpPr>
            <p:nvPr/>
          </p:nvCxnSpPr>
          <p:spPr>
            <a:xfrm>
              <a:off x="1873369" y="6505423"/>
              <a:ext cx="2050642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197716B7-F56C-4DFC-973A-31D2FAFD4D5C}"/>
                </a:ext>
              </a:extLst>
            </p:cNvPr>
            <p:cNvSpPr/>
            <p:nvPr/>
          </p:nvSpPr>
          <p:spPr>
            <a:xfrm>
              <a:off x="5106032" y="1393607"/>
              <a:ext cx="203902" cy="21033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8ADFDEB3-333B-4BE9-8056-2930DD2EF66B}"/>
                </a:ext>
              </a:extLst>
            </p:cNvPr>
            <p:cNvSpPr txBox="1"/>
            <p:nvPr/>
          </p:nvSpPr>
          <p:spPr>
            <a:xfrm>
              <a:off x="4643860" y="4019753"/>
              <a:ext cx="11270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chemeClr val="bg2">
                      <a:lumMod val="50000"/>
                    </a:schemeClr>
                  </a:solidFill>
                  <a:latin typeface="Ink Free" panose="03080402000500000000" pitchFamily="66" charset="0"/>
                </a:rPr>
                <a:t>Level 5</a:t>
              </a:r>
              <a:endParaRPr lang="zh-TW" altLang="en-US" sz="2400" b="1" dirty="0">
                <a:solidFill>
                  <a:schemeClr val="bg2">
                    <a:lumMod val="50000"/>
                  </a:schemeClr>
                </a:solidFill>
                <a:latin typeface="Ink Free" panose="03080402000500000000" pitchFamily="66" charset="0"/>
              </a:endParaRPr>
            </a:p>
          </p:txBody>
        </p:sp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202895DB-F7A3-4628-B95E-66A485BC7B0C}"/>
                </a:ext>
              </a:extLst>
            </p:cNvPr>
            <p:cNvSpPr txBox="1"/>
            <p:nvPr/>
          </p:nvSpPr>
          <p:spPr>
            <a:xfrm>
              <a:off x="4261943" y="582096"/>
              <a:ext cx="18906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chemeClr val="accent3"/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達到</a:t>
              </a:r>
              <a:r>
                <a:rPr lang="en-US" altLang="zh-TW" sz="2000" dirty="0">
                  <a:solidFill>
                    <a:schemeClr val="accent3"/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10000</a:t>
              </a:r>
              <a:r>
                <a:rPr lang="zh-TW" altLang="en-US" sz="2000" dirty="0">
                  <a:solidFill>
                    <a:schemeClr val="accent3"/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分</a:t>
              </a:r>
              <a:endParaRPr lang="en-US" altLang="zh-TW" sz="2000" dirty="0">
                <a:solidFill>
                  <a:schemeClr val="accent3"/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 algn="ctr"/>
              <a:r>
                <a:rPr lang="zh-TW" altLang="en-US" sz="2000" dirty="0">
                  <a:solidFill>
                    <a:schemeClr val="accent3"/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進入下一關</a:t>
              </a:r>
            </a:p>
          </p:txBody>
        </p: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C122A203-C0AF-44E4-B394-86EBEDB0C1DD}"/>
                </a:ext>
              </a:extLst>
            </p:cNvPr>
            <p:cNvCxnSpPr>
              <a:cxnSpLocks/>
            </p:cNvCxnSpPr>
            <p:nvPr/>
          </p:nvCxnSpPr>
          <p:spPr>
            <a:xfrm>
              <a:off x="4090272" y="572571"/>
              <a:ext cx="2280980" cy="9525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07486C2E-94A2-4285-A5ED-88815D1CA3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3863" y="2725449"/>
              <a:ext cx="0" cy="695087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9" name="圖片 98">
              <a:extLst>
                <a:ext uri="{FF2B5EF4-FFF2-40B4-BE49-F238E27FC236}">
                  <a16:creationId xmlns:a16="http://schemas.microsoft.com/office/drawing/2014/main" id="{6D770A88-06EE-46A4-8B7B-CB8F3D434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394" y="1781769"/>
              <a:ext cx="856938" cy="856938"/>
            </a:xfrm>
            <a:prstGeom prst="rect">
              <a:avLst/>
            </a:prstGeom>
          </p:spPr>
        </p:pic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102929A8-67B7-457D-A04D-B3BE0D737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2569" y="3419475"/>
              <a:ext cx="0" cy="69508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1" name="圖片 100">
              <a:extLst>
                <a:ext uri="{FF2B5EF4-FFF2-40B4-BE49-F238E27FC236}">
                  <a16:creationId xmlns:a16="http://schemas.microsoft.com/office/drawing/2014/main" id="{F09EAD96-186E-4453-BC4B-09B2468B6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4100" y="4265793"/>
              <a:ext cx="856938" cy="856938"/>
            </a:xfrm>
            <a:prstGeom prst="rect">
              <a:avLst/>
            </a:prstGeom>
          </p:spPr>
        </p:pic>
        <p:cxnSp>
          <p:nvCxnSpPr>
            <p:cNvPr id="102" name="直線單箭頭接點 101">
              <a:extLst>
                <a:ext uri="{FF2B5EF4-FFF2-40B4-BE49-F238E27FC236}">
                  <a16:creationId xmlns:a16="http://schemas.microsoft.com/office/drawing/2014/main" id="{79A206DC-A505-4796-A8AB-F3529DC17712}"/>
                </a:ext>
              </a:extLst>
            </p:cNvPr>
            <p:cNvCxnSpPr/>
            <p:nvPr/>
          </p:nvCxnSpPr>
          <p:spPr>
            <a:xfrm flipV="1">
              <a:off x="7024633" y="2533650"/>
              <a:ext cx="963530" cy="88582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單箭頭接點 102">
              <a:extLst>
                <a:ext uri="{FF2B5EF4-FFF2-40B4-BE49-F238E27FC236}">
                  <a16:creationId xmlns:a16="http://schemas.microsoft.com/office/drawing/2014/main" id="{5A87A60A-9159-43C1-9972-ED8287108FF9}"/>
                </a:ext>
              </a:extLst>
            </p:cNvPr>
            <p:cNvCxnSpPr>
              <a:cxnSpLocks/>
            </p:cNvCxnSpPr>
            <p:nvPr/>
          </p:nvCxnSpPr>
          <p:spPr>
            <a:xfrm>
              <a:off x="6996058" y="3409950"/>
              <a:ext cx="963530" cy="88582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7BFC2A4F-6779-4FCA-994C-02FF127F7F69}"/>
                </a:ext>
              </a:extLst>
            </p:cNvPr>
            <p:cNvSpPr txBox="1"/>
            <p:nvPr/>
          </p:nvSpPr>
          <p:spPr>
            <a:xfrm>
              <a:off x="7970772" y="2070237"/>
              <a:ext cx="1514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>
                  <a:solidFill>
                    <a:schemeClr val="bg1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Win?</a:t>
              </a:r>
              <a:endParaRPr lang="zh-TW" altLang="en-US" sz="4000" b="1" dirty="0">
                <a:solidFill>
                  <a:schemeClr val="bg1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</p:txBody>
        </p:sp>
        <p:sp>
          <p:nvSpPr>
            <p:cNvPr id="105" name="文字方塊 104">
              <a:extLst>
                <a:ext uri="{FF2B5EF4-FFF2-40B4-BE49-F238E27FC236}">
                  <a16:creationId xmlns:a16="http://schemas.microsoft.com/office/drawing/2014/main" id="{9AF515B2-A80C-44B0-BC85-9BD0F83D7E6F}"/>
                </a:ext>
              </a:extLst>
            </p:cNvPr>
            <p:cNvSpPr txBox="1"/>
            <p:nvPr/>
          </p:nvSpPr>
          <p:spPr>
            <a:xfrm>
              <a:off x="7951036" y="3981588"/>
              <a:ext cx="1514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>
                  <a:solidFill>
                    <a:schemeClr val="bg1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Lose?</a:t>
              </a:r>
              <a:endParaRPr lang="zh-TW" altLang="en-US" sz="4000" b="1" dirty="0">
                <a:solidFill>
                  <a:schemeClr val="bg1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85C5AA0B-7780-42AA-B72A-820824153DB7}"/>
                </a:ext>
              </a:extLst>
            </p:cNvPr>
            <p:cNvSpPr txBox="1"/>
            <p:nvPr/>
          </p:nvSpPr>
          <p:spPr>
            <a:xfrm rot="16200000">
              <a:off x="10143301" y="3102711"/>
              <a:ext cx="25096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inspiration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3BDFBA22-0E92-4A33-9B5E-3C9D2E36301A}"/>
                </a:ext>
              </a:extLst>
            </p:cNvPr>
            <p:cNvSpPr txBox="1"/>
            <p:nvPr/>
          </p:nvSpPr>
          <p:spPr>
            <a:xfrm rot="16200000">
              <a:off x="9725600" y="3102710"/>
              <a:ext cx="22673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Timelines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</p:grpSp>
      <p:grpSp>
        <p:nvGrpSpPr>
          <p:cNvPr id="135" name="群組 134">
            <a:extLst>
              <a:ext uri="{FF2B5EF4-FFF2-40B4-BE49-F238E27FC236}">
                <a16:creationId xmlns:a16="http://schemas.microsoft.com/office/drawing/2014/main" id="{8A779D29-217F-4619-9D2B-7AC6FF862FE7}"/>
              </a:ext>
            </a:extLst>
          </p:cNvPr>
          <p:cNvGrpSpPr/>
          <p:nvPr/>
        </p:nvGrpSpPr>
        <p:grpSpPr>
          <a:xfrm>
            <a:off x="-1630640" y="-13237"/>
            <a:ext cx="12200840" cy="6858000"/>
            <a:chOff x="-1690348" y="-19862"/>
            <a:chExt cx="12200840" cy="6858000"/>
          </a:xfrm>
        </p:grpSpPr>
        <p:grpSp>
          <p:nvGrpSpPr>
            <p:cNvPr id="136" name="群組 135">
              <a:extLst>
                <a:ext uri="{FF2B5EF4-FFF2-40B4-BE49-F238E27FC236}">
                  <a16:creationId xmlns:a16="http://schemas.microsoft.com/office/drawing/2014/main" id="{AA34871A-B0D3-4713-B369-03485123EAFC}"/>
                </a:ext>
              </a:extLst>
            </p:cNvPr>
            <p:cNvGrpSpPr/>
            <p:nvPr/>
          </p:nvGrpSpPr>
          <p:grpSpPr>
            <a:xfrm>
              <a:off x="-1690348" y="-19862"/>
              <a:ext cx="12200840" cy="6858000"/>
              <a:chOff x="1" y="0"/>
              <a:chExt cx="12200840" cy="6858000"/>
            </a:xfrm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B4D4B5F3-6FC1-4A4F-942F-F50DFBE29BEB}"/>
                  </a:ext>
                </a:extLst>
              </p:cNvPr>
              <p:cNvSpPr/>
              <p:nvPr/>
            </p:nvSpPr>
            <p:spPr>
              <a:xfrm>
                <a:off x="1" y="0"/>
                <a:ext cx="1220084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9" name="手繪多邊形: 圖案 138">
                <a:extLst>
                  <a:ext uri="{FF2B5EF4-FFF2-40B4-BE49-F238E27FC236}">
                    <a16:creationId xmlns:a16="http://schemas.microsoft.com/office/drawing/2014/main" id="{5845F7BB-3433-4B7F-A033-4CFC3A58F6AA}"/>
                  </a:ext>
                </a:extLst>
              </p:cNvPr>
              <p:cNvSpPr/>
              <p:nvPr/>
            </p:nvSpPr>
            <p:spPr>
              <a:xfrm>
                <a:off x="10797660" y="2125057"/>
                <a:ext cx="1403180" cy="2607883"/>
              </a:xfrm>
              <a:custGeom>
                <a:avLst/>
                <a:gdLst>
                  <a:gd name="connsiteX0" fmla="*/ 1257300 w 1257300"/>
                  <a:gd name="connsiteY0" fmla="*/ 0 h 2607883"/>
                  <a:gd name="connsiteX1" fmla="*/ 1257300 w 1257300"/>
                  <a:gd name="connsiteY1" fmla="*/ 2607883 h 2607883"/>
                  <a:gd name="connsiteX2" fmla="*/ 1145851 w 1257300"/>
                  <a:gd name="connsiteY2" fmla="*/ 2602129 h 2607883"/>
                  <a:gd name="connsiteX3" fmla="*/ 0 w 1257300"/>
                  <a:gd name="connsiteY3" fmla="*/ 1303941 h 2607883"/>
                  <a:gd name="connsiteX4" fmla="*/ 1145851 w 1257300"/>
                  <a:gd name="connsiteY4" fmla="*/ 5753 h 2607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300" h="2607883">
                    <a:moveTo>
                      <a:pt x="1257300" y="0"/>
                    </a:moveTo>
                    <a:lnTo>
                      <a:pt x="1257300" y="2607883"/>
                    </a:lnTo>
                    <a:lnTo>
                      <a:pt x="1145851" y="2602129"/>
                    </a:lnTo>
                    <a:cubicBezTo>
                      <a:pt x="502243" y="2535304"/>
                      <a:pt x="0" y="1979588"/>
                      <a:pt x="0" y="1303941"/>
                    </a:cubicBezTo>
                    <a:cubicBezTo>
                      <a:pt x="0" y="628294"/>
                      <a:pt x="502243" y="72579"/>
                      <a:pt x="1145851" y="57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40" name="文字方塊 139">
                <a:extLst>
                  <a:ext uri="{FF2B5EF4-FFF2-40B4-BE49-F238E27FC236}">
                    <a16:creationId xmlns:a16="http://schemas.microsoft.com/office/drawing/2014/main" id="{38E56CB4-4813-4009-A42A-370B53FD8E00}"/>
                  </a:ext>
                </a:extLst>
              </p:cNvPr>
              <p:cNvSpPr txBox="1"/>
              <p:nvPr/>
            </p:nvSpPr>
            <p:spPr>
              <a:xfrm rot="16200000">
                <a:off x="10811300" y="3064405"/>
                <a:ext cx="21128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6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Microsoft JhengHei UI" panose="020B0604030504040204" pitchFamily="34" charset="-120"/>
                    <a:cs typeface="Aharoni" panose="02010803020104030203" pitchFamily="2" charset="-79"/>
                  </a:rPr>
                  <a:t>program</a:t>
                </a:r>
                <a:endParaRPr lang="zh-TW" altLang="en-US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137" name="圖片 136">
              <a:extLst>
                <a:ext uri="{FF2B5EF4-FFF2-40B4-BE49-F238E27FC236}">
                  <a16:creationId xmlns:a16="http://schemas.microsoft.com/office/drawing/2014/main" id="{F868F870-B2CF-4E3A-B3C0-07A41CDE2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36786" y="3100077"/>
              <a:ext cx="651595" cy="651595"/>
            </a:xfrm>
            <a:prstGeom prst="rect">
              <a:avLst/>
            </a:prstGeom>
          </p:spPr>
        </p:pic>
      </p:grpSp>
      <p:grpSp>
        <p:nvGrpSpPr>
          <p:cNvPr id="130" name="群組 129">
            <a:extLst>
              <a:ext uri="{FF2B5EF4-FFF2-40B4-BE49-F238E27FC236}">
                <a16:creationId xmlns:a16="http://schemas.microsoft.com/office/drawing/2014/main" id="{78A1A7C9-452C-4D0E-9027-31EDD2E00F84}"/>
              </a:ext>
            </a:extLst>
          </p:cNvPr>
          <p:cNvGrpSpPr/>
          <p:nvPr/>
        </p:nvGrpSpPr>
        <p:grpSpPr>
          <a:xfrm>
            <a:off x="-11623168" y="-6183"/>
            <a:ext cx="12200840" cy="6858000"/>
            <a:chOff x="1" y="0"/>
            <a:chExt cx="12200840" cy="6858000"/>
          </a:xfrm>
        </p:grpSpPr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B1C102A3-BE18-42E3-A206-CF08AADC7F4C}"/>
                </a:ext>
              </a:extLst>
            </p:cNvPr>
            <p:cNvSpPr/>
            <p:nvPr/>
          </p:nvSpPr>
          <p:spPr>
            <a:xfrm>
              <a:off x="1" y="0"/>
              <a:ext cx="1220084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手繪多邊形: 圖案 131">
              <a:extLst>
                <a:ext uri="{FF2B5EF4-FFF2-40B4-BE49-F238E27FC236}">
                  <a16:creationId xmlns:a16="http://schemas.microsoft.com/office/drawing/2014/main" id="{554E3B2D-62C7-4D43-931F-9DE660BC4A4C}"/>
                </a:ext>
              </a:extLst>
            </p:cNvPr>
            <p:cNvSpPr/>
            <p:nvPr/>
          </p:nvSpPr>
          <p:spPr>
            <a:xfrm>
              <a:off x="10797660" y="2125057"/>
              <a:ext cx="1403180" cy="2607883"/>
            </a:xfrm>
            <a:custGeom>
              <a:avLst/>
              <a:gdLst>
                <a:gd name="connsiteX0" fmla="*/ 1257300 w 1257300"/>
                <a:gd name="connsiteY0" fmla="*/ 0 h 2607883"/>
                <a:gd name="connsiteX1" fmla="*/ 1257300 w 1257300"/>
                <a:gd name="connsiteY1" fmla="*/ 2607883 h 2607883"/>
                <a:gd name="connsiteX2" fmla="*/ 1145851 w 1257300"/>
                <a:gd name="connsiteY2" fmla="*/ 2602129 h 2607883"/>
                <a:gd name="connsiteX3" fmla="*/ 0 w 1257300"/>
                <a:gd name="connsiteY3" fmla="*/ 1303941 h 2607883"/>
                <a:gd name="connsiteX4" fmla="*/ 1145851 w 1257300"/>
                <a:gd name="connsiteY4" fmla="*/ 5753 h 260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2607883">
                  <a:moveTo>
                    <a:pt x="1257300" y="0"/>
                  </a:moveTo>
                  <a:lnTo>
                    <a:pt x="1257300" y="2607883"/>
                  </a:lnTo>
                  <a:lnTo>
                    <a:pt x="1145851" y="2602129"/>
                  </a:lnTo>
                  <a:cubicBezTo>
                    <a:pt x="502243" y="2535304"/>
                    <a:pt x="0" y="1979588"/>
                    <a:pt x="0" y="1303941"/>
                  </a:cubicBezTo>
                  <a:cubicBezTo>
                    <a:pt x="0" y="628294"/>
                    <a:pt x="502243" y="72579"/>
                    <a:pt x="1145851" y="57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81CB135D-5B18-432A-BA49-B690E9D1360B}"/>
                </a:ext>
              </a:extLst>
            </p:cNvPr>
            <p:cNvSpPr txBox="1"/>
            <p:nvPr/>
          </p:nvSpPr>
          <p:spPr>
            <a:xfrm rot="16200000">
              <a:off x="11051506" y="3105832"/>
              <a:ext cx="16523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END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  <p:pic>
          <p:nvPicPr>
            <p:cNvPr id="134" name="圖片 133" descr="一張含有 向量圖形 的圖片&#10;&#10;自動產生的描述">
              <a:extLst>
                <a:ext uri="{FF2B5EF4-FFF2-40B4-BE49-F238E27FC236}">
                  <a16:creationId xmlns:a16="http://schemas.microsoft.com/office/drawing/2014/main" id="{0E2B6B6C-2468-420A-9674-506C0306C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72057" y="3092751"/>
              <a:ext cx="602576" cy="672491"/>
            </a:xfrm>
            <a:prstGeom prst="rect">
              <a:avLst/>
            </a:prstGeom>
          </p:spPr>
        </p:pic>
      </p:grpSp>
      <p:pic>
        <p:nvPicPr>
          <p:cNvPr id="60" name="圖片 59" descr="一張含有 拉門 的圖片&#10;&#10;自動產生的描述">
            <a:extLst>
              <a:ext uri="{FF2B5EF4-FFF2-40B4-BE49-F238E27FC236}">
                <a16:creationId xmlns:a16="http://schemas.microsoft.com/office/drawing/2014/main" id="{EF620D51-0E84-4D6E-AF0F-AD6055E9B14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" r="2400" b="4676"/>
          <a:stretch/>
        </p:blipFill>
        <p:spPr>
          <a:xfrm>
            <a:off x="3870621" y="1791708"/>
            <a:ext cx="3043865" cy="4655019"/>
          </a:xfrm>
          <a:prstGeom prst="rect">
            <a:avLst/>
          </a:prstGeom>
        </p:spPr>
      </p:pic>
      <p:sp>
        <p:nvSpPr>
          <p:cNvPr id="61" name="文字方塊 60">
            <a:extLst>
              <a:ext uri="{FF2B5EF4-FFF2-40B4-BE49-F238E27FC236}">
                <a16:creationId xmlns:a16="http://schemas.microsoft.com/office/drawing/2014/main" id="{D512AF0D-9A97-4FC8-A324-6252B9100567}"/>
              </a:ext>
            </a:extLst>
          </p:cNvPr>
          <p:cNvSpPr txBox="1"/>
          <p:nvPr/>
        </p:nvSpPr>
        <p:spPr>
          <a:xfrm>
            <a:off x="1131733" y="258418"/>
            <a:ext cx="2602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Random</a:t>
            </a:r>
            <a:endParaRPr lang="zh-TW" altLang="en-US" sz="4800" b="1" dirty="0">
              <a:solidFill>
                <a:schemeClr val="accent6">
                  <a:lumMod val="50000"/>
                </a:schemeClr>
              </a:solidFill>
              <a:latin typeface="【暖色君】学院体" panose="02000603000000000000" pitchFamily="2" charset="-120"/>
              <a:ea typeface="【暖色君】学院体" panose="02000603000000000000" pitchFamily="2" charset="-120"/>
              <a:cs typeface="【暖色君】学院体" panose="02000603000000000000" pitchFamily="2" charset="-120"/>
            </a:endParaRPr>
          </a:p>
        </p:txBody>
      </p:sp>
      <p:pic>
        <p:nvPicPr>
          <p:cNvPr id="62" name="圖片 61" descr="一張含有 室內, 物件, 橙色, 黑色 的圖片&#10;&#10;自動產生的描述">
            <a:extLst>
              <a:ext uri="{FF2B5EF4-FFF2-40B4-BE49-F238E27FC236}">
                <a16:creationId xmlns:a16="http://schemas.microsoft.com/office/drawing/2014/main" id="{794F0197-2C5C-4EB9-872D-034D683986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845" y="1100247"/>
            <a:ext cx="4057041" cy="50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B6871A40-54D2-41D8-A61C-71CBA3A24D69}"/>
              </a:ext>
            </a:extLst>
          </p:cNvPr>
          <p:cNvGrpSpPr/>
          <p:nvPr/>
        </p:nvGrpSpPr>
        <p:grpSpPr>
          <a:xfrm>
            <a:off x="-1061583" y="-16"/>
            <a:ext cx="13314543" cy="6858016"/>
            <a:chOff x="-1073148" y="-16"/>
            <a:chExt cx="13314543" cy="685801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705C0FBE-C62F-4986-A5AE-504CCDA0736D}"/>
                </a:ext>
              </a:extLst>
            </p:cNvPr>
            <p:cNvGrpSpPr/>
            <p:nvPr/>
          </p:nvGrpSpPr>
          <p:grpSpPr>
            <a:xfrm>
              <a:off x="-19457" y="0"/>
              <a:ext cx="12260852" cy="6858000"/>
              <a:chOff x="-19457" y="0"/>
              <a:chExt cx="12260852" cy="6858000"/>
            </a:xfrm>
          </p:grpSpPr>
          <p:grpSp>
            <p:nvGrpSpPr>
              <p:cNvPr id="2" name="群組 1">
                <a:extLst>
                  <a:ext uri="{FF2B5EF4-FFF2-40B4-BE49-F238E27FC236}">
                    <a16:creationId xmlns:a16="http://schemas.microsoft.com/office/drawing/2014/main" id="{B0F7EAAA-3AC3-4A1C-801A-3158EF497A0E}"/>
                  </a:ext>
                </a:extLst>
              </p:cNvPr>
              <p:cNvGrpSpPr/>
              <p:nvPr/>
            </p:nvGrpSpPr>
            <p:grpSpPr>
              <a:xfrm>
                <a:off x="-19457" y="0"/>
                <a:ext cx="12200840" cy="6858000"/>
                <a:chOff x="1" y="0"/>
                <a:chExt cx="12200840" cy="6858000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3B02701-3C83-4236-8BA1-B108151DDF06}"/>
                    </a:ext>
                  </a:extLst>
                </p:cNvPr>
                <p:cNvSpPr/>
                <p:nvPr/>
              </p:nvSpPr>
              <p:spPr>
                <a:xfrm>
                  <a:off x="1" y="0"/>
                  <a:ext cx="12200840" cy="6858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215900" dist="38100" sx="101000" sy="101000" algn="ctr" rotWithShape="0">
                    <a:schemeClr val="tx1">
                      <a:lumMod val="65000"/>
                      <a:lumOff val="35000"/>
                      <a:alpha val="3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手繪多邊形: 圖案 21">
                  <a:extLst>
                    <a:ext uri="{FF2B5EF4-FFF2-40B4-BE49-F238E27FC236}">
                      <a16:creationId xmlns:a16="http://schemas.microsoft.com/office/drawing/2014/main" id="{6754AE60-0753-4DDB-9A92-3E950F652720}"/>
                    </a:ext>
                  </a:extLst>
                </p:cNvPr>
                <p:cNvSpPr/>
                <p:nvPr/>
              </p:nvSpPr>
              <p:spPr>
                <a:xfrm>
                  <a:off x="10797660" y="2125057"/>
                  <a:ext cx="1403180" cy="2607883"/>
                </a:xfrm>
                <a:custGeom>
                  <a:avLst/>
                  <a:gdLst>
                    <a:gd name="connsiteX0" fmla="*/ 1257300 w 1257300"/>
                    <a:gd name="connsiteY0" fmla="*/ 0 h 2607883"/>
                    <a:gd name="connsiteX1" fmla="*/ 1257300 w 1257300"/>
                    <a:gd name="connsiteY1" fmla="*/ 2607883 h 2607883"/>
                    <a:gd name="connsiteX2" fmla="*/ 1145851 w 1257300"/>
                    <a:gd name="connsiteY2" fmla="*/ 2602129 h 2607883"/>
                    <a:gd name="connsiteX3" fmla="*/ 0 w 1257300"/>
                    <a:gd name="connsiteY3" fmla="*/ 1303941 h 2607883"/>
                    <a:gd name="connsiteX4" fmla="*/ 1145851 w 1257300"/>
                    <a:gd name="connsiteY4" fmla="*/ 5753 h 2607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7300" h="2607883">
                      <a:moveTo>
                        <a:pt x="1257300" y="0"/>
                      </a:moveTo>
                      <a:lnTo>
                        <a:pt x="1257300" y="2607883"/>
                      </a:lnTo>
                      <a:lnTo>
                        <a:pt x="1145851" y="2602129"/>
                      </a:lnTo>
                      <a:cubicBezTo>
                        <a:pt x="502243" y="2535304"/>
                        <a:pt x="0" y="1979588"/>
                        <a:pt x="0" y="1303941"/>
                      </a:cubicBezTo>
                      <a:cubicBezTo>
                        <a:pt x="0" y="628294"/>
                        <a:pt x="502243" y="72579"/>
                        <a:pt x="1145851" y="5753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0A90B921-9DB4-41B5-9070-F7844A45C951}"/>
                    </a:ext>
                  </a:extLst>
                </p:cNvPr>
                <p:cNvSpPr txBox="1"/>
                <p:nvPr/>
              </p:nvSpPr>
              <p:spPr>
                <a:xfrm rot="16200000">
                  <a:off x="11051506" y="3105832"/>
                  <a:ext cx="165233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zh-TW" altLang="en-US" sz="36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Microsoft JhengHei UI" panose="020B0604030504040204" pitchFamily="34" charset="-120"/>
                    <a:cs typeface="Aharoni" panose="02010803020104030203" pitchFamily="2" charset="-79"/>
                  </a:endParaRPr>
                </a:p>
              </p:txBody>
            </p:sp>
            <p:pic>
              <p:nvPicPr>
                <p:cNvPr id="27" name="圖片 26" descr="一張含有 向量圖形 的圖片&#10;&#10;自動產生的描述">
                  <a:extLst>
                    <a:ext uri="{FF2B5EF4-FFF2-40B4-BE49-F238E27FC236}">
                      <a16:creationId xmlns:a16="http://schemas.microsoft.com/office/drawing/2014/main" id="{FB2282AE-9DA2-4A36-88CF-D75A8461FA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0916975" y="3092743"/>
                  <a:ext cx="602576" cy="672491"/>
                </a:xfrm>
                <a:prstGeom prst="rect">
                  <a:avLst/>
                </a:prstGeom>
              </p:spPr>
            </p:pic>
          </p:grpSp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2C64FD93-571E-4150-993B-1BA595955000}"/>
                  </a:ext>
                </a:extLst>
              </p:cNvPr>
              <p:cNvSpPr txBox="1"/>
              <p:nvPr/>
            </p:nvSpPr>
            <p:spPr>
              <a:xfrm rot="16200000">
                <a:off x="11092060" y="3095201"/>
                <a:ext cx="16523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6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Microsoft JhengHei UI" panose="020B0604030504040204" pitchFamily="34" charset="-120"/>
                    <a:cs typeface="Aharoni" panose="02010803020104030203" pitchFamily="2" charset="-79"/>
                  </a:rPr>
                  <a:t>rules</a:t>
                </a:r>
                <a:endParaRPr lang="zh-TW" altLang="en-US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553F807F-3CB7-4449-BE19-1686972DE747}"/>
                </a:ext>
              </a:extLst>
            </p:cNvPr>
            <p:cNvGrpSpPr/>
            <p:nvPr/>
          </p:nvGrpSpPr>
          <p:grpSpPr>
            <a:xfrm>
              <a:off x="-537728" y="0"/>
              <a:ext cx="12200840" cy="6858000"/>
              <a:chOff x="1" y="0"/>
              <a:chExt cx="12200840" cy="6858000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1CB6FA0D-2A12-4449-9B46-25139E62B644}"/>
                  </a:ext>
                </a:extLst>
              </p:cNvPr>
              <p:cNvSpPr/>
              <p:nvPr/>
            </p:nvSpPr>
            <p:spPr>
              <a:xfrm>
                <a:off x="1" y="0"/>
                <a:ext cx="1220084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手繪多邊形: 圖案 39">
                <a:extLst>
                  <a:ext uri="{FF2B5EF4-FFF2-40B4-BE49-F238E27FC236}">
                    <a16:creationId xmlns:a16="http://schemas.microsoft.com/office/drawing/2014/main" id="{6715659B-02E2-466A-A144-729705D70524}"/>
                  </a:ext>
                </a:extLst>
              </p:cNvPr>
              <p:cNvSpPr/>
              <p:nvPr/>
            </p:nvSpPr>
            <p:spPr>
              <a:xfrm>
                <a:off x="10797660" y="2125057"/>
                <a:ext cx="1403180" cy="2607883"/>
              </a:xfrm>
              <a:custGeom>
                <a:avLst/>
                <a:gdLst>
                  <a:gd name="connsiteX0" fmla="*/ 1257300 w 1257300"/>
                  <a:gd name="connsiteY0" fmla="*/ 0 h 2607883"/>
                  <a:gd name="connsiteX1" fmla="*/ 1257300 w 1257300"/>
                  <a:gd name="connsiteY1" fmla="*/ 2607883 h 2607883"/>
                  <a:gd name="connsiteX2" fmla="*/ 1145851 w 1257300"/>
                  <a:gd name="connsiteY2" fmla="*/ 2602129 h 2607883"/>
                  <a:gd name="connsiteX3" fmla="*/ 0 w 1257300"/>
                  <a:gd name="connsiteY3" fmla="*/ 1303941 h 2607883"/>
                  <a:gd name="connsiteX4" fmla="*/ 1145851 w 1257300"/>
                  <a:gd name="connsiteY4" fmla="*/ 5753 h 2607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300" h="2607883">
                    <a:moveTo>
                      <a:pt x="1257300" y="0"/>
                    </a:moveTo>
                    <a:lnTo>
                      <a:pt x="1257300" y="2607883"/>
                    </a:lnTo>
                    <a:lnTo>
                      <a:pt x="1145851" y="2602129"/>
                    </a:lnTo>
                    <a:cubicBezTo>
                      <a:pt x="502243" y="2535304"/>
                      <a:pt x="0" y="1979588"/>
                      <a:pt x="0" y="1303941"/>
                    </a:cubicBezTo>
                    <a:cubicBezTo>
                      <a:pt x="0" y="628294"/>
                      <a:pt x="502243" y="72579"/>
                      <a:pt x="1145851" y="57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pic>
            <p:nvPicPr>
              <p:cNvPr id="42" name="圖片 41" descr="一張含有 向量圖形 的圖片&#10;&#10;自動產生的描述">
                <a:extLst>
                  <a:ext uri="{FF2B5EF4-FFF2-40B4-BE49-F238E27FC236}">
                    <a16:creationId xmlns:a16="http://schemas.microsoft.com/office/drawing/2014/main" id="{18E42F46-027A-482C-9E6C-31D7250DE7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916975" y="3092743"/>
                <a:ext cx="602576" cy="672491"/>
              </a:xfrm>
              <a:prstGeom prst="rect">
                <a:avLst/>
              </a:prstGeom>
            </p:spPr>
          </p:pic>
        </p:grp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CDB0FCF0-C3BC-4C7E-8211-FD451570DFFE}"/>
                </a:ext>
              </a:extLst>
            </p:cNvPr>
            <p:cNvGrpSpPr/>
            <p:nvPr/>
          </p:nvGrpSpPr>
          <p:grpSpPr>
            <a:xfrm>
              <a:off x="-1073148" y="-16"/>
              <a:ext cx="12200840" cy="6858000"/>
              <a:chOff x="1" y="0"/>
              <a:chExt cx="12200840" cy="6858000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6FAA0327-FF8F-4211-80BE-CDB65549B7FF}"/>
                  </a:ext>
                </a:extLst>
              </p:cNvPr>
              <p:cNvSpPr/>
              <p:nvPr/>
            </p:nvSpPr>
            <p:spPr>
              <a:xfrm>
                <a:off x="1" y="0"/>
                <a:ext cx="1220084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0" name="手繪多邊形: 圖案 49">
                <a:extLst>
                  <a:ext uri="{FF2B5EF4-FFF2-40B4-BE49-F238E27FC236}">
                    <a16:creationId xmlns:a16="http://schemas.microsoft.com/office/drawing/2014/main" id="{6A258D4D-233E-4526-8A53-52AE02FA50B8}"/>
                  </a:ext>
                </a:extLst>
              </p:cNvPr>
              <p:cNvSpPr/>
              <p:nvPr/>
            </p:nvSpPr>
            <p:spPr>
              <a:xfrm>
                <a:off x="10797660" y="2125057"/>
                <a:ext cx="1403180" cy="2607883"/>
              </a:xfrm>
              <a:custGeom>
                <a:avLst/>
                <a:gdLst>
                  <a:gd name="connsiteX0" fmla="*/ 1257300 w 1257300"/>
                  <a:gd name="connsiteY0" fmla="*/ 0 h 2607883"/>
                  <a:gd name="connsiteX1" fmla="*/ 1257300 w 1257300"/>
                  <a:gd name="connsiteY1" fmla="*/ 2607883 h 2607883"/>
                  <a:gd name="connsiteX2" fmla="*/ 1145851 w 1257300"/>
                  <a:gd name="connsiteY2" fmla="*/ 2602129 h 2607883"/>
                  <a:gd name="connsiteX3" fmla="*/ 0 w 1257300"/>
                  <a:gd name="connsiteY3" fmla="*/ 1303941 h 2607883"/>
                  <a:gd name="connsiteX4" fmla="*/ 1145851 w 1257300"/>
                  <a:gd name="connsiteY4" fmla="*/ 5753 h 2607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300" h="2607883">
                    <a:moveTo>
                      <a:pt x="1257300" y="0"/>
                    </a:moveTo>
                    <a:lnTo>
                      <a:pt x="1257300" y="2607883"/>
                    </a:lnTo>
                    <a:lnTo>
                      <a:pt x="1145851" y="2602129"/>
                    </a:lnTo>
                    <a:cubicBezTo>
                      <a:pt x="502243" y="2535304"/>
                      <a:pt x="0" y="1979588"/>
                      <a:pt x="0" y="1303941"/>
                    </a:cubicBezTo>
                    <a:cubicBezTo>
                      <a:pt x="0" y="628294"/>
                      <a:pt x="502243" y="72579"/>
                      <a:pt x="1145851" y="57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pic>
            <p:nvPicPr>
              <p:cNvPr id="52" name="圖片 51" descr="一張含有 向量圖形 的圖片&#10;&#10;自動產生的描述">
                <a:extLst>
                  <a:ext uri="{FF2B5EF4-FFF2-40B4-BE49-F238E27FC236}">
                    <a16:creationId xmlns:a16="http://schemas.microsoft.com/office/drawing/2014/main" id="{942AFB0F-D47F-4337-9F07-3E643A189C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903104" y="3092751"/>
                <a:ext cx="602576" cy="672491"/>
              </a:xfrm>
              <a:prstGeom prst="rect">
                <a:avLst/>
              </a:prstGeom>
            </p:spPr>
          </p:pic>
        </p:grp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B68196D7-F694-4B04-AE86-CC87DB847D0C}"/>
                </a:ext>
              </a:extLst>
            </p:cNvPr>
            <p:cNvCxnSpPr/>
            <p:nvPr/>
          </p:nvCxnSpPr>
          <p:spPr>
            <a:xfrm>
              <a:off x="5349737" y="3419475"/>
              <a:ext cx="1684421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弧形 77">
              <a:extLst>
                <a:ext uri="{FF2B5EF4-FFF2-40B4-BE49-F238E27FC236}">
                  <a16:creationId xmlns:a16="http://schemas.microsoft.com/office/drawing/2014/main" id="{B56613F5-EEF5-449E-BCC8-43399D7C975E}"/>
                </a:ext>
              </a:extLst>
            </p:cNvPr>
            <p:cNvSpPr/>
            <p:nvPr/>
          </p:nvSpPr>
          <p:spPr>
            <a:xfrm rot="16200000">
              <a:off x="4501631" y="2716983"/>
              <a:ext cx="1413430" cy="1407102"/>
            </a:xfrm>
            <a:prstGeom prst="arc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4"/>
                </a:solidFill>
              </a:endParaRPr>
            </a:p>
          </p:txBody>
        </p:sp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633E2C57-221C-47CE-89B6-BB10E639DA2E}"/>
                </a:ext>
              </a:extLst>
            </p:cNvPr>
            <p:cNvCxnSpPr/>
            <p:nvPr/>
          </p:nvCxnSpPr>
          <p:spPr>
            <a:xfrm>
              <a:off x="1063487" y="3429000"/>
              <a:ext cx="1684421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39FDC2A4-B631-414D-9D19-CB3A0AFB7219}"/>
                </a:ext>
              </a:extLst>
            </p:cNvPr>
            <p:cNvCxnSpPr>
              <a:cxnSpLocks/>
            </p:cNvCxnSpPr>
            <p:nvPr/>
          </p:nvCxnSpPr>
          <p:spPr>
            <a:xfrm>
              <a:off x="2869428" y="3550916"/>
              <a:ext cx="0" cy="1986284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弧形 80">
              <a:extLst>
                <a:ext uri="{FF2B5EF4-FFF2-40B4-BE49-F238E27FC236}">
                  <a16:creationId xmlns:a16="http://schemas.microsoft.com/office/drawing/2014/main" id="{FF456EBB-BF12-4159-B575-5FD1F22C4A55}"/>
                </a:ext>
              </a:extLst>
            </p:cNvPr>
            <p:cNvSpPr/>
            <p:nvPr/>
          </p:nvSpPr>
          <p:spPr>
            <a:xfrm rot="10800000">
              <a:off x="2162713" y="2725449"/>
              <a:ext cx="1413430" cy="1407102"/>
            </a:xfrm>
            <a:prstGeom prst="arc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2" name="圓形: 空心 81">
              <a:extLst>
                <a:ext uri="{FF2B5EF4-FFF2-40B4-BE49-F238E27FC236}">
                  <a16:creationId xmlns:a16="http://schemas.microsoft.com/office/drawing/2014/main" id="{0BCE8201-AD08-459A-9FF2-ACA3AE9DD412}"/>
                </a:ext>
              </a:extLst>
            </p:cNvPr>
            <p:cNvSpPr/>
            <p:nvPr/>
          </p:nvSpPr>
          <p:spPr>
            <a:xfrm>
              <a:off x="2507575" y="3087068"/>
              <a:ext cx="763173" cy="754976"/>
            </a:xfrm>
            <a:prstGeom prst="donut">
              <a:avLst>
                <a:gd name="adj" fmla="val 489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B9561236-0FAE-4097-BD5F-213DEC1911D4}"/>
                </a:ext>
              </a:extLst>
            </p:cNvPr>
            <p:cNvSpPr/>
            <p:nvPr/>
          </p:nvSpPr>
          <p:spPr>
            <a:xfrm>
              <a:off x="2691627" y="3261359"/>
              <a:ext cx="396240" cy="395265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4" name="圓形: 空心 83">
              <a:extLst>
                <a:ext uri="{FF2B5EF4-FFF2-40B4-BE49-F238E27FC236}">
                  <a16:creationId xmlns:a16="http://schemas.microsoft.com/office/drawing/2014/main" id="{EF99AE4C-A420-461A-A22D-6DD985C3A02E}"/>
                </a:ext>
              </a:extLst>
            </p:cNvPr>
            <p:cNvSpPr/>
            <p:nvPr/>
          </p:nvSpPr>
          <p:spPr>
            <a:xfrm>
              <a:off x="2341209" y="2916778"/>
              <a:ext cx="1095904" cy="1084426"/>
            </a:xfrm>
            <a:prstGeom prst="donut">
              <a:avLst>
                <a:gd name="adj" fmla="val 489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7A973D50-F691-48EB-8679-1B0BA8ECA3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8555" y="3419475"/>
              <a:ext cx="2233083" cy="105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541C8E64-7385-402B-8B50-9C2CE24DC26A}"/>
                </a:ext>
              </a:extLst>
            </p:cNvPr>
            <p:cNvCxnSpPr>
              <a:cxnSpLocks/>
            </p:cNvCxnSpPr>
            <p:nvPr/>
          </p:nvCxnSpPr>
          <p:spPr>
            <a:xfrm>
              <a:off x="5208346" y="1469810"/>
              <a:ext cx="0" cy="198628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圓形: 空心 86">
              <a:extLst>
                <a:ext uri="{FF2B5EF4-FFF2-40B4-BE49-F238E27FC236}">
                  <a16:creationId xmlns:a16="http://schemas.microsoft.com/office/drawing/2014/main" id="{040B3A16-E92C-4868-867F-006FF1361D90}"/>
                </a:ext>
              </a:extLst>
            </p:cNvPr>
            <p:cNvSpPr/>
            <p:nvPr/>
          </p:nvSpPr>
          <p:spPr>
            <a:xfrm>
              <a:off x="4846493" y="3078602"/>
              <a:ext cx="763173" cy="754976"/>
            </a:xfrm>
            <a:prstGeom prst="donut">
              <a:avLst>
                <a:gd name="adj" fmla="val 489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4"/>
                </a:solidFill>
              </a:endParaRPr>
            </a:p>
          </p:txBody>
        </p:sp>
        <p:sp>
          <p:nvSpPr>
            <p:cNvPr id="88" name="橢圓 87">
              <a:extLst>
                <a:ext uri="{FF2B5EF4-FFF2-40B4-BE49-F238E27FC236}">
                  <a16:creationId xmlns:a16="http://schemas.microsoft.com/office/drawing/2014/main" id="{5E3E90C6-8844-4EA1-9BE4-C240B6E7DA54}"/>
                </a:ext>
              </a:extLst>
            </p:cNvPr>
            <p:cNvSpPr/>
            <p:nvPr/>
          </p:nvSpPr>
          <p:spPr>
            <a:xfrm>
              <a:off x="5030545" y="3252893"/>
              <a:ext cx="396240" cy="39526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圓形: 空心 88">
              <a:extLst>
                <a:ext uri="{FF2B5EF4-FFF2-40B4-BE49-F238E27FC236}">
                  <a16:creationId xmlns:a16="http://schemas.microsoft.com/office/drawing/2014/main" id="{C8AE3295-5AC3-4939-9516-1782F36C9159}"/>
                </a:ext>
              </a:extLst>
            </p:cNvPr>
            <p:cNvSpPr/>
            <p:nvPr/>
          </p:nvSpPr>
          <p:spPr>
            <a:xfrm>
              <a:off x="4680127" y="2908312"/>
              <a:ext cx="1095904" cy="1084426"/>
            </a:xfrm>
            <a:prstGeom prst="donut">
              <a:avLst>
                <a:gd name="adj" fmla="val 489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4"/>
                </a:solidFill>
              </a:endParaRPr>
            </a:p>
          </p:txBody>
        </p:sp>
        <p:sp>
          <p:nvSpPr>
            <p:cNvPr id="90" name="橢圓 89">
              <a:extLst>
                <a:ext uri="{FF2B5EF4-FFF2-40B4-BE49-F238E27FC236}">
                  <a16:creationId xmlns:a16="http://schemas.microsoft.com/office/drawing/2014/main" id="{6B2FC2BB-0DC4-41E1-B648-A89C48D59711}"/>
                </a:ext>
              </a:extLst>
            </p:cNvPr>
            <p:cNvSpPr/>
            <p:nvPr/>
          </p:nvSpPr>
          <p:spPr>
            <a:xfrm>
              <a:off x="2776654" y="5419023"/>
              <a:ext cx="202262" cy="209175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71D99590-8DE3-45B5-A549-D52AB60BE090}"/>
                </a:ext>
              </a:extLst>
            </p:cNvPr>
            <p:cNvSpPr txBox="1"/>
            <p:nvPr/>
          </p:nvSpPr>
          <p:spPr>
            <a:xfrm>
              <a:off x="2240466" y="2462949"/>
              <a:ext cx="15141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chemeClr val="accent3">
                      <a:lumMod val="50000"/>
                    </a:schemeClr>
                  </a:solidFill>
                  <a:latin typeface="Ink Free" panose="03080402000500000000" pitchFamily="66" charset="0"/>
                </a:rPr>
                <a:t>Level 4h</a:t>
              </a:r>
              <a:endParaRPr lang="zh-TW" altLang="en-US" sz="2400" b="1" dirty="0">
                <a:solidFill>
                  <a:schemeClr val="accent3">
                    <a:lumMod val="50000"/>
                  </a:schemeClr>
                </a:solidFill>
                <a:latin typeface="Ink Free" panose="03080402000500000000" pitchFamily="66" charset="0"/>
              </a:endParaRPr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F5A775BE-884B-4DAA-B3D9-3F4C388DE46F}"/>
                </a:ext>
              </a:extLst>
            </p:cNvPr>
            <p:cNvSpPr txBox="1"/>
            <p:nvPr/>
          </p:nvSpPr>
          <p:spPr>
            <a:xfrm>
              <a:off x="2003355" y="5769607"/>
              <a:ext cx="1757608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chemeClr val="accent3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達到</a:t>
              </a:r>
              <a:r>
                <a:rPr lang="en-US" altLang="zh-TW" sz="2000" dirty="0">
                  <a:solidFill>
                    <a:schemeClr val="accent3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1000</a:t>
              </a:r>
              <a:r>
                <a:rPr lang="zh-TW" altLang="en-US" sz="2000" dirty="0">
                  <a:solidFill>
                    <a:schemeClr val="accent3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分</a:t>
              </a:r>
              <a:endParaRPr lang="en-US" altLang="zh-TW" sz="2000" dirty="0">
                <a:solidFill>
                  <a:schemeClr val="accent3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 algn="ctr"/>
              <a:r>
                <a:rPr lang="zh-TW" altLang="en-US" sz="2000" dirty="0">
                  <a:solidFill>
                    <a:schemeClr val="accent3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進入下一關</a:t>
              </a:r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BED79D7B-448A-4364-82B8-062ACDCAAB0E}"/>
                </a:ext>
              </a:extLst>
            </p:cNvPr>
            <p:cNvCxnSpPr>
              <a:cxnSpLocks/>
            </p:cNvCxnSpPr>
            <p:nvPr/>
          </p:nvCxnSpPr>
          <p:spPr>
            <a:xfrm>
              <a:off x="1873369" y="6505423"/>
              <a:ext cx="2050642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197716B7-F56C-4DFC-973A-31D2FAFD4D5C}"/>
                </a:ext>
              </a:extLst>
            </p:cNvPr>
            <p:cNvSpPr/>
            <p:nvPr/>
          </p:nvSpPr>
          <p:spPr>
            <a:xfrm>
              <a:off x="5106032" y="1393607"/>
              <a:ext cx="203902" cy="21033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8ADFDEB3-333B-4BE9-8056-2930DD2EF66B}"/>
                </a:ext>
              </a:extLst>
            </p:cNvPr>
            <p:cNvSpPr txBox="1"/>
            <p:nvPr/>
          </p:nvSpPr>
          <p:spPr>
            <a:xfrm>
              <a:off x="4643860" y="4019753"/>
              <a:ext cx="11270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chemeClr val="bg2">
                      <a:lumMod val="50000"/>
                    </a:schemeClr>
                  </a:solidFill>
                  <a:latin typeface="Ink Free" panose="03080402000500000000" pitchFamily="66" charset="0"/>
                </a:rPr>
                <a:t>Level 5</a:t>
              </a:r>
              <a:endParaRPr lang="zh-TW" altLang="en-US" sz="2400" b="1" dirty="0">
                <a:solidFill>
                  <a:schemeClr val="bg2">
                    <a:lumMod val="50000"/>
                  </a:schemeClr>
                </a:solidFill>
                <a:latin typeface="Ink Free" panose="03080402000500000000" pitchFamily="66" charset="0"/>
              </a:endParaRPr>
            </a:p>
          </p:txBody>
        </p:sp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202895DB-F7A3-4628-B95E-66A485BC7B0C}"/>
                </a:ext>
              </a:extLst>
            </p:cNvPr>
            <p:cNvSpPr txBox="1"/>
            <p:nvPr/>
          </p:nvSpPr>
          <p:spPr>
            <a:xfrm>
              <a:off x="4261943" y="582096"/>
              <a:ext cx="18906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chemeClr val="accent3"/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達到</a:t>
              </a:r>
              <a:r>
                <a:rPr lang="en-US" altLang="zh-TW" sz="2000" dirty="0">
                  <a:solidFill>
                    <a:schemeClr val="accent3"/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10000</a:t>
              </a:r>
              <a:r>
                <a:rPr lang="zh-TW" altLang="en-US" sz="2000" dirty="0">
                  <a:solidFill>
                    <a:schemeClr val="accent3"/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分</a:t>
              </a:r>
              <a:endParaRPr lang="en-US" altLang="zh-TW" sz="2000" dirty="0">
                <a:solidFill>
                  <a:schemeClr val="accent3"/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 algn="ctr"/>
              <a:r>
                <a:rPr lang="zh-TW" altLang="en-US" sz="2000" dirty="0">
                  <a:solidFill>
                    <a:schemeClr val="accent3"/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進入下一關</a:t>
              </a:r>
            </a:p>
          </p:txBody>
        </p: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C122A203-C0AF-44E4-B394-86EBEDB0C1DD}"/>
                </a:ext>
              </a:extLst>
            </p:cNvPr>
            <p:cNvCxnSpPr>
              <a:cxnSpLocks/>
            </p:cNvCxnSpPr>
            <p:nvPr/>
          </p:nvCxnSpPr>
          <p:spPr>
            <a:xfrm>
              <a:off x="4090272" y="572571"/>
              <a:ext cx="2280980" cy="9525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07486C2E-94A2-4285-A5ED-88815D1CA3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3863" y="2725449"/>
              <a:ext cx="0" cy="695087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9" name="圖片 98">
              <a:extLst>
                <a:ext uri="{FF2B5EF4-FFF2-40B4-BE49-F238E27FC236}">
                  <a16:creationId xmlns:a16="http://schemas.microsoft.com/office/drawing/2014/main" id="{6D770A88-06EE-46A4-8B7B-CB8F3D434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394" y="1781769"/>
              <a:ext cx="856938" cy="856938"/>
            </a:xfrm>
            <a:prstGeom prst="rect">
              <a:avLst/>
            </a:prstGeom>
          </p:spPr>
        </p:pic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102929A8-67B7-457D-A04D-B3BE0D737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2569" y="3419475"/>
              <a:ext cx="0" cy="69508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1" name="圖片 100">
              <a:extLst>
                <a:ext uri="{FF2B5EF4-FFF2-40B4-BE49-F238E27FC236}">
                  <a16:creationId xmlns:a16="http://schemas.microsoft.com/office/drawing/2014/main" id="{F09EAD96-186E-4453-BC4B-09B2468B6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4100" y="4265793"/>
              <a:ext cx="856938" cy="856938"/>
            </a:xfrm>
            <a:prstGeom prst="rect">
              <a:avLst/>
            </a:prstGeom>
          </p:spPr>
        </p:pic>
        <p:cxnSp>
          <p:nvCxnSpPr>
            <p:cNvPr id="102" name="直線單箭頭接點 101">
              <a:extLst>
                <a:ext uri="{FF2B5EF4-FFF2-40B4-BE49-F238E27FC236}">
                  <a16:creationId xmlns:a16="http://schemas.microsoft.com/office/drawing/2014/main" id="{79A206DC-A505-4796-A8AB-F3529DC17712}"/>
                </a:ext>
              </a:extLst>
            </p:cNvPr>
            <p:cNvCxnSpPr/>
            <p:nvPr/>
          </p:nvCxnSpPr>
          <p:spPr>
            <a:xfrm flipV="1">
              <a:off x="7024633" y="2533650"/>
              <a:ext cx="963530" cy="88582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單箭頭接點 102">
              <a:extLst>
                <a:ext uri="{FF2B5EF4-FFF2-40B4-BE49-F238E27FC236}">
                  <a16:creationId xmlns:a16="http://schemas.microsoft.com/office/drawing/2014/main" id="{5A87A60A-9159-43C1-9972-ED8287108FF9}"/>
                </a:ext>
              </a:extLst>
            </p:cNvPr>
            <p:cNvCxnSpPr>
              <a:cxnSpLocks/>
            </p:cNvCxnSpPr>
            <p:nvPr/>
          </p:nvCxnSpPr>
          <p:spPr>
            <a:xfrm>
              <a:off x="6996058" y="3409950"/>
              <a:ext cx="963530" cy="88582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7BFC2A4F-6779-4FCA-994C-02FF127F7F69}"/>
                </a:ext>
              </a:extLst>
            </p:cNvPr>
            <p:cNvSpPr txBox="1"/>
            <p:nvPr/>
          </p:nvSpPr>
          <p:spPr>
            <a:xfrm>
              <a:off x="7970772" y="2070237"/>
              <a:ext cx="1514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>
                  <a:solidFill>
                    <a:schemeClr val="bg1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Win?</a:t>
              </a:r>
              <a:endParaRPr lang="zh-TW" altLang="en-US" sz="4000" b="1" dirty="0">
                <a:solidFill>
                  <a:schemeClr val="bg1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</p:txBody>
        </p:sp>
        <p:sp>
          <p:nvSpPr>
            <p:cNvPr id="105" name="文字方塊 104">
              <a:extLst>
                <a:ext uri="{FF2B5EF4-FFF2-40B4-BE49-F238E27FC236}">
                  <a16:creationId xmlns:a16="http://schemas.microsoft.com/office/drawing/2014/main" id="{9AF515B2-A80C-44B0-BC85-9BD0F83D7E6F}"/>
                </a:ext>
              </a:extLst>
            </p:cNvPr>
            <p:cNvSpPr txBox="1"/>
            <p:nvPr/>
          </p:nvSpPr>
          <p:spPr>
            <a:xfrm>
              <a:off x="7951036" y="3981588"/>
              <a:ext cx="1514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>
                  <a:solidFill>
                    <a:schemeClr val="bg1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Lose?</a:t>
              </a:r>
              <a:endParaRPr lang="zh-TW" altLang="en-US" sz="4000" b="1" dirty="0">
                <a:solidFill>
                  <a:schemeClr val="bg1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85C5AA0B-7780-42AA-B72A-820824153DB7}"/>
                </a:ext>
              </a:extLst>
            </p:cNvPr>
            <p:cNvSpPr txBox="1"/>
            <p:nvPr/>
          </p:nvSpPr>
          <p:spPr>
            <a:xfrm rot="16200000">
              <a:off x="10143301" y="3102711"/>
              <a:ext cx="25096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inspiration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3BDFBA22-0E92-4A33-9B5E-3C9D2E36301A}"/>
                </a:ext>
              </a:extLst>
            </p:cNvPr>
            <p:cNvSpPr txBox="1"/>
            <p:nvPr/>
          </p:nvSpPr>
          <p:spPr>
            <a:xfrm rot="16200000">
              <a:off x="9725600" y="3102710"/>
              <a:ext cx="22673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Timelines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</p:grpSp>
      <p:grpSp>
        <p:nvGrpSpPr>
          <p:cNvPr id="135" name="群組 134">
            <a:extLst>
              <a:ext uri="{FF2B5EF4-FFF2-40B4-BE49-F238E27FC236}">
                <a16:creationId xmlns:a16="http://schemas.microsoft.com/office/drawing/2014/main" id="{8A779D29-217F-4619-9D2B-7AC6FF862FE7}"/>
              </a:ext>
            </a:extLst>
          </p:cNvPr>
          <p:cNvGrpSpPr/>
          <p:nvPr/>
        </p:nvGrpSpPr>
        <p:grpSpPr>
          <a:xfrm>
            <a:off x="-1630640" y="-13237"/>
            <a:ext cx="12200840" cy="6858000"/>
            <a:chOff x="-1690348" y="-19862"/>
            <a:chExt cx="12200840" cy="6858000"/>
          </a:xfrm>
        </p:grpSpPr>
        <p:grpSp>
          <p:nvGrpSpPr>
            <p:cNvPr id="136" name="群組 135">
              <a:extLst>
                <a:ext uri="{FF2B5EF4-FFF2-40B4-BE49-F238E27FC236}">
                  <a16:creationId xmlns:a16="http://schemas.microsoft.com/office/drawing/2014/main" id="{AA34871A-B0D3-4713-B369-03485123EAFC}"/>
                </a:ext>
              </a:extLst>
            </p:cNvPr>
            <p:cNvGrpSpPr/>
            <p:nvPr/>
          </p:nvGrpSpPr>
          <p:grpSpPr>
            <a:xfrm>
              <a:off x="-1690348" y="-19862"/>
              <a:ext cx="12200840" cy="6858000"/>
              <a:chOff x="1" y="0"/>
              <a:chExt cx="12200840" cy="6858000"/>
            </a:xfrm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B4D4B5F3-6FC1-4A4F-942F-F50DFBE29BEB}"/>
                  </a:ext>
                </a:extLst>
              </p:cNvPr>
              <p:cNvSpPr/>
              <p:nvPr/>
            </p:nvSpPr>
            <p:spPr>
              <a:xfrm>
                <a:off x="1" y="0"/>
                <a:ext cx="1220084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9" name="手繪多邊形: 圖案 138">
                <a:extLst>
                  <a:ext uri="{FF2B5EF4-FFF2-40B4-BE49-F238E27FC236}">
                    <a16:creationId xmlns:a16="http://schemas.microsoft.com/office/drawing/2014/main" id="{5845F7BB-3433-4B7F-A033-4CFC3A58F6AA}"/>
                  </a:ext>
                </a:extLst>
              </p:cNvPr>
              <p:cNvSpPr/>
              <p:nvPr/>
            </p:nvSpPr>
            <p:spPr>
              <a:xfrm>
                <a:off x="10797660" y="2125057"/>
                <a:ext cx="1403180" cy="2607883"/>
              </a:xfrm>
              <a:custGeom>
                <a:avLst/>
                <a:gdLst>
                  <a:gd name="connsiteX0" fmla="*/ 1257300 w 1257300"/>
                  <a:gd name="connsiteY0" fmla="*/ 0 h 2607883"/>
                  <a:gd name="connsiteX1" fmla="*/ 1257300 w 1257300"/>
                  <a:gd name="connsiteY1" fmla="*/ 2607883 h 2607883"/>
                  <a:gd name="connsiteX2" fmla="*/ 1145851 w 1257300"/>
                  <a:gd name="connsiteY2" fmla="*/ 2602129 h 2607883"/>
                  <a:gd name="connsiteX3" fmla="*/ 0 w 1257300"/>
                  <a:gd name="connsiteY3" fmla="*/ 1303941 h 2607883"/>
                  <a:gd name="connsiteX4" fmla="*/ 1145851 w 1257300"/>
                  <a:gd name="connsiteY4" fmla="*/ 5753 h 2607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300" h="2607883">
                    <a:moveTo>
                      <a:pt x="1257300" y="0"/>
                    </a:moveTo>
                    <a:lnTo>
                      <a:pt x="1257300" y="2607883"/>
                    </a:lnTo>
                    <a:lnTo>
                      <a:pt x="1145851" y="2602129"/>
                    </a:lnTo>
                    <a:cubicBezTo>
                      <a:pt x="502243" y="2535304"/>
                      <a:pt x="0" y="1979588"/>
                      <a:pt x="0" y="1303941"/>
                    </a:cubicBezTo>
                    <a:cubicBezTo>
                      <a:pt x="0" y="628294"/>
                      <a:pt x="502243" y="72579"/>
                      <a:pt x="1145851" y="57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40" name="文字方塊 139">
                <a:extLst>
                  <a:ext uri="{FF2B5EF4-FFF2-40B4-BE49-F238E27FC236}">
                    <a16:creationId xmlns:a16="http://schemas.microsoft.com/office/drawing/2014/main" id="{38E56CB4-4813-4009-A42A-370B53FD8E00}"/>
                  </a:ext>
                </a:extLst>
              </p:cNvPr>
              <p:cNvSpPr txBox="1"/>
              <p:nvPr/>
            </p:nvSpPr>
            <p:spPr>
              <a:xfrm rot="16200000">
                <a:off x="10811300" y="3064405"/>
                <a:ext cx="21128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6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Microsoft JhengHei UI" panose="020B0604030504040204" pitchFamily="34" charset="-120"/>
                    <a:cs typeface="Aharoni" panose="02010803020104030203" pitchFamily="2" charset="-79"/>
                  </a:rPr>
                  <a:t>program</a:t>
                </a:r>
                <a:endParaRPr lang="zh-TW" altLang="en-US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137" name="圖片 136">
              <a:extLst>
                <a:ext uri="{FF2B5EF4-FFF2-40B4-BE49-F238E27FC236}">
                  <a16:creationId xmlns:a16="http://schemas.microsoft.com/office/drawing/2014/main" id="{F868F870-B2CF-4E3A-B3C0-07A41CDE2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36786" y="3100077"/>
              <a:ext cx="651595" cy="651595"/>
            </a:xfrm>
            <a:prstGeom prst="rect">
              <a:avLst/>
            </a:prstGeom>
          </p:spPr>
        </p:pic>
      </p:grpSp>
      <p:grpSp>
        <p:nvGrpSpPr>
          <p:cNvPr id="130" name="群組 129">
            <a:extLst>
              <a:ext uri="{FF2B5EF4-FFF2-40B4-BE49-F238E27FC236}">
                <a16:creationId xmlns:a16="http://schemas.microsoft.com/office/drawing/2014/main" id="{78A1A7C9-452C-4D0E-9027-31EDD2E00F84}"/>
              </a:ext>
            </a:extLst>
          </p:cNvPr>
          <p:cNvGrpSpPr/>
          <p:nvPr/>
        </p:nvGrpSpPr>
        <p:grpSpPr>
          <a:xfrm>
            <a:off x="-11623168" y="-6183"/>
            <a:ext cx="12200840" cy="6858000"/>
            <a:chOff x="1" y="0"/>
            <a:chExt cx="12200840" cy="6858000"/>
          </a:xfrm>
        </p:grpSpPr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B1C102A3-BE18-42E3-A206-CF08AADC7F4C}"/>
                </a:ext>
              </a:extLst>
            </p:cNvPr>
            <p:cNvSpPr/>
            <p:nvPr/>
          </p:nvSpPr>
          <p:spPr>
            <a:xfrm>
              <a:off x="1" y="0"/>
              <a:ext cx="1220084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手繪多邊形: 圖案 131">
              <a:extLst>
                <a:ext uri="{FF2B5EF4-FFF2-40B4-BE49-F238E27FC236}">
                  <a16:creationId xmlns:a16="http://schemas.microsoft.com/office/drawing/2014/main" id="{554E3B2D-62C7-4D43-931F-9DE660BC4A4C}"/>
                </a:ext>
              </a:extLst>
            </p:cNvPr>
            <p:cNvSpPr/>
            <p:nvPr/>
          </p:nvSpPr>
          <p:spPr>
            <a:xfrm>
              <a:off x="10797660" y="2125057"/>
              <a:ext cx="1403180" cy="2607883"/>
            </a:xfrm>
            <a:custGeom>
              <a:avLst/>
              <a:gdLst>
                <a:gd name="connsiteX0" fmla="*/ 1257300 w 1257300"/>
                <a:gd name="connsiteY0" fmla="*/ 0 h 2607883"/>
                <a:gd name="connsiteX1" fmla="*/ 1257300 w 1257300"/>
                <a:gd name="connsiteY1" fmla="*/ 2607883 h 2607883"/>
                <a:gd name="connsiteX2" fmla="*/ 1145851 w 1257300"/>
                <a:gd name="connsiteY2" fmla="*/ 2602129 h 2607883"/>
                <a:gd name="connsiteX3" fmla="*/ 0 w 1257300"/>
                <a:gd name="connsiteY3" fmla="*/ 1303941 h 2607883"/>
                <a:gd name="connsiteX4" fmla="*/ 1145851 w 1257300"/>
                <a:gd name="connsiteY4" fmla="*/ 5753 h 260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2607883">
                  <a:moveTo>
                    <a:pt x="1257300" y="0"/>
                  </a:moveTo>
                  <a:lnTo>
                    <a:pt x="1257300" y="2607883"/>
                  </a:lnTo>
                  <a:lnTo>
                    <a:pt x="1145851" y="2602129"/>
                  </a:lnTo>
                  <a:cubicBezTo>
                    <a:pt x="502243" y="2535304"/>
                    <a:pt x="0" y="1979588"/>
                    <a:pt x="0" y="1303941"/>
                  </a:cubicBezTo>
                  <a:cubicBezTo>
                    <a:pt x="0" y="628294"/>
                    <a:pt x="502243" y="72579"/>
                    <a:pt x="1145851" y="57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81CB135D-5B18-432A-BA49-B690E9D1360B}"/>
                </a:ext>
              </a:extLst>
            </p:cNvPr>
            <p:cNvSpPr txBox="1"/>
            <p:nvPr/>
          </p:nvSpPr>
          <p:spPr>
            <a:xfrm rot="16200000">
              <a:off x="11051506" y="3105832"/>
              <a:ext cx="16523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END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  <p:pic>
          <p:nvPicPr>
            <p:cNvPr id="134" name="圖片 133" descr="一張含有 向量圖形 的圖片&#10;&#10;自動產生的描述">
              <a:extLst>
                <a:ext uri="{FF2B5EF4-FFF2-40B4-BE49-F238E27FC236}">
                  <a16:creationId xmlns:a16="http://schemas.microsoft.com/office/drawing/2014/main" id="{0E2B6B6C-2468-420A-9674-506C0306C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72057" y="3092751"/>
              <a:ext cx="602576" cy="672491"/>
            </a:xfrm>
            <a:prstGeom prst="rect">
              <a:avLst/>
            </a:prstGeom>
          </p:spPr>
        </p:pic>
      </p:grpSp>
      <p:pic>
        <p:nvPicPr>
          <p:cNvPr id="63" name="圖片 62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AE296E63-BE85-485D-A1C2-AC03C6B51CE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0" t="33723" r="10713" b="46064"/>
          <a:stretch/>
        </p:blipFill>
        <p:spPr>
          <a:xfrm>
            <a:off x="2648603" y="3294404"/>
            <a:ext cx="6153573" cy="1407103"/>
          </a:xfrm>
          <a:prstGeom prst="rect">
            <a:avLst/>
          </a:prstGeom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64E89757-441F-45BB-AE99-0A4FAB86AE8B}"/>
              </a:ext>
            </a:extLst>
          </p:cNvPr>
          <p:cNvSpPr txBox="1"/>
          <p:nvPr/>
        </p:nvSpPr>
        <p:spPr>
          <a:xfrm>
            <a:off x="1352655" y="258304"/>
            <a:ext cx="2602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Time</a:t>
            </a:r>
            <a:endParaRPr lang="zh-TW" altLang="en-US" sz="4800" b="1" dirty="0">
              <a:solidFill>
                <a:schemeClr val="accent6">
                  <a:lumMod val="50000"/>
                </a:schemeClr>
              </a:solidFill>
              <a:latin typeface="【暖色君】学院体" panose="02000603000000000000" pitchFamily="2" charset="-120"/>
              <a:ea typeface="【暖色君】学院体" panose="02000603000000000000" pitchFamily="2" charset="-120"/>
              <a:cs typeface="【暖色君】学院体" panose="02000603000000000000" pitchFamily="2" charset="-120"/>
            </a:endParaRPr>
          </a:p>
        </p:txBody>
      </p:sp>
      <p:pic>
        <p:nvPicPr>
          <p:cNvPr id="65" name="圖片 64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AA5633F1-A1E9-46B2-ADE9-8D6D85F315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4" t="7866" r="16926" b="83671"/>
          <a:stretch/>
        </p:blipFill>
        <p:spPr>
          <a:xfrm>
            <a:off x="2630667" y="2070237"/>
            <a:ext cx="6142741" cy="59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7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B6871A40-54D2-41D8-A61C-71CBA3A24D69}"/>
              </a:ext>
            </a:extLst>
          </p:cNvPr>
          <p:cNvGrpSpPr/>
          <p:nvPr/>
        </p:nvGrpSpPr>
        <p:grpSpPr>
          <a:xfrm>
            <a:off x="-1061583" y="-16"/>
            <a:ext cx="13314543" cy="6858016"/>
            <a:chOff x="-1073148" y="-16"/>
            <a:chExt cx="13314543" cy="685801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705C0FBE-C62F-4986-A5AE-504CCDA0736D}"/>
                </a:ext>
              </a:extLst>
            </p:cNvPr>
            <p:cNvGrpSpPr/>
            <p:nvPr/>
          </p:nvGrpSpPr>
          <p:grpSpPr>
            <a:xfrm>
              <a:off x="-19457" y="0"/>
              <a:ext cx="12260852" cy="6858000"/>
              <a:chOff x="-19457" y="0"/>
              <a:chExt cx="12260852" cy="6858000"/>
            </a:xfrm>
          </p:grpSpPr>
          <p:grpSp>
            <p:nvGrpSpPr>
              <p:cNvPr id="2" name="群組 1">
                <a:extLst>
                  <a:ext uri="{FF2B5EF4-FFF2-40B4-BE49-F238E27FC236}">
                    <a16:creationId xmlns:a16="http://schemas.microsoft.com/office/drawing/2014/main" id="{B0F7EAAA-3AC3-4A1C-801A-3158EF497A0E}"/>
                  </a:ext>
                </a:extLst>
              </p:cNvPr>
              <p:cNvGrpSpPr/>
              <p:nvPr/>
            </p:nvGrpSpPr>
            <p:grpSpPr>
              <a:xfrm>
                <a:off x="-19457" y="0"/>
                <a:ext cx="12200840" cy="6858000"/>
                <a:chOff x="1" y="0"/>
                <a:chExt cx="12200840" cy="6858000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3B02701-3C83-4236-8BA1-B108151DDF06}"/>
                    </a:ext>
                  </a:extLst>
                </p:cNvPr>
                <p:cNvSpPr/>
                <p:nvPr/>
              </p:nvSpPr>
              <p:spPr>
                <a:xfrm>
                  <a:off x="1" y="0"/>
                  <a:ext cx="12200840" cy="6858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215900" dist="38100" sx="101000" sy="101000" algn="ctr" rotWithShape="0">
                    <a:schemeClr val="tx1">
                      <a:lumMod val="65000"/>
                      <a:lumOff val="35000"/>
                      <a:alpha val="3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手繪多邊形: 圖案 21">
                  <a:extLst>
                    <a:ext uri="{FF2B5EF4-FFF2-40B4-BE49-F238E27FC236}">
                      <a16:creationId xmlns:a16="http://schemas.microsoft.com/office/drawing/2014/main" id="{6754AE60-0753-4DDB-9A92-3E950F652720}"/>
                    </a:ext>
                  </a:extLst>
                </p:cNvPr>
                <p:cNvSpPr/>
                <p:nvPr/>
              </p:nvSpPr>
              <p:spPr>
                <a:xfrm>
                  <a:off x="10797660" y="2125057"/>
                  <a:ext cx="1403180" cy="2607883"/>
                </a:xfrm>
                <a:custGeom>
                  <a:avLst/>
                  <a:gdLst>
                    <a:gd name="connsiteX0" fmla="*/ 1257300 w 1257300"/>
                    <a:gd name="connsiteY0" fmla="*/ 0 h 2607883"/>
                    <a:gd name="connsiteX1" fmla="*/ 1257300 w 1257300"/>
                    <a:gd name="connsiteY1" fmla="*/ 2607883 h 2607883"/>
                    <a:gd name="connsiteX2" fmla="*/ 1145851 w 1257300"/>
                    <a:gd name="connsiteY2" fmla="*/ 2602129 h 2607883"/>
                    <a:gd name="connsiteX3" fmla="*/ 0 w 1257300"/>
                    <a:gd name="connsiteY3" fmla="*/ 1303941 h 2607883"/>
                    <a:gd name="connsiteX4" fmla="*/ 1145851 w 1257300"/>
                    <a:gd name="connsiteY4" fmla="*/ 5753 h 2607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7300" h="2607883">
                      <a:moveTo>
                        <a:pt x="1257300" y="0"/>
                      </a:moveTo>
                      <a:lnTo>
                        <a:pt x="1257300" y="2607883"/>
                      </a:lnTo>
                      <a:lnTo>
                        <a:pt x="1145851" y="2602129"/>
                      </a:lnTo>
                      <a:cubicBezTo>
                        <a:pt x="502243" y="2535304"/>
                        <a:pt x="0" y="1979588"/>
                        <a:pt x="0" y="1303941"/>
                      </a:cubicBezTo>
                      <a:cubicBezTo>
                        <a:pt x="0" y="628294"/>
                        <a:pt x="502243" y="72579"/>
                        <a:pt x="1145851" y="5753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0A90B921-9DB4-41B5-9070-F7844A45C951}"/>
                    </a:ext>
                  </a:extLst>
                </p:cNvPr>
                <p:cNvSpPr txBox="1"/>
                <p:nvPr/>
              </p:nvSpPr>
              <p:spPr>
                <a:xfrm rot="16200000">
                  <a:off x="11051506" y="3105832"/>
                  <a:ext cx="165233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zh-TW" altLang="en-US" sz="36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Microsoft JhengHei UI" panose="020B0604030504040204" pitchFamily="34" charset="-120"/>
                    <a:cs typeface="Aharoni" panose="02010803020104030203" pitchFamily="2" charset="-79"/>
                  </a:endParaRPr>
                </a:p>
              </p:txBody>
            </p:sp>
            <p:pic>
              <p:nvPicPr>
                <p:cNvPr id="27" name="圖片 26" descr="一張含有 向量圖形 的圖片&#10;&#10;自動產生的描述">
                  <a:extLst>
                    <a:ext uri="{FF2B5EF4-FFF2-40B4-BE49-F238E27FC236}">
                      <a16:creationId xmlns:a16="http://schemas.microsoft.com/office/drawing/2014/main" id="{FB2282AE-9DA2-4A36-88CF-D75A8461FA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0916975" y="3092743"/>
                  <a:ext cx="602576" cy="672491"/>
                </a:xfrm>
                <a:prstGeom prst="rect">
                  <a:avLst/>
                </a:prstGeom>
              </p:spPr>
            </p:pic>
          </p:grpSp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2C64FD93-571E-4150-993B-1BA595955000}"/>
                  </a:ext>
                </a:extLst>
              </p:cNvPr>
              <p:cNvSpPr txBox="1"/>
              <p:nvPr/>
            </p:nvSpPr>
            <p:spPr>
              <a:xfrm rot="16200000">
                <a:off x="11092060" y="3095201"/>
                <a:ext cx="16523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6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Microsoft JhengHei UI" panose="020B0604030504040204" pitchFamily="34" charset="-120"/>
                    <a:cs typeface="Aharoni" panose="02010803020104030203" pitchFamily="2" charset="-79"/>
                  </a:rPr>
                  <a:t>rules</a:t>
                </a:r>
                <a:endParaRPr lang="zh-TW" altLang="en-US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553F807F-3CB7-4449-BE19-1686972DE747}"/>
                </a:ext>
              </a:extLst>
            </p:cNvPr>
            <p:cNvGrpSpPr/>
            <p:nvPr/>
          </p:nvGrpSpPr>
          <p:grpSpPr>
            <a:xfrm>
              <a:off x="-537728" y="0"/>
              <a:ext cx="12200840" cy="6858000"/>
              <a:chOff x="1" y="0"/>
              <a:chExt cx="12200840" cy="6858000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1CB6FA0D-2A12-4449-9B46-25139E62B644}"/>
                  </a:ext>
                </a:extLst>
              </p:cNvPr>
              <p:cNvSpPr/>
              <p:nvPr/>
            </p:nvSpPr>
            <p:spPr>
              <a:xfrm>
                <a:off x="1" y="0"/>
                <a:ext cx="1220084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手繪多邊形: 圖案 39">
                <a:extLst>
                  <a:ext uri="{FF2B5EF4-FFF2-40B4-BE49-F238E27FC236}">
                    <a16:creationId xmlns:a16="http://schemas.microsoft.com/office/drawing/2014/main" id="{6715659B-02E2-466A-A144-729705D70524}"/>
                  </a:ext>
                </a:extLst>
              </p:cNvPr>
              <p:cNvSpPr/>
              <p:nvPr/>
            </p:nvSpPr>
            <p:spPr>
              <a:xfrm>
                <a:off x="10797660" y="2125057"/>
                <a:ext cx="1403180" cy="2607883"/>
              </a:xfrm>
              <a:custGeom>
                <a:avLst/>
                <a:gdLst>
                  <a:gd name="connsiteX0" fmla="*/ 1257300 w 1257300"/>
                  <a:gd name="connsiteY0" fmla="*/ 0 h 2607883"/>
                  <a:gd name="connsiteX1" fmla="*/ 1257300 w 1257300"/>
                  <a:gd name="connsiteY1" fmla="*/ 2607883 h 2607883"/>
                  <a:gd name="connsiteX2" fmla="*/ 1145851 w 1257300"/>
                  <a:gd name="connsiteY2" fmla="*/ 2602129 h 2607883"/>
                  <a:gd name="connsiteX3" fmla="*/ 0 w 1257300"/>
                  <a:gd name="connsiteY3" fmla="*/ 1303941 h 2607883"/>
                  <a:gd name="connsiteX4" fmla="*/ 1145851 w 1257300"/>
                  <a:gd name="connsiteY4" fmla="*/ 5753 h 2607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300" h="2607883">
                    <a:moveTo>
                      <a:pt x="1257300" y="0"/>
                    </a:moveTo>
                    <a:lnTo>
                      <a:pt x="1257300" y="2607883"/>
                    </a:lnTo>
                    <a:lnTo>
                      <a:pt x="1145851" y="2602129"/>
                    </a:lnTo>
                    <a:cubicBezTo>
                      <a:pt x="502243" y="2535304"/>
                      <a:pt x="0" y="1979588"/>
                      <a:pt x="0" y="1303941"/>
                    </a:cubicBezTo>
                    <a:cubicBezTo>
                      <a:pt x="0" y="628294"/>
                      <a:pt x="502243" y="72579"/>
                      <a:pt x="1145851" y="57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pic>
            <p:nvPicPr>
              <p:cNvPr id="42" name="圖片 41" descr="一張含有 向量圖形 的圖片&#10;&#10;自動產生的描述">
                <a:extLst>
                  <a:ext uri="{FF2B5EF4-FFF2-40B4-BE49-F238E27FC236}">
                    <a16:creationId xmlns:a16="http://schemas.microsoft.com/office/drawing/2014/main" id="{18E42F46-027A-482C-9E6C-31D7250DE7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916975" y="3092743"/>
                <a:ext cx="602576" cy="672491"/>
              </a:xfrm>
              <a:prstGeom prst="rect">
                <a:avLst/>
              </a:prstGeom>
            </p:spPr>
          </p:pic>
        </p:grp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CDB0FCF0-C3BC-4C7E-8211-FD451570DFFE}"/>
                </a:ext>
              </a:extLst>
            </p:cNvPr>
            <p:cNvGrpSpPr/>
            <p:nvPr/>
          </p:nvGrpSpPr>
          <p:grpSpPr>
            <a:xfrm>
              <a:off x="-1073148" y="-16"/>
              <a:ext cx="12200840" cy="6858000"/>
              <a:chOff x="1" y="0"/>
              <a:chExt cx="12200840" cy="6858000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6FAA0327-FF8F-4211-80BE-CDB65549B7FF}"/>
                  </a:ext>
                </a:extLst>
              </p:cNvPr>
              <p:cNvSpPr/>
              <p:nvPr/>
            </p:nvSpPr>
            <p:spPr>
              <a:xfrm>
                <a:off x="1" y="0"/>
                <a:ext cx="1220084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0" name="手繪多邊形: 圖案 49">
                <a:extLst>
                  <a:ext uri="{FF2B5EF4-FFF2-40B4-BE49-F238E27FC236}">
                    <a16:creationId xmlns:a16="http://schemas.microsoft.com/office/drawing/2014/main" id="{6A258D4D-233E-4526-8A53-52AE02FA50B8}"/>
                  </a:ext>
                </a:extLst>
              </p:cNvPr>
              <p:cNvSpPr/>
              <p:nvPr/>
            </p:nvSpPr>
            <p:spPr>
              <a:xfrm>
                <a:off x="10797660" y="2125057"/>
                <a:ext cx="1403180" cy="2607883"/>
              </a:xfrm>
              <a:custGeom>
                <a:avLst/>
                <a:gdLst>
                  <a:gd name="connsiteX0" fmla="*/ 1257300 w 1257300"/>
                  <a:gd name="connsiteY0" fmla="*/ 0 h 2607883"/>
                  <a:gd name="connsiteX1" fmla="*/ 1257300 w 1257300"/>
                  <a:gd name="connsiteY1" fmla="*/ 2607883 h 2607883"/>
                  <a:gd name="connsiteX2" fmla="*/ 1145851 w 1257300"/>
                  <a:gd name="connsiteY2" fmla="*/ 2602129 h 2607883"/>
                  <a:gd name="connsiteX3" fmla="*/ 0 w 1257300"/>
                  <a:gd name="connsiteY3" fmla="*/ 1303941 h 2607883"/>
                  <a:gd name="connsiteX4" fmla="*/ 1145851 w 1257300"/>
                  <a:gd name="connsiteY4" fmla="*/ 5753 h 2607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300" h="2607883">
                    <a:moveTo>
                      <a:pt x="1257300" y="0"/>
                    </a:moveTo>
                    <a:lnTo>
                      <a:pt x="1257300" y="2607883"/>
                    </a:lnTo>
                    <a:lnTo>
                      <a:pt x="1145851" y="2602129"/>
                    </a:lnTo>
                    <a:cubicBezTo>
                      <a:pt x="502243" y="2535304"/>
                      <a:pt x="0" y="1979588"/>
                      <a:pt x="0" y="1303941"/>
                    </a:cubicBezTo>
                    <a:cubicBezTo>
                      <a:pt x="0" y="628294"/>
                      <a:pt x="502243" y="72579"/>
                      <a:pt x="1145851" y="57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pic>
            <p:nvPicPr>
              <p:cNvPr id="52" name="圖片 51" descr="一張含有 向量圖形 的圖片&#10;&#10;自動產生的描述">
                <a:extLst>
                  <a:ext uri="{FF2B5EF4-FFF2-40B4-BE49-F238E27FC236}">
                    <a16:creationId xmlns:a16="http://schemas.microsoft.com/office/drawing/2014/main" id="{942AFB0F-D47F-4337-9F07-3E643A189C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903104" y="3092751"/>
                <a:ext cx="602576" cy="672491"/>
              </a:xfrm>
              <a:prstGeom prst="rect">
                <a:avLst/>
              </a:prstGeom>
            </p:spPr>
          </p:pic>
        </p:grp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B68196D7-F694-4B04-AE86-CC87DB847D0C}"/>
                </a:ext>
              </a:extLst>
            </p:cNvPr>
            <p:cNvCxnSpPr/>
            <p:nvPr/>
          </p:nvCxnSpPr>
          <p:spPr>
            <a:xfrm>
              <a:off x="5349737" y="3419475"/>
              <a:ext cx="1684421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弧形 77">
              <a:extLst>
                <a:ext uri="{FF2B5EF4-FFF2-40B4-BE49-F238E27FC236}">
                  <a16:creationId xmlns:a16="http://schemas.microsoft.com/office/drawing/2014/main" id="{B56613F5-EEF5-449E-BCC8-43399D7C975E}"/>
                </a:ext>
              </a:extLst>
            </p:cNvPr>
            <p:cNvSpPr/>
            <p:nvPr/>
          </p:nvSpPr>
          <p:spPr>
            <a:xfrm rot="16200000">
              <a:off x="4501631" y="2716983"/>
              <a:ext cx="1413430" cy="1407102"/>
            </a:xfrm>
            <a:prstGeom prst="arc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4"/>
                </a:solidFill>
              </a:endParaRPr>
            </a:p>
          </p:txBody>
        </p:sp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633E2C57-221C-47CE-89B6-BB10E639DA2E}"/>
                </a:ext>
              </a:extLst>
            </p:cNvPr>
            <p:cNvCxnSpPr/>
            <p:nvPr/>
          </p:nvCxnSpPr>
          <p:spPr>
            <a:xfrm>
              <a:off x="1063487" y="3429000"/>
              <a:ext cx="1684421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39FDC2A4-B631-414D-9D19-CB3A0AFB7219}"/>
                </a:ext>
              </a:extLst>
            </p:cNvPr>
            <p:cNvCxnSpPr>
              <a:cxnSpLocks/>
            </p:cNvCxnSpPr>
            <p:nvPr/>
          </p:nvCxnSpPr>
          <p:spPr>
            <a:xfrm>
              <a:off x="2869428" y="3550916"/>
              <a:ext cx="0" cy="1986284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弧形 80">
              <a:extLst>
                <a:ext uri="{FF2B5EF4-FFF2-40B4-BE49-F238E27FC236}">
                  <a16:creationId xmlns:a16="http://schemas.microsoft.com/office/drawing/2014/main" id="{FF456EBB-BF12-4159-B575-5FD1F22C4A55}"/>
                </a:ext>
              </a:extLst>
            </p:cNvPr>
            <p:cNvSpPr/>
            <p:nvPr/>
          </p:nvSpPr>
          <p:spPr>
            <a:xfrm rot="10800000">
              <a:off x="2162713" y="2725449"/>
              <a:ext cx="1413430" cy="1407102"/>
            </a:xfrm>
            <a:prstGeom prst="arc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2" name="圓形: 空心 81">
              <a:extLst>
                <a:ext uri="{FF2B5EF4-FFF2-40B4-BE49-F238E27FC236}">
                  <a16:creationId xmlns:a16="http://schemas.microsoft.com/office/drawing/2014/main" id="{0BCE8201-AD08-459A-9FF2-ACA3AE9DD412}"/>
                </a:ext>
              </a:extLst>
            </p:cNvPr>
            <p:cNvSpPr/>
            <p:nvPr/>
          </p:nvSpPr>
          <p:spPr>
            <a:xfrm>
              <a:off x="2507575" y="3087068"/>
              <a:ext cx="763173" cy="754976"/>
            </a:xfrm>
            <a:prstGeom prst="donut">
              <a:avLst>
                <a:gd name="adj" fmla="val 489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B9561236-0FAE-4097-BD5F-213DEC1911D4}"/>
                </a:ext>
              </a:extLst>
            </p:cNvPr>
            <p:cNvSpPr/>
            <p:nvPr/>
          </p:nvSpPr>
          <p:spPr>
            <a:xfrm>
              <a:off x="2691627" y="3261359"/>
              <a:ext cx="396240" cy="395265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4" name="圓形: 空心 83">
              <a:extLst>
                <a:ext uri="{FF2B5EF4-FFF2-40B4-BE49-F238E27FC236}">
                  <a16:creationId xmlns:a16="http://schemas.microsoft.com/office/drawing/2014/main" id="{EF99AE4C-A420-461A-A22D-6DD985C3A02E}"/>
                </a:ext>
              </a:extLst>
            </p:cNvPr>
            <p:cNvSpPr/>
            <p:nvPr/>
          </p:nvSpPr>
          <p:spPr>
            <a:xfrm>
              <a:off x="2341209" y="2916778"/>
              <a:ext cx="1095904" cy="1084426"/>
            </a:xfrm>
            <a:prstGeom prst="donut">
              <a:avLst>
                <a:gd name="adj" fmla="val 489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7A973D50-F691-48EB-8679-1B0BA8ECA3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8555" y="3419475"/>
              <a:ext cx="2233083" cy="105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541C8E64-7385-402B-8B50-9C2CE24DC26A}"/>
                </a:ext>
              </a:extLst>
            </p:cNvPr>
            <p:cNvCxnSpPr>
              <a:cxnSpLocks/>
            </p:cNvCxnSpPr>
            <p:nvPr/>
          </p:nvCxnSpPr>
          <p:spPr>
            <a:xfrm>
              <a:off x="5208346" y="1469810"/>
              <a:ext cx="0" cy="198628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圓形: 空心 86">
              <a:extLst>
                <a:ext uri="{FF2B5EF4-FFF2-40B4-BE49-F238E27FC236}">
                  <a16:creationId xmlns:a16="http://schemas.microsoft.com/office/drawing/2014/main" id="{040B3A16-E92C-4868-867F-006FF1361D90}"/>
                </a:ext>
              </a:extLst>
            </p:cNvPr>
            <p:cNvSpPr/>
            <p:nvPr/>
          </p:nvSpPr>
          <p:spPr>
            <a:xfrm>
              <a:off x="4846493" y="3078602"/>
              <a:ext cx="763173" cy="754976"/>
            </a:xfrm>
            <a:prstGeom prst="donut">
              <a:avLst>
                <a:gd name="adj" fmla="val 489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4"/>
                </a:solidFill>
              </a:endParaRPr>
            </a:p>
          </p:txBody>
        </p:sp>
        <p:sp>
          <p:nvSpPr>
            <p:cNvPr id="88" name="橢圓 87">
              <a:extLst>
                <a:ext uri="{FF2B5EF4-FFF2-40B4-BE49-F238E27FC236}">
                  <a16:creationId xmlns:a16="http://schemas.microsoft.com/office/drawing/2014/main" id="{5E3E90C6-8844-4EA1-9BE4-C240B6E7DA54}"/>
                </a:ext>
              </a:extLst>
            </p:cNvPr>
            <p:cNvSpPr/>
            <p:nvPr/>
          </p:nvSpPr>
          <p:spPr>
            <a:xfrm>
              <a:off x="5030545" y="3252893"/>
              <a:ext cx="396240" cy="39526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圓形: 空心 88">
              <a:extLst>
                <a:ext uri="{FF2B5EF4-FFF2-40B4-BE49-F238E27FC236}">
                  <a16:creationId xmlns:a16="http://schemas.microsoft.com/office/drawing/2014/main" id="{C8AE3295-5AC3-4939-9516-1782F36C9159}"/>
                </a:ext>
              </a:extLst>
            </p:cNvPr>
            <p:cNvSpPr/>
            <p:nvPr/>
          </p:nvSpPr>
          <p:spPr>
            <a:xfrm>
              <a:off x="4680127" y="2908312"/>
              <a:ext cx="1095904" cy="1084426"/>
            </a:xfrm>
            <a:prstGeom prst="donut">
              <a:avLst>
                <a:gd name="adj" fmla="val 489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4"/>
                </a:solidFill>
              </a:endParaRPr>
            </a:p>
          </p:txBody>
        </p:sp>
        <p:sp>
          <p:nvSpPr>
            <p:cNvPr id="90" name="橢圓 89">
              <a:extLst>
                <a:ext uri="{FF2B5EF4-FFF2-40B4-BE49-F238E27FC236}">
                  <a16:creationId xmlns:a16="http://schemas.microsoft.com/office/drawing/2014/main" id="{6B2FC2BB-0DC4-41E1-B648-A89C48D59711}"/>
                </a:ext>
              </a:extLst>
            </p:cNvPr>
            <p:cNvSpPr/>
            <p:nvPr/>
          </p:nvSpPr>
          <p:spPr>
            <a:xfrm>
              <a:off x="2776654" y="5419023"/>
              <a:ext cx="202262" cy="209175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71D99590-8DE3-45B5-A549-D52AB60BE090}"/>
                </a:ext>
              </a:extLst>
            </p:cNvPr>
            <p:cNvSpPr txBox="1"/>
            <p:nvPr/>
          </p:nvSpPr>
          <p:spPr>
            <a:xfrm>
              <a:off x="2240466" y="2462949"/>
              <a:ext cx="15141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chemeClr val="accent3">
                      <a:lumMod val="50000"/>
                    </a:schemeClr>
                  </a:solidFill>
                  <a:latin typeface="Ink Free" panose="03080402000500000000" pitchFamily="66" charset="0"/>
                </a:rPr>
                <a:t>Level 4h</a:t>
              </a:r>
              <a:endParaRPr lang="zh-TW" altLang="en-US" sz="2400" b="1" dirty="0">
                <a:solidFill>
                  <a:schemeClr val="accent3">
                    <a:lumMod val="50000"/>
                  </a:schemeClr>
                </a:solidFill>
                <a:latin typeface="Ink Free" panose="03080402000500000000" pitchFamily="66" charset="0"/>
              </a:endParaRPr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F5A775BE-884B-4DAA-B3D9-3F4C388DE46F}"/>
                </a:ext>
              </a:extLst>
            </p:cNvPr>
            <p:cNvSpPr txBox="1"/>
            <p:nvPr/>
          </p:nvSpPr>
          <p:spPr>
            <a:xfrm>
              <a:off x="2003355" y="5769607"/>
              <a:ext cx="1757608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chemeClr val="accent3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達到</a:t>
              </a:r>
              <a:r>
                <a:rPr lang="en-US" altLang="zh-TW" sz="2000" dirty="0">
                  <a:solidFill>
                    <a:schemeClr val="accent3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1000</a:t>
              </a:r>
              <a:r>
                <a:rPr lang="zh-TW" altLang="en-US" sz="2000" dirty="0">
                  <a:solidFill>
                    <a:schemeClr val="accent3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分</a:t>
              </a:r>
              <a:endParaRPr lang="en-US" altLang="zh-TW" sz="2000" dirty="0">
                <a:solidFill>
                  <a:schemeClr val="accent3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 algn="ctr"/>
              <a:r>
                <a:rPr lang="zh-TW" altLang="en-US" sz="2000" dirty="0">
                  <a:solidFill>
                    <a:schemeClr val="accent3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進入下一關</a:t>
              </a:r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BED79D7B-448A-4364-82B8-062ACDCAAB0E}"/>
                </a:ext>
              </a:extLst>
            </p:cNvPr>
            <p:cNvCxnSpPr>
              <a:cxnSpLocks/>
            </p:cNvCxnSpPr>
            <p:nvPr/>
          </p:nvCxnSpPr>
          <p:spPr>
            <a:xfrm>
              <a:off x="1873369" y="6505423"/>
              <a:ext cx="2050642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197716B7-F56C-4DFC-973A-31D2FAFD4D5C}"/>
                </a:ext>
              </a:extLst>
            </p:cNvPr>
            <p:cNvSpPr/>
            <p:nvPr/>
          </p:nvSpPr>
          <p:spPr>
            <a:xfrm>
              <a:off x="5106032" y="1393607"/>
              <a:ext cx="203902" cy="21033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8ADFDEB3-333B-4BE9-8056-2930DD2EF66B}"/>
                </a:ext>
              </a:extLst>
            </p:cNvPr>
            <p:cNvSpPr txBox="1"/>
            <p:nvPr/>
          </p:nvSpPr>
          <p:spPr>
            <a:xfrm>
              <a:off x="4643860" y="4019753"/>
              <a:ext cx="11270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chemeClr val="bg2">
                      <a:lumMod val="50000"/>
                    </a:schemeClr>
                  </a:solidFill>
                  <a:latin typeface="Ink Free" panose="03080402000500000000" pitchFamily="66" charset="0"/>
                </a:rPr>
                <a:t>Level 5</a:t>
              </a:r>
              <a:endParaRPr lang="zh-TW" altLang="en-US" sz="2400" b="1" dirty="0">
                <a:solidFill>
                  <a:schemeClr val="bg2">
                    <a:lumMod val="50000"/>
                  </a:schemeClr>
                </a:solidFill>
                <a:latin typeface="Ink Free" panose="03080402000500000000" pitchFamily="66" charset="0"/>
              </a:endParaRPr>
            </a:p>
          </p:txBody>
        </p:sp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202895DB-F7A3-4628-B95E-66A485BC7B0C}"/>
                </a:ext>
              </a:extLst>
            </p:cNvPr>
            <p:cNvSpPr txBox="1"/>
            <p:nvPr/>
          </p:nvSpPr>
          <p:spPr>
            <a:xfrm>
              <a:off x="4261943" y="582096"/>
              <a:ext cx="18906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chemeClr val="accent3"/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達到</a:t>
              </a:r>
              <a:r>
                <a:rPr lang="en-US" altLang="zh-TW" sz="2000" dirty="0">
                  <a:solidFill>
                    <a:schemeClr val="accent3"/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10000</a:t>
              </a:r>
              <a:r>
                <a:rPr lang="zh-TW" altLang="en-US" sz="2000" dirty="0">
                  <a:solidFill>
                    <a:schemeClr val="accent3"/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分</a:t>
              </a:r>
              <a:endParaRPr lang="en-US" altLang="zh-TW" sz="2000" dirty="0">
                <a:solidFill>
                  <a:schemeClr val="accent3"/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 algn="ctr"/>
              <a:r>
                <a:rPr lang="zh-TW" altLang="en-US" sz="2000" dirty="0">
                  <a:solidFill>
                    <a:schemeClr val="accent3"/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進入下一關</a:t>
              </a:r>
            </a:p>
          </p:txBody>
        </p: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C122A203-C0AF-44E4-B394-86EBEDB0C1DD}"/>
                </a:ext>
              </a:extLst>
            </p:cNvPr>
            <p:cNvCxnSpPr>
              <a:cxnSpLocks/>
            </p:cNvCxnSpPr>
            <p:nvPr/>
          </p:nvCxnSpPr>
          <p:spPr>
            <a:xfrm>
              <a:off x="4090272" y="572571"/>
              <a:ext cx="2280980" cy="9525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07486C2E-94A2-4285-A5ED-88815D1CA3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3863" y="2725449"/>
              <a:ext cx="0" cy="695087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9" name="圖片 98">
              <a:extLst>
                <a:ext uri="{FF2B5EF4-FFF2-40B4-BE49-F238E27FC236}">
                  <a16:creationId xmlns:a16="http://schemas.microsoft.com/office/drawing/2014/main" id="{6D770A88-06EE-46A4-8B7B-CB8F3D434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394" y="1781769"/>
              <a:ext cx="856938" cy="856938"/>
            </a:xfrm>
            <a:prstGeom prst="rect">
              <a:avLst/>
            </a:prstGeom>
          </p:spPr>
        </p:pic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102929A8-67B7-457D-A04D-B3BE0D737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2569" y="3419475"/>
              <a:ext cx="0" cy="69508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1" name="圖片 100">
              <a:extLst>
                <a:ext uri="{FF2B5EF4-FFF2-40B4-BE49-F238E27FC236}">
                  <a16:creationId xmlns:a16="http://schemas.microsoft.com/office/drawing/2014/main" id="{F09EAD96-186E-4453-BC4B-09B2468B6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4100" y="4265793"/>
              <a:ext cx="856938" cy="856938"/>
            </a:xfrm>
            <a:prstGeom prst="rect">
              <a:avLst/>
            </a:prstGeom>
          </p:spPr>
        </p:pic>
        <p:cxnSp>
          <p:nvCxnSpPr>
            <p:cNvPr id="102" name="直線單箭頭接點 101">
              <a:extLst>
                <a:ext uri="{FF2B5EF4-FFF2-40B4-BE49-F238E27FC236}">
                  <a16:creationId xmlns:a16="http://schemas.microsoft.com/office/drawing/2014/main" id="{79A206DC-A505-4796-A8AB-F3529DC17712}"/>
                </a:ext>
              </a:extLst>
            </p:cNvPr>
            <p:cNvCxnSpPr/>
            <p:nvPr/>
          </p:nvCxnSpPr>
          <p:spPr>
            <a:xfrm flipV="1">
              <a:off x="7024633" y="2533650"/>
              <a:ext cx="963530" cy="88582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單箭頭接點 102">
              <a:extLst>
                <a:ext uri="{FF2B5EF4-FFF2-40B4-BE49-F238E27FC236}">
                  <a16:creationId xmlns:a16="http://schemas.microsoft.com/office/drawing/2014/main" id="{5A87A60A-9159-43C1-9972-ED8287108FF9}"/>
                </a:ext>
              </a:extLst>
            </p:cNvPr>
            <p:cNvCxnSpPr>
              <a:cxnSpLocks/>
            </p:cNvCxnSpPr>
            <p:nvPr/>
          </p:nvCxnSpPr>
          <p:spPr>
            <a:xfrm>
              <a:off x="6996058" y="3409950"/>
              <a:ext cx="963530" cy="88582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7BFC2A4F-6779-4FCA-994C-02FF127F7F69}"/>
                </a:ext>
              </a:extLst>
            </p:cNvPr>
            <p:cNvSpPr txBox="1"/>
            <p:nvPr/>
          </p:nvSpPr>
          <p:spPr>
            <a:xfrm>
              <a:off x="7970772" y="2070237"/>
              <a:ext cx="1514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>
                  <a:solidFill>
                    <a:schemeClr val="bg1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Win?</a:t>
              </a:r>
              <a:endParaRPr lang="zh-TW" altLang="en-US" sz="4000" b="1" dirty="0">
                <a:solidFill>
                  <a:schemeClr val="bg1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</p:txBody>
        </p:sp>
        <p:sp>
          <p:nvSpPr>
            <p:cNvPr id="105" name="文字方塊 104">
              <a:extLst>
                <a:ext uri="{FF2B5EF4-FFF2-40B4-BE49-F238E27FC236}">
                  <a16:creationId xmlns:a16="http://schemas.microsoft.com/office/drawing/2014/main" id="{9AF515B2-A80C-44B0-BC85-9BD0F83D7E6F}"/>
                </a:ext>
              </a:extLst>
            </p:cNvPr>
            <p:cNvSpPr txBox="1"/>
            <p:nvPr/>
          </p:nvSpPr>
          <p:spPr>
            <a:xfrm>
              <a:off x="7951036" y="3981588"/>
              <a:ext cx="1514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>
                  <a:solidFill>
                    <a:schemeClr val="bg1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Lose?</a:t>
              </a:r>
              <a:endParaRPr lang="zh-TW" altLang="en-US" sz="4000" b="1" dirty="0">
                <a:solidFill>
                  <a:schemeClr val="bg1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85C5AA0B-7780-42AA-B72A-820824153DB7}"/>
                </a:ext>
              </a:extLst>
            </p:cNvPr>
            <p:cNvSpPr txBox="1"/>
            <p:nvPr/>
          </p:nvSpPr>
          <p:spPr>
            <a:xfrm rot="16200000">
              <a:off x="10143301" y="3102711"/>
              <a:ext cx="25096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inspiration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3BDFBA22-0E92-4A33-9B5E-3C9D2E36301A}"/>
                </a:ext>
              </a:extLst>
            </p:cNvPr>
            <p:cNvSpPr txBox="1"/>
            <p:nvPr/>
          </p:nvSpPr>
          <p:spPr>
            <a:xfrm rot="16200000">
              <a:off x="9725600" y="3102710"/>
              <a:ext cx="22673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Timelines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</p:grpSp>
      <p:grpSp>
        <p:nvGrpSpPr>
          <p:cNvPr id="135" name="群組 134">
            <a:extLst>
              <a:ext uri="{FF2B5EF4-FFF2-40B4-BE49-F238E27FC236}">
                <a16:creationId xmlns:a16="http://schemas.microsoft.com/office/drawing/2014/main" id="{8A779D29-217F-4619-9D2B-7AC6FF862FE7}"/>
              </a:ext>
            </a:extLst>
          </p:cNvPr>
          <p:cNvGrpSpPr/>
          <p:nvPr/>
        </p:nvGrpSpPr>
        <p:grpSpPr>
          <a:xfrm>
            <a:off x="-1630640" y="-13237"/>
            <a:ext cx="12200840" cy="6858000"/>
            <a:chOff x="-1690348" y="-19862"/>
            <a:chExt cx="12200840" cy="6858000"/>
          </a:xfrm>
        </p:grpSpPr>
        <p:grpSp>
          <p:nvGrpSpPr>
            <p:cNvPr id="136" name="群組 135">
              <a:extLst>
                <a:ext uri="{FF2B5EF4-FFF2-40B4-BE49-F238E27FC236}">
                  <a16:creationId xmlns:a16="http://schemas.microsoft.com/office/drawing/2014/main" id="{AA34871A-B0D3-4713-B369-03485123EAFC}"/>
                </a:ext>
              </a:extLst>
            </p:cNvPr>
            <p:cNvGrpSpPr/>
            <p:nvPr/>
          </p:nvGrpSpPr>
          <p:grpSpPr>
            <a:xfrm>
              <a:off x="-1690348" y="-19862"/>
              <a:ext cx="12200840" cy="6858000"/>
              <a:chOff x="1" y="0"/>
              <a:chExt cx="12200840" cy="6858000"/>
            </a:xfrm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B4D4B5F3-6FC1-4A4F-942F-F50DFBE29BEB}"/>
                  </a:ext>
                </a:extLst>
              </p:cNvPr>
              <p:cNvSpPr/>
              <p:nvPr/>
            </p:nvSpPr>
            <p:spPr>
              <a:xfrm>
                <a:off x="1" y="0"/>
                <a:ext cx="1220084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9" name="手繪多邊形: 圖案 138">
                <a:extLst>
                  <a:ext uri="{FF2B5EF4-FFF2-40B4-BE49-F238E27FC236}">
                    <a16:creationId xmlns:a16="http://schemas.microsoft.com/office/drawing/2014/main" id="{5845F7BB-3433-4B7F-A033-4CFC3A58F6AA}"/>
                  </a:ext>
                </a:extLst>
              </p:cNvPr>
              <p:cNvSpPr/>
              <p:nvPr/>
            </p:nvSpPr>
            <p:spPr>
              <a:xfrm>
                <a:off x="10797660" y="2125057"/>
                <a:ext cx="1403180" cy="2607883"/>
              </a:xfrm>
              <a:custGeom>
                <a:avLst/>
                <a:gdLst>
                  <a:gd name="connsiteX0" fmla="*/ 1257300 w 1257300"/>
                  <a:gd name="connsiteY0" fmla="*/ 0 h 2607883"/>
                  <a:gd name="connsiteX1" fmla="*/ 1257300 w 1257300"/>
                  <a:gd name="connsiteY1" fmla="*/ 2607883 h 2607883"/>
                  <a:gd name="connsiteX2" fmla="*/ 1145851 w 1257300"/>
                  <a:gd name="connsiteY2" fmla="*/ 2602129 h 2607883"/>
                  <a:gd name="connsiteX3" fmla="*/ 0 w 1257300"/>
                  <a:gd name="connsiteY3" fmla="*/ 1303941 h 2607883"/>
                  <a:gd name="connsiteX4" fmla="*/ 1145851 w 1257300"/>
                  <a:gd name="connsiteY4" fmla="*/ 5753 h 2607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300" h="2607883">
                    <a:moveTo>
                      <a:pt x="1257300" y="0"/>
                    </a:moveTo>
                    <a:lnTo>
                      <a:pt x="1257300" y="2607883"/>
                    </a:lnTo>
                    <a:lnTo>
                      <a:pt x="1145851" y="2602129"/>
                    </a:lnTo>
                    <a:cubicBezTo>
                      <a:pt x="502243" y="2535304"/>
                      <a:pt x="0" y="1979588"/>
                      <a:pt x="0" y="1303941"/>
                    </a:cubicBezTo>
                    <a:cubicBezTo>
                      <a:pt x="0" y="628294"/>
                      <a:pt x="502243" y="72579"/>
                      <a:pt x="1145851" y="57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40" name="文字方塊 139">
                <a:extLst>
                  <a:ext uri="{FF2B5EF4-FFF2-40B4-BE49-F238E27FC236}">
                    <a16:creationId xmlns:a16="http://schemas.microsoft.com/office/drawing/2014/main" id="{38E56CB4-4813-4009-A42A-370B53FD8E00}"/>
                  </a:ext>
                </a:extLst>
              </p:cNvPr>
              <p:cNvSpPr txBox="1"/>
              <p:nvPr/>
            </p:nvSpPr>
            <p:spPr>
              <a:xfrm rot="16200000">
                <a:off x="10811300" y="3064405"/>
                <a:ext cx="21128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6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Microsoft JhengHei UI" panose="020B0604030504040204" pitchFamily="34" charset="-120"/>
                    <a:cs typeface="Aharoni" panose="02010803020104030203" pitchFamily="2" charset="-79"/>
                  </a:rPr>
                  <a:t>program</a:t>
                </a:r>
                <a:endParaRPr lang="zh-TW" altLang="en-US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137" name="圖片 136">
              <a:extLst>
                <a:ext uri="{FF2B5EF4-FFF2-40B4-BE49-F238E27FC236}">
                  <a16:creationId xmlns:a16="http://schemas.microsoft.com/office/drawing/2014/main" id="{F868F870-B2CF-4E3A-B3C0-07A41CDE2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36786" y="3100077"/>
              <a:ext cx="651595" cy="651595"/>
            </a:xfrm>
            <a:prstGeom prst="rect">
              <a:avLst/>
            </a:prstGeom>
          </p:spPr>
        </p:pic>
      </p:grpSp>
      <p:grpSp>
        <p:nvGrpSpPr>
          <p:cNvPr id="130" name="群組 129">
            <a:extLst>
              <a:ext uri="{FF2B5EF4-FFF2-40B4-BE49-F238E27FC236}">
                <a16:creationId xmlns:a16="http://schemas.microsoft.com/office/drawing/2014/main" id="{78A1A7C9-452C-4D0E-9027-31EDD2E00F84}"/>
              </a:ext>
            </a:extLst>
          </p:cNvPr>
          <p:cNvGrpSpPr/>
          <p:nvPr/>
        </p:nvGrpSpPr>
        <p:grpSpPr>
          <a:xfrm>
            <a:off x="-11623168" y="-6183"/>
            <a:ext cx="12200840" cy="6858000"/>
            <a:chOff x="1" y="0"/>
            <a:chExt cx="12200840" cy="6858000"/>
          </a:xfrm>
        </p:grpSpPr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B1C102A3-BE18-42E3-A206-CF08AADC7F4C}"/>
                </a:ext>
              </a:extLst>
            </p:cNvPr>
            <p:cNvSpPr/>
            <p:nvPr/>
          </p:nvSpPr>
          <p:spPr>
            <a:xfrm>
              <a:off x="1" y="0"/>
              <a:ext cx="1220084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手繪多邊形: 圖案 131">
              <a:extLst>
                <a:ext uri="{FF2B5EF4-FFF2-40B4-BE49-F238E27FC236}">
                  <a16:creationId xmlns:a16="http://schemas.microsoft.com/office/drawing/2014/main" id="{554E3B2D-62C7-4D43-931F-9DE660BC4A4C}"/>
                </a:ext>
              </a:extLst>
            </p:cNvPr>
            <p:cNvSpPr/>
            <p:nvPr/>
          </p:nvSpPr>
          <p:spPr>
            <a:xfrm>
              <a:off x="10797660" y="2125057"/>
              <a:ext cx="1403180" cy="2607883"/>
            </a:xfrm>
            <a:custGeom>
              <a:avLst/>
              <a:gdLst>
                <a:gd name="connsiteX0" fmla="*/ 1257300 w 1257300"/>
                <a:gd name="connsiteY0" fmla="*/ 0 h 2607883"/>
                <a:gd name="connsiteX1" fmla="*/ 1257300 w 1257300"/>
                <a:gd name="connsiteY1" fmla="*/ 2607883 h 2607883"/>
                <a:gd name="connsiteX2" fmla="*/ 1145851 w 1257300"/>
                <a:gd name="connsiteY2" fmla="*/ 2602129 h 2607883"/>
                <a:gd name="connsiteX3" fmla="*/ 0 w 1257300"/>
                <a:gd name="connsiteY3" fmla="*/ 1303941 h 2607883"/>
                <a:gd name="connsiteX4" fmla="*/ 1145851 w 1257300"/>
                <a:gd name="connsiteY4" fmla="*/ 5753 h 260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2607883">
                  <a:moveTo>
                    <a:pt x="1257300" y="0"/>
                  </a:moveTo>
                  <a:lnTo>
                    <a:pt x="1257300" y="2607883"/>
                  </a:lnTo>
                  <a:lnTo>
                    <a:pt x="1145851" y="2602129"/>
                  </a:lnTo>
                  <a:cubicBezTo>
                    <a:pt x="502243" y="2535304"/>
                    <a:pt x="0" y="1979588"/>
                    <a:pt x="0" y="1303941"/>
                  </a:cubicBezTo>
                  <a:cubicBezTo>
                    <a:pt x="0" y="628294"/>
                    <a:pt x="502243" y="72579"/>
                    <a:pt x="1145851" y="57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81CB135D-5B18-432A-BA49-B690E9D1360B}"/>
                </a:ext>
              </a:extLst>
            </p:cNvPr>
            <p:cNvSpPr txBox="1"/>
            <p:nvPr/>
          </p:nvSpPr>
          <p:spPr>
            <a:xfrm rot="16200000">
              <a:off x="11051506" y="3105832"/>
              <a:ext cx="16523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END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  <p:pic>
          <p:nvPicPr>
            <p:cNvPr id="134" name="圖片 133" descr="一張含有 向量圖形 的圖片&#10;&#10;自動產生的描述">
              <a:extLst>
                <a:ext uri="{FF2B5EF4-FFF2-40B4-BE49-F238E27FC236}">
                  <a16:creationId xmlns:a16="http://schemas.microsoft.com/office/drawing/2014/main" id="{0E2B6B6C-2468-420A-9674-506C0306C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72057" y="3092751"/>
              <a:ext cx="602576" cy="672491"/>
            </a:xfrm>
            <a:prstGeom prst="rect">
              <a:avLst/>
            </a:prstGeom>
          </p:spPr>
        </p:pic>
      </p:grp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0F30F69D-5D4D-4B79-8C5A-4007BB8AAAD0}"/>
              </a:ext>
            </a:extLst>
          </p:cNvPr>
          <p:cNvSpPr txBox="1"/>
          <p:nvPr/>
        </p:nvSpPr>
        <p:spPr>
          <a:xfrm>
            <a:off x="1451112" y="258418"/>
            <a:ext cx="2602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Time</a:t>
            </a:r>
            <a:endParaRPr lang="zh-TW" altLang="en-US" sz="4800" b="1" dirty="0">
              <a:solidFill>
                <a:schemeClr val="accent6">
                  <a:lumMod val="50000"/>
                </a:schemeClr>
              </a:solidFill>
              <a:latin typeface="【暖色君】学院体" panose="02000603000000000000" pitchFamily="2" charset="-120"/>
              <a:ea typeface="【暖色君】学院体" panose="02000603000000000000" pitchFamily="2" charset="-120"/>
              <a:cs typeface="【暖色君】学院体" panose="02000603000000000000" pitchFamily="2" charset="-120"/>
            </a:endParaRPr>
          </a:p>
        </p:txBody>
      </p:sp>
      <p:pic>
        <p:nvPicPr>
          <p:cNvPr id="61" name="圖片 60" descr="一張含有 計分板, 文字, 監視器 的圖片&#10;&#10;自動產生的描述">
            <a:extLst>
              <a:ext uri="{FF2B5EF4-FFF2-40B4-BE49-F238E27FC236}">
                <a16:creationId xmlns:a16="http://schemas.microsoft.com/office/drawing/2014/main" id="{7DB47BB6-5DE3-415A-A5B5-B73991E5F1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172" y="1194025"/>
            <a:ext cx="5578983" cy="5317673"/>
          </a:xfrm>
          <a:prstGeom prst="rect">
            <a:avLst/>
          </a:prstGeom>
        </p:spPr>
      </p:pic>
      <p:sp>
        <p:nvSpPr>
          <p:cNvPr id="62" name="矩形 61">
            <a:extLst>
              <a:ext uri="{FF2B5EF4-FFF2-40B4-BE49-F238E27FC236}">
                <a16:creationId xmlns:a16="http://schemas.microsoft.com/office/drawing/2014/main" id="{6342FD8F-87D4-4D66-BF83-DA01E20A9383}"/>
              </a:ext>
            </a:extLst>
          </p:cNvPr>
          <p:cNvSpPr/>
          <p:nvPr/>
        </p:nvSpPr>
        <p:spPr>
          <a:xfrm>
            <a:off x="6371252" y="1967948"/>
            <a:ext cx="1204758" cy="200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20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B6871A40-54D2-41D8-A61C-71CBA3A24D69}"/>
              </a:ext>
            </a:extLst>
          </p:cNvPr>
          <p:cNvGrpSpPr/>
          <p:nvPr/>
        </p:nvGrpSpPr>
        <p:grpSpPr>
          <a:xfrm>
            <a:off x="-1061583" y="-16"/>
            <a:ext cx="13314543" cy="6858016"/>
            <a:chOff x="-1073148" y="-16"/>
            <a:chExt cx="13314543" cy="685801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705C0FBE-C62F-4986-A5AE-504CCDA0736D}"/>
                </a:ext>
              </a:extLst>
            </p:cNvPr>
            <p:cNvGrpSpPr/>
            <p:nvPr/>
          </p:nvGrpSpPr>
          <p:grpSpPr>
            <a:xfrm>
              <a:off x="-19457" y="0"/>
              <a:ext cx="12260852" cy="6858000"/>
              <a:chOff x="-19457" y="0"/>
              <a:chExt cx="12260852" cy="6858000"/>
            </a:xfrm>
          </p:grpSpPr>
          <p:grpSp>
            <p:nvGrpSpPr>
              <p:cNvPr id="2" name="群組 1">
                <a:extLst>
                  <a:ext uri="{FF2B5EF4-FFF2-40B4-BE49-F238E27FC236}">
                    <a16:creationId xmlns:a16="http://schemas.microsoft.com/office/drawing/2014/main" id="{B0F7EAAA-3AC3-4A1C-801A-3158EF497A0E}"/>
                  </a:ext>
                </a:extLst>
              </p:cNvPr>
              <p:cNvGrpSpPr/>
              <p:nvPr/>
            </p:nvGrpSpPr>
            <p:grpSpPr>
              <a:xfrm>
                <a:off x="-19457" y="0"/>
                <a:ext cx="12200840" cy="6858000"/>
                <a:chOff x="1" y="0"/>
                <a:chExt cx="12200840" cy="6858000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3B02701-3C83-4236-8BA1-B108151DDF06}"/>
                    </a:ext>
                  </a:extLst>
                </p:cNvPr>
                <p:cNvSpPr/>
                <p:nvPr/>
              </p:nvSpPr>
              <p:spPr>
                <a:xfrm>
                  <a:off x="1" y="0"/>
                  <a:ext cx="12200840" cy="6858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215900" dist="38100" sx="101000" sy="101000" algn="ctr" rotWithShape="0">
                    <a:schemeClr val="tx1">
                      <a:lumMod val="65000"/>
                      <a:lumOff val="35000"/>
                      <a:alpha val="3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手繪多邊形: 圖案 21">
                  <a:extLst>
                    <a:ext uri="{FF2B5EF4-FFF2-40B4-BE49-F238E27FC236}">
                      <a16:creationId xmlns:a16="http://schemas.microsoft.com/office/drawing/2014/main" id="{6754AE60-0753-4DDB-9A92-3E950F652720}"/>
                    </a:ext>
                  </a:extLst>
                </p:cNvPr>
                <p:cNvSpPr/>
                <p:nvPr/>
              </p:nvSpPr>
              <p:spPr>
                <a:xfrm>
                  <a:off x="10797660" y="2125057"/>
                  <a:ext cx="1403180" cy="2607883"/>
                </a:xfrm>
                <a:custGeom>
                  <a:avLst/>
                  <a:gdLst>
                    <a:gd name="connsiteX0" fmla="*/ 1257300 w 1257300"/>
                    <a:gd name="connsiteY0" fmla="*/ 0 h 2607883"/>
                    <a:gd name="connsiteX1" fmla="*/ 1257300 w 1257300"/>
                    <a:gd name="connsiteY1" fmla="*/ 2607883 h 2607883"/>
                    <a:gd name="connsiteX2" fmla="*/ 1145851 w 1257300"/>
                    <a:gd name="connsiteY2" fmla="*/ 2602129 h 2607883"/>
                    <a:gd name="connsiteX3" fmla="*/ 0 w 1257300"/>
                    <a:gd name="connsiteY3" fmla="*/ 1303941 h 2607883"/>
                    <a:gd name="connsiteX4" fmla="*/ 1145851 w 1257300"/>
                    <a:gd name="connsiteY4" fmla="*/ 5753 h 2607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7300" h="2607883">
                      <a:moveTo>
                        <a:pt x="1257300" y="0"/>
                      </a:moveTo>
                      <a:lnTo>
                        <a:pt x="1257300" y="2607883"/>
                      </a:lnTo>
                      <a:lnTo>
                        <a:pt x="1145851" y="2602129"/>
                      </a:lnTo>
                      <a:cubicBezTo>
                        <a:pt x="502243" y="2535304"/>
                        <a:pt x="0" y="1979588"/>
                        <a:pt x="0" y="1303941"/>
                      </a:cubicBezTo>
                      <a:cubicBezTo>
                        <a:pt x="0" y="628294"/>
                        <a:pt x="502243" y="72579"/>
                        <a:pt x="1145851" y="5753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0A90B921-9DB4-41B5-9070-F7844A45C951}"/>
                    </a:ext>
                  </a:extLst>
                </p:cNvPr>
                <p:cNvSpPr txBox="1"/>
                <p:nvPr/>
              </p:nvSpPr>
              <p:spPr>
                <a:xfrm rot="16200000">
                  <a:off x="11051506" y="3105832"/>
                  <a:ext cx="165233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zh-TW" altLang="en-US" sz="36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Microsoft JhengHei UI" panose="020B0604030504040204" pitchFamily="34" charset="-120"/>
                    <a:cs typeface="Aharoni" panose="02010803020104030203" pitchFamily="2" charset="-79"/>
                  </a:endParaRPr>
                </a:p>
              </p:txBody>
            </p:sp>
            <p:pic>
              <p:nvPicPr>
                <p:cNvPr id="27" name="圖片 26" descr="一張含有 向量圖形 的圖片&#10;&#10;自動產生的描述">
                  <a:extLst>
                    <a:ext uri="{FF2B5EF4-FFF2-40B4-BE49-F238E27FC236}">
                      <a16:creationId xmlns:a16="http://schemas.microsoft.com/office/drawing/2014/main" id="{FB2282AE-9DA2-4A36-88CF-D75A8461FA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0916975" y="3092743"/>
                  <a:ext cx="602576" cy="672491"/>
                </a:xfrm>
                <a:prstGeom prst="rect">
                  <a:avLst/>
                </a:prstGeom>
              </p:spPr>
            </p:pic>
          </p:grpSp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2C64FD93-571E-4150-993B-1BA595955000}"/>
                  </a:ext>
                </a:extLst>
              </p:cNvPr>
              <p:cNvSpPr txBox="1"/>
              <p:nvPr/>
            </p:nvSpPr>
            <p:spPr>
              <a:xfrm rot="16200000">
                <a:off x="11092060" y="3095201"/>
                <a:ext cx="16523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6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Microsoft JhengHei UI" panose="020B0604030504040204" pitchFamily="34" charset="-120"/>
                    <a:cs typeface="Aharoni" panose="02010803020104030203" pitchFamily="2" charset="-79"/>
                  </a:rPr>
                  <a:t>rules</a:t>
                </a:r>
                <a:endParaRPr lang="zh-TW" altLang="en-US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553F807F-3CB7-4449-BE19-1686972DE747}"/>
                </a:ext>
              </a:extLst>
            </p:cNvPr>
            <p:cNvGrpSpPr/>
            <p:nvPr/>
          </p:nvGrpSpPr>
          <p:grpSpPr>
            <a:xfrm>
              <a:off x="-537728" y="0"/>
              <a:ext cx="12200840" cy="6858000"/>
              <a:chOff x="1" y="0"/>
              <a:chExt cx="12200840" cy="6858000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1CB6FA0D-2A12-4449-9B46-25139E62B644}"/>
                  </a:ext>
                </a:extLst>
              </p:cNvPr>
              <p:cNvSpPr/>
              <p:nvPr/>
            </p:nvSpPr>
            <p:spPr>
              <a:xfrm>
                <a:off x="1" y="0"/>
                <a:ext cx="1220084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手繪多邊形: 圖案 39">
                <a:extLst>
                  <a:ext uri="{FF2B5EF4-FFF2-40B4-BE49-F238E27FC236}">
                    <a16:creationId xmlns:a16="http://schemas.microsoft.com/office/drawing/2014/main" id="{6715659B-02E2-466A-A144-729705D70524}"/>
                  </a:ext>
                </a:extLst>
              </p:cNvPr>
              <p:cNvSpPr/>
              <p:nvPr/>
            </p:nvSpPr>
            <p:spPr>
              <a:xfrm>
                <a:off x="10797660" y="2125057"/>
                <a:ext cx="1403180" cy="2607883"/>
              </a:xfrm>
              <a:custGeom>
                <a:avLst/>
                <a:gdLst>
                  <a:gd name="connsiteX0" fmla="*/ 1257300 w 1257300"/>
                  <a:gd name="connsiteY0" fmla="*/ 0 h 2607883"/>
                  <a:gd name="connsiteX1" fmla="*/ 1257300 w 1257300"/>
                  <a:gd name="connsiteY1" fmla="*/ 2607883 h 2607883"/>
                  <a:gd name="connsiteX2" fmla="*/ 1145851 w 1257300"/>
                  <a:gd name="connsiteY2" fmla="*/ 2602129 h 2607883"/>
                  <a:gd name="connsiteX3" fmla="*/ 0 w 1257300"/>
                  <a:gd name="connsiteY3" fmla="*/ 1303941 h 2607883"/>
                  <a:gd name="connsiteX4" fmla="*/ 1145851 w 1257300"/>
                  <a:gd name="connsiteY4" fmla="*/ 5753 h 2607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300" h="2607883">
                    <a:moveTo>
                      <a:pt x="1257300" y="0"/>
                    </a:moveTo>
                    <a:lnTo>
                      <a:pt x="1257300" y="2607883"/>
                    </a:lnTo>
                    <a:lnTo>
                      <a:pt x="1145851" y="2602129"/>
                    </a:lnTo>
                    <a:cubicBezTo>
                      <a:pt x="502243" y="2535304"/>
                      <a:pt x="0" y="1979588"/>
                      <a:pt x="0" y="1303941"/>
                    </a:cubicBezTo>
                    <a:cubicBezTo>
                      <a:pt x="0" y="628294"/>
                      <a:pt x="502243" y="72579"/>
                      <a:pt x="1145851" y="57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pic>
            <p:nvPicPr>
              <p:cNvPr id="42" name="圖片 41" descr="一張含有 向量圖形 的圖片&#10;&#10;自動產生的描述">
                <a:extLst>
                  <a:ext uri="{FF2B5EF4-FFF2-40B4-BE49-F238E27FC236}">
                    <a16:creationId xmlns:a16="http://schemas.microsoft.com/office/drawing/2014/main" id="{18E42F46-027A-482C-9E6C-31D7250DE7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916975" y="3092743"/>
                <a:ext cx="602576" cy="672491"/>
              </a:xfrm>
              <a:prstGeom prst="rect">
                <a:avLst/>
              </a:prstGeom>
            </p:spPr>
          </p:pic>
        </p:grp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CDB0FCF0-C3BC-4C7E-8211-FD451570DFFE}"/>
                </a:ext>
              </a:extLst>
            </p:cNvPr>
            <p:cNvGrpSpPr/>
            <p:nvPr/>
          </p:nvGrpSpPr>
          <p:grpSpPr>
            <a:xfrm>
              <a:off x="-1073148" y="-16"/>
              <a:ext cx="12200840" cy="6858000"/>
              <a:chOff x="1" y="0"/>
              <a:chExt cx="12200840" cy="6858000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6FAA0327-FF8F-4211-80BE-CDB65549B7FF}"/>
                  </a:ext>
                </a:extLst>
              </p:cNvPr>
              <p:cNvSpPr/>
              <p:nvPr/>
            </p:nvSpPr>
            <p:spPr>
              <a:xfrm>
                <a:off x="1" y="0"/>
                <a:ext cx="1220084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0" name="手繪多邊形: 圖案 49">
                <a:extLst>
                  <a:ext uri="{FF2B5EF4-FFF2-40B4-BE49-F238E27FC236}">
                    <a16:creationId xmlns:a16="http://schemas.microsoft.com/office/drawing/2014/main" id="{6A258D4D-233E-4526-8A53-52AE02FA50B8}"/>
                  </a:ext>
                </a:extLst>
              </p:cNvPr>
              <p:cNvSpPr/>
              <p:nvPr/>
            </p:nvSpPr>
            <p:spPr>
              <a:xfrm>
                <a:off x="10797660" y="2125057"/>
                <a:ext cx="1403180" cy="2607883"/>
              </a:xfrm>
              <a:custGeom>
                <a:avLst/>
                <a:gdLst>
                  <a:gd name="connsiteX0" fmla="*/ 1257300 w 1257300"/>
                  <a:gd name="connsiteY0" fmla="*/ 0 h 2607883"/>
                  <a:gd name="connsiteX1" fmla="*/ 1257300 w 1257300"/>
                  <a:gd name="connsiteY1" fmla="*/ 2607883 h 2607883"/>
                  <a:gd name="connsiteX2" fmla="*/ 1145851 w 1257300"/>
                  <a:gd name="connsiteY2" fmla="*/ 2602129 h 2607883"/>
                  <a:gd name="connsiteX3" fmla="*/ 0 w 1257300"/>
                  <a:gd name="connsiteY3" fmla="*/ 1303941 h 2607883"/>
                  <a:gd name="connsiteX4" fmla="*/ 1145851 w 1257300"/>
                  <a:gd name="connsiteY4" fmla="*/ 5753 h 2607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300" h="2607883">
                    <a:moveTo>
                      <a:pt x="1257300" y="0"/>
                    </a:moveTo>
                    <a:lnTo>
                      <a:pt x="1257300" y="2607883"/>
                    </a:lnTo>
                    <a:lnTo>
                      <a:pt x="1145851" y="2602129"/>
                    </a:lnTo>
                    <a:cubicBezTo>
                      <a:pt x="502243" y="2535304"/>
                      <a:pt x="0" y="1979588"/>
                      <a:pt x="0" y="1303941"/>
                    </a:cubicBezTo>
                    <a:cubicBezTo>
                      <a:pt x="0" y="628294"/>
                      <a:pt x="502243" y="72579"/>
                      <a:pt x="1145851" y="57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pic>
            <p:nvPicPr>
              <p:cNvPr id="52" name="圖片 51" descr="一張含有 向量圖形 的圖片&#10;&#10;自動產生的描述">
                <a:extLst>
                  <a:ext uri="{FF2B5EF4-FFF2-40B4-BE49-F238E27FC236}">
                    <a16:creationId xmlns:a16="http://schemas.microsoft.com/office/drawing/2014/main" id="{942AFB0F-D47F-4337-9F07-3E643A189C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903104" y="3092751"/>
                <a:ext cx="602576" cy="672491"/>
              </a:xfrm>
              <a:prstGeom prst="rect">
                <a:avLst/>
              </a:prstGeom>
            </p:spPr>
          </p:pic>
        </p:grp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B68196D7-F694-4B04-AE86-CC87DB847D0C}"/>
                </a:ext>
              </a:extLst>
            </p:cNvPr>
            <p:cNvCxnSpPr/>
            <p:nvPr/>
          </p:nvCxnSpPr>
          <p:spPr>
            <a:xfrm>
              <a:off x="5349737" y="3419475"/>
              <a:ext cx="1684421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弧形 77">
              <a:extLst>
                <a:ext uri="{FF2B5EF4-FFF2-40B4-BE49-F238E27FC236}">
                  <a16:creationId xmlns:a16="http://schemas.microsoft.com/office/drawing/2014/main" id="{B56613F5-EEF5-449E-BCC8-43399D7C975E}"/>
                </a:ext>
              </a:extLst>
            </p:cNvPr>
            <p:cNvSpPr/>
            <p:nvPr/>
          </p:nvSpPr>
          <p:spPr>
            <a:xfrm rot="16200000">
              <a:off x="4501631" y="2716983"/>
              <a:ext cx="1413430" cy="1407102"/>
            </a:xfrm>
            <a:prstGeom prst="arc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4"/>
                </a:solidFill>
              </a:endParaRPr>
            </a:p>
          </p:txBody>
        </p:sp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633E2C57-221C-47CE-89B6-BB10E639DA2E}"/>
                </a:ext>
              </a:extLst>
            </p:cNvPr>
            <p:cNvCxnSpPr/>
            <p:nvPr/>
          </p:nvCxnSpPr>
          <p:spPr>
            <a:xfrm>
              <a:off x="1063487" y="3429000"/>
              <a:ext cx="1684421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39FDC2A4-B631-414D-9D19-CB3A0AFB7219}"/>
                </a:ext>
              </a:extLst>
            </p:cNvPr>
            <p:cNvCxnSpPr>
              <a:cxnSpLocks/>
            </p:cNvCxnSpPr>
            <p:nvPr/>
          </p:nvCxnSpPr>
          <p:spPr>
            <a:xfrm>
              <a:off x="2869428" y="3550916"/>
              <a:ext cx="0" cy="1986284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弧形 80">
              <a:extLst>
                <a:ext uri="{FF2B5EF4-FFF2-40B4-BE49-F238E27FC236}">
                  <a16:creationId xmlns:a16="http://schemas.microsoft.com/office/drawing/2014/main" id="{FF456EBB-BF12-4159-B575-5FD1F22C4A55}"/>
                </a:ext>
              </a:extLst>
            </p:cNvPr>
            <p:cNvSpPr/>
            <p:nvPr/>
          </p:nvSpPr>
          <p:spPr>
            <a:xfrm rot="10800000">
              <a:off x="2162713" y="2725449"/>
              <a:ext cx="1413430" cy="1407102"/>
            </a:xfrm>
            <a:prstGeom prst="arc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2" name="圓形: 空心 81">
              <a:extLst>
                <a:ext uri="{FF2B5EF4-FFF2-40B4-BE49-F238E27FC236}">
                  <a16:creationId xmlns:a16="http://schemas.microsoft.com/office/drawing/2014/main" id="{0BCE8201-AD08-459A-9FF2-ACA3AE9DD412}"/>
                </a:ext>
              </a:extLst>
            </p:cNvPr>
            <p:cNvSpPr/>
            <p:nvPr/>
          </p:nvSpPr>
          <p:spPr>
            <a:xfrm>
              <a:off x="2507575" y="3087068"/>
              <a:ext cx="763173" cy="754976"/>
            </a:xfrm>
            <a:prstGeom prst="donut">
              <a:avLst>
                <a:gd name="adj" fmla="val 489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B9561236-0FAE-4097-BD5F-213DEC1911D4}"/>
                </a:ext>
              </a:extLst>
            </p:cNvPr>
            <p:cNvSpPr/>
            <p:nvPr/>
          </p:nvSpPr>
          <p:spPr>
            <a:xfrm>
              <a:off x="2691627" y="3261359"/>
              <a:ext cx="396240" cy="395265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4" name="圓形: 空心 83">
              <a:extLst>
                <a:ext uri="{FF2B5EF4-FFF2-40B4-BE49-F238E27FC236}">
                  <a16:creationId xmlns:a16="http://schemas.microsoft.com/office/drawing/2014/main" id="{EF99AE4C-A420-461A-A22D-6DD985C3A02E}"/>
                </a:ext>
              </a:extLst>
            </p:cNvPr>
            <p:cNvSpPr/>
            <p:nvPr/>
          </p:nvSpPr>
          <p:spPr>
            <a:xfrm>
              <a:off x="2341209" y="2916778"/>
              <a:ext cx="1095904" cy="1084426"/>
            </a:xfrm>
            <a:prstGeom prst="donut">
              <a:avLst>
                <a:gd name="adj" fmla="val 489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7A973D50-F691-48EB-8679-1B0BA8ECA3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8555" y="3419475"/>
              <a:ext cx="2233083" cy="105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541C8E64-7385-402B-8B50-9C2CE24DC26A}"/>
                </a:ext>
              </a:extLst>
            </p:cNvPr>
            <p:cNvCxnSpPr>
              <a:cxnSpLocks/>
            </p:cNvCxnSpPr>
            <p:nvPr/>
          </p:nvCxnSpPr>
          <p:spPr>
            <a:xfrm>
              <a:off x="5208346" y="1469810"/>
              <a:ext cx="0" cy="198628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圓形: 空心 86">
              <a:extLst>
                <a:ext uri="{FF2B5EF4-FFF2-40B4-BE49-F238E27FC236}">
                  <a16:creationId xmlns:a16="http://schemas.microsoft.com/office/drawing/2014/main" id="{040B3A16-E92C-4868-867F-006FF1361D90}"/>
                </a:ext>
              </a:extLst>
            </p:cNvPr>
            <p:cNvSpPr/>
            <p:nvPr/>
          </p:nvSpPr>
          <p:spPr>
            <a:xfrm>
              <a:off x="4846493" y="3078602"/>
              <a:ext cx="763173" cy="754976"/>
            </a:xfrm>
            <a:prstGeom prst="donut">
              <a:avLst>
                <a:gd name="adj" fmla="val 489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4"/>
                </a:solidFill>
              </a:endParaRPr>
            </a:p>
          </p:txBody>
        </p:sp>
        <p:sp>
          <p:nvSpPr>
            <p:cNvPr id="88" name="橢圓 87">
              <a:extLst>
                <a:ext uri="{FF2B5EF4-FFF2-40B4-BE49-F238E27FC236}">
                  <a16:creationId xmlns:a16="http://schemas.microsoft.com/office/drawing/2014/main" id="{5E3E90C6-8844-4EA1-9BE4-C240B6E7DA54}"/>
                </a:ext>
              </a:extLst>
            </p:cNvPr>
            <p:cNvSpPr/>
            <p:nvPr/>
          </p:nvSpPr>
          <p:spPr>
            <a:xfrm>
              <a:off x="5030545" y="3252893"/>
              <a:ext cx="396240" cy="39526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圓形: 空心 88">
              <a:extLst>
                <a:ext uri="{FF2B5EF4-FFF2-40B4-BE49-F238E27FC236}">
                  <a16:creationId xmlns:a16="http://schemas.microsoft.com/office/drawing/2014/main" id="{C8AE3295-5AC3-4939-9516-1782F36C9159}"/>
                </a:ext>
              </a:extLst>
            </p:cNvPr>
            <p:cNvSpPr/>
            <p:nvPr/>
          </p:nvSpPr>
          <p:spPr>
            <a:xfrm>
              <a:off x="4680127" y="2908312"/>
              <a:ext cx="1095904" cy="1084426"/>
            </a:xfrm>
            <a:prstGeom prst="donut">
              <a:avLst>
                <a:gd name="adj" fmla="val 489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4"/>
                </a:solidFill>
              </a:endParaRPr>
            </a:p>
          </p:txBody>
        </p:sp>
        <p:sp>
          <p:nvSpPr>
            <p:cNvPr id="90" name="橢圓 89">
              <a:extLst>
                <a:ext uri="{FF2B5EF4-FFF2-40B4-BE49-F238E27FC236}">
                  <a16:creationId xmlns:a16="http://schemas.microsoft.com/office/drawing/2014/main" id="{6B2FC2BB-0DC4-41E1-B648-A89C48D59711}"/>
                </a:ext>
              </a:extLst>
            </p:cNvPr>
            <p:cNvSpPr/>
            <p:nvPr/>
          </p:nvSpPr>
          <p:spPr>
            <a:xfrm>
              <a:off x="2776654" y="5419023"/>
              <a:ext cx="202262" cy="209175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71D99590-8DE3-45B5-A549-D52AB60BE090}"/>
                </a:ext>
              </a:extLst>
            </p:cNvPr>
            <p:cNvSpPr txBox="1"/>
            <p:nvPr/>
          </p:nvSpPr>
          <p:spPr>
            <a:xfrm>
              <a:off x="2240466" y="2462949"/>
              <a:ext cx="15141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chemeClr val="accent3">
                      <a:lumMod val="50000"/>
                    </a:schemeClr>
                  </a:solidFill>
                  <a:latin typeface="Ink Free" panose="03080402000500000000" pitchFamily="66" charset="0"/>
                </a:rPr>
                <a:t>Level 4h</a:t>
              </a:r>
              <a:endParaRPr lang="zh-TW" altLang="en-US" sz="2400" b="1" dirty="0">
                <a:solidFill>
                  <a:schemeClr val="accent3">
                    <a:lumMod val="50000"/>
                  </a:schemeClr>
                </a:solidFill>
                <a:latin typeface="Ink Free" panose="03080402000500000000" pitchFamily="66" charset="0"/>
              </a:endParaRPr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F5A775BE-884B-4DAA-B3D9-3F4C388DE46F}"/>
                </a:ext>
              </a:extLst>
            </p:cNvPr>
            <p:cNvSpPr txBox="1"/>
            <p:nvPr/>
          </p:nvSpPr>
          <p:spPr>
            <a:xfrm>
              <a:off x="2003355" y="5769607"/>
              <a:ext cx="1757608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chemeClr val="accent3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達到</a:t>
              </a:r>
              <a:r>
                <a:rPr lang="en-US" altLang="zh-TW" sz="2000" dirty="0">
                  <a:solidFill>
                    <a:schemeClr val="accent3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1000</a:t>
              </a:r>
              <a:r>
                <a:rPr lang="zh-TW" altLang="en-US" sz="2000" dirty="0">
                  <a:solidFill>
                    <a:schemeClr val="accent3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分</a:t>
              </a:r>
              <a:endParaRPr lang="en-US" altLang="zh-TW" sz="2000" dirty="0">
                <a:solidFill>
                  <a:schemeClr val="accent3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 algn="ctr"/>
              <a:r>
                <a:rPr lang="zh-TW" altLang="en-US" sz="2000" dirty="0">
                  <a:solidFill>
                    <a:schemeClr val="accent3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進入下一關</a:t>
              </a:r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BED79D7B-448A-4364-82B8-062ACDCAAB0E}"/>
                </a:ext>
              </a:extLst>
            </p:cNvPr>
            <p:cNvCxnSpPr>
              <a:cxnSpLocks/>
            </p:cNvCxnSpPr>
            <p:nvPr/>
          </p:nvCxnSpPr>
          <p:spPr>
            <a:xfrm>
              <a:off x="1873369" y="6505423"/>
              <a:ext cx="2050642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197716B7-F56C-4DFC-973A-31D2FAFD4D5C}"/>
                </a:ext>
              </a:extLst>
            </p:cNvPr>
            <p:cNvSpPr/>
            <p:nvPr/>
          </p:nvSpPr>
          <p:spPr>
            <a:xfrm>
              <a:off x="5106032" y="1393607"/>
              <a:ext cx="203902" cy="21033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8ADFDEB3-333B-4BE9-8056-2930DD2EF66B}"/>
                </a:ext>
              </a:extLst>
            </p:cNvPr>
            <p:cNvSpPr txBox="1"/>
            <p:nvPr/>
          </p:nvSpPr>
          <p:spPr>
            <a:xfrm>
              <a:off x="4643860" y="4019753"/>
              <a:ext cx="11270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chemeClr val="bg2">
                      <a:lumMod val="50000"/>
                    </a:schemeClr>
                  </a:solidFill>
                  <a:latin typeface="Ink Free" panose="03080402000500000000" pitchFamily="66" charset="0"/>
                </a:rPr>
                <a:t>Level 5</a:t>
              </a:r>
              <a:endParaRPr lang="zh-TW" altLang="en-US" sz="2400" b="1" dirty="0">
                <a:solidFill>
                  <a:schemeClr val="bg2">
                    <a:lumMod val="50000"/>
                  </a:schemeClr>
                </a:solidFill>
                <a:latin typeface="Ink Free" panose="03080402000500000000" pitchFamily="66" charset="0"/>
              </a:endParaRPr>
            </a:p>
          </p:txBody>
        </p:sp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202895DB-F7A3-4628-B95E-66A485BC7B0C}"/>
                </a:ext>
              </a:extLst>
            </p:cNvPr>
            <p:cNvSpPr txBox="1"/>
            <p:nvPr/>
          </p:nvSpPr>
          <p:spPr>
            <a:xfrm>
              <a:off x="4261943" y="582096"/>
              <a:ext cx="18906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chemeClr val="accent3"/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達到</a:t>
              </a:r>
              <a:r>
                <a:rPr lang="en-US" altLang="zh-TW" sz="2000" dirty="0">
                  <a:solidFill>
                    <a:schemeClr val="accent3"/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10000</a:t>
              </a:r>
              <a:r>
                <a:rPr lang="zh-TW" altLang="en-US" sz="2000" dirty="0">
                  <a:solidFill>
                    <a:schemeClr val="accent3"/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分</a:t>
              </a:r>
              <a:endParaRPr lang="en-US" altLang="zh-TW" sz="2000" dirty="0">
                <a:solidFill>
                  <a:schemeClr val="accent3"/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 algn="ctr"/>
              <a:r>
                <a:rPr lang="zh-TW" altLang="en-US" sz="2000" dirty="0">
                  <a:solidFill>
                    <a:schemeClr val="accent3"/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進入下一關</a:t>
              </a:r>
            </a:p>
          </p:txBody>
        </p: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C122A203-C0AF-44E4-B394-86EBEDB0C1DD}"/>
                </a:ext>
              </a:extLst>
            </p:cNvPr>
            <p:cNvCxnSpPr>
              <a:cxnSpLocks/>
            </p:cNvCxnSpPr>
            <p:nvPr/>
          </p:nvCxnSpPr>
          <p:spPr>
            <a:xfrm>
              <a:off x="4090272" y="572571"/>
              <a:ext cx="2280980" cy="9525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07486C2E-94A2-4285-A5ED-88815D1CA3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3863" y="2725449"/>
              <a:ext cx="0" cy="695087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9" name="圖片 98">
              <a:extLst>
                <a:ext uri="{FF2B5EF4-FFF2-40B4-BE49-F238E27FC236}">
                  <a16:creationId xmlns:a16="http://schemas.microsoft.com/office/drawing/2014/main" id="{6D770A88-06EE-46A4-8B7B-CB8F3D434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394" y="1781769"/>
              <a:ext cx="856938" cy="856938"/>
            </a:xfrm>
            <a:prstGeom prst="rect">
              <a:avLst/>
            </a:prstGeom>
          </p:spPr>
        </p:pic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102929A8-67B7-457D-A04D-B3BE0D737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2569" y="3419475"/>
              <a:ext cx="0" cy="69508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1" name="圖片 100">
              <a:extLst>
                <a:ext uri="{FF2B5EF4-FFF2-40B4-BE49-F238E27FC236}">
                  <a16:creationId xmlns:a16="http://schemas.microsoft.com/office/drawing/2014/main" id="{F09EAD96-186E-4453-BC4B-09B2468B6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4100" y="4265793"/>
              <a:ext cx="856938" cy="856938"/>
            </a:xfrm>
            <a:prstGeom prst="rect">
              <a:avLst/>
            </a:prstGeom>
          </p:spPr>
        </p:pic>
        <p:cxnSp>
          <p:nvCxnSpPr>
            <p:cNvPr id="102" name="直線單箭頭接點 101">
              <a:extLst>
                <a:ext uri="{FF2B5EF4-FFF2-40B4-BE49-F238E27FC236}">
                  <a16:creationId xmlns:a16="http://schemas.microsoft.com/office/drawing/2014/main" id="{79A206DC-A505-4796-A8AB-F3529DC17712}"/>
                </a:ext>
              </a:extLst>
            </p:cNvPr>
            <p:cNvCxnSpPr/>
            <p:nvPr/>
          </p:nvCxnSpPr>
          <p:spPr>
            <a:xfrm flipV="1">
              <a:off x="7024633" y="2533650"/>
              <a:ext cx="963530" cy="88582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單箭頭接點 102">
              <a:extLst>
                <a:ext uri="{FF2B5EF4-FFF2-40B4-BE49-F238E27FC236}">
                  <a16:creationId xmlns:a16="http://schemas.microsoft.com/office/drawing/2014/main" id="{5A87A60A-9159-43C1-9972-ED8287108FF9}"/>
                </a:ext>
              </a:extLst>
            </p:cNvPr>
            <p:cNvCxnSpPr>
              <a:cxnSpLocks/>
            </p:cNvCxnSpPr>
            <p:nvPr/>
          </p:nvCxnSpPr>
          <p:spPr>
            <a:xfrm>
              <a:off x="6996058" y="3409950"/>
              <a:ext cx="963530" cy="88582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7BFC2A4F-6779-4FCA-994C-02FF127F7F69}"/>
                </a:ext>
              </a:extLst>
            </p:cNvPr>
            <p:cNvSpPr txBox="1"/>
            <p:nvPr/>
          </p:nvSpPr>
          <p:spPr>
            <a:xfrm>
              <a:off x="7970772" y="2070237"/>
              <a:ext cx="1514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>
                  <a:solidFill>
                    <a:schemeClr val="bg1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Win?</a:t>
              </a:r>
              <a:endParaRPr lang="zh-TW" altLang="en-US" sz="4000" b="1" dirty="0">
                <a:solidFill>
                  <a:schemeClr val="bg1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</p:txBody>
        </p:sp>
        <p:sp>
          <p:nvSpPr>
            <p:cNvPr id="105" name="文字方塊 104">
              <a:extLst>
                <a:ext uri="{FF2B5EF4-FFF2-40B4-BE49-F238E27FC236}">
                  <a16:creationId xmlns:a16="http://schemas.microsoft.com/office/drawing/2014/main" id="{9AF515B2-A80C-44B0-BC85-9BD0F83D7E6F}"/>
                </a:ext>
              </a:extLst>
            </p:cNvPr>
            <p:cNvSpPr txBox="1"/>
            <p:nvPr/>
          </p:nvSpPr>
          <p:spPr>
            <a:xfrm>
              <a:off x="7951036" y="3981588"/>
              <a:ext cx="1514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>
                  <a:solidFill>
                    <a:schemeClr val="bg1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Lose?</a:t>
              </a:r>
              <a:endParaRPr lang="zh-TW" altLang="en-US" sz="4000" b="1" dirty="0">
                <a:solidFill>
                  <a:schemeClr val="bg1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85C5AA0B-7780-42AA-B72A-820824153DB7}"/>
                </a:ext>
              </a:extLst>
            </p:cNvPr>
            <p:cNvSpPr txBox="1"/>
            <p:nvPr/>
          </p:nvSpPr>
          <p:spPr>
            <a:xfrm rot="16200000">
              <a:off x="10143301" y="3102711"/>
              <a:ext cx="25096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inspiration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3BDFBA22-0E92-4A33-9B5E-3C9D2E36301A}"/>
                </a:ext>
              </a:extLst>
            </p:cNvPr>
            <p:cNvSpPr txBox="1"/>
            <p:nvPr/>
          </p:nvSpPr>
          <p:spPr>
            <a:xfrm rot="16200000">
              <a:off x="9725600" y="3102710"/>
              <a:ext cx="22673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Timelines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</p:grpSp>
      <p:grpSp>
        <p:nvGrpSpPr>
          <p:cNvPr id="135" name="群組 134">
            <a:extLst>
              <a:ext uri="{FF2B5EF4-FFF2-40B4-BE49-F238E27FC236}">
                <a16:creationId xmlns:a16="http://schemas.microsoft.com/office/drawing/2014/main" id="{8A779D29-217F-4619-9D2B-7AC6FF862FE7}"/>
              </a:ext>
            </a:extLst>
          </p:cNvPr>
          <p:cNvGrpSpPr/>
          <p:nvPr/>
        </p:nvGrpSpPr>
        <p:grpSpPr>
          <a:xfrm>
            <a:off x="-1630640" y="-13237"/>
            <a:ext cx="12200840" cy="6858000"/>
            <a:chOff x="-1690348" y="-19862"/>
            <a:chExt cx="12200840" cy="6858000"/>
          </a:xfrm>
        </p:grpSpPr>
        <p:grpSp>
          <p:nvGrpSpPr>
            <p:cNvPr id="136" name="群組 135">
              <a:extLst>
                <a:ext uri="{FF2B5EF4-FFF2-40B4-BE49-F238E27FC236}">
                  <a16:creationId xmlns:a16="http://schemas.microsoft.com/office/drawing/2014/main" id="{AA34871A-B0D3-4713-B369-03485123EAFC}"/>
                </a:ext>
              </a:extLst>
            </p:cNvPr>
            <p:cNvGrpSpPr/>
            <p:nvPr/>
          </p:nvGrpSpPr>
          <p:grpSpPr>
            <a:xfrm>
              <a:off x="-1690348" y="-19862"/>
              <a:ext cx="12200840" cy="6858000"/>
              <a:chOff x="1" y="0"/>
              <a:chExt cx="12200840" cy="6858000"/>
            </a:xfrm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B4D4B5F3-6FC1-4A4F-942F-F50DFBE29BEB}"/>
                  </a:ext>
                </a:extLst>
              </p:cNvPr>
              <p:cNvSpPr/>
              <p:nvPr/>
            </p:nvSpPr>
            <p:spPr>
              <a:xfrm>
                <a:off x="1" y="0"/>
                <a:ext cx="1220084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9" name="手繪多邊形: 圖案 138">
                <a:extLst>
                  <a:ext uri="{FF2B5EF4-FFF2-40B4-BE49-F238E27FC236}">
                    <a16:creationId xmlns:a16="http://schemas.microsoft.com/office/drawing/2014/main" id="{5845F7BB-3433-4B7F-A033-4CFC3A58F6AA}"/>
                  </a:ext>
                </a:extLst>
              </p:cNvPr>
              <p:cNvSpPr/>
              <p:nvPr/>
            </p:nvSpPr>
            <p:spPr>
              <a:xfrm>
                <a:off x="10797660" y="2125057"/>
                <a:ext cx="1403180" cy="2607883"/>
              </a:xfrm>
              <a:custGeom>
                <a:avLst/>
                <a:gdLst>
                  <a:gd name="connsiteX0" fmla="*/ 1257300 w 1257300"/>
                  <a:gd name="connsiteY0" fmla="*/ 0 h 2607883"/>
                  <a:gd name="connsiteX1" fmla="*/ 1257300 w 1257300"/>
                  <a:gd name="connsiteY1" fmla="*/ 2607883 h 2607883"/>
                  <a:gd name="connsiteX2" fmla="*/ 1145851 w 1257300"/>
                  <a:gd name="connsiteY2" fmla="*/ 2602129 h 2607883"/>
                  <a:gd name="connsiteX3" fmla="*/ 0 w 1257300"/>
                  <a:gd name="connsiteY3" fmla="*/ 1303941 h 2607883"/>
                  <a:gd name="connsiteX4" fmla="*/ 1145851 w 1257300"/>
                  <a:gd name="connsiteY4" fmla="*/ 5753 h 2607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300" h="2607883">
                    <a:moveTo>
                      <a:pt x="1257300" y="0"/>
                    </a:moveTo>
                    <a:lnTo>
                      <a:pt x="1257300" y="2607883"/>
                    </a:lnTo>
                    <a:lnTo>
                      <a:pt x="1145851" y="2602129"/>
                    </a:lnTo>
                    <a:cubicBezTo>
                      <a:pt x="502243" y="2535304"/>
                      <a:pt x="0" y="1979588"/>
                      <a:pt x="0" y="1303941"/>
                    </a:cubicBezTo>
                    <a:cubicBezTo>
                      <a:pt x="0" y="628294"/>
                      <a:pt x="502243" y="72579"/>
                      <a:pt x="1145851" y="57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40" name="文字方塊 139">
                <a:extLst>
                  <a:ext uri="{FF2B5EF4-FFF2-40B4-BE49-F238E27FC236}">
                    <a16:creationId xmlns:a16="http://schemas.microsoft.com/office/drawing/2014/main" id="{38E56CB4-4813-4009-A42A-370B53FD8E00}"/>
                  </a:ext>
                </a:extLst>
              </p:cNvPr>
              <p:cNvSpPr txBox="1"/>
              <p:nvPr/>
            </p:nvSpPr>
            <p:spPr>
              <a:xfrm rot="16200000">
                <a:off x="10811300" y="3064405"/>
                <a:ext cx="21128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6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Microsoft JhengHei UI" panose="020B0604030504040204" pitchFamily="34" charset="-120"/>
                    <a:cs typeface="Aharoni" panose="02010803020104030203" pitchFamily="2" charset="-79"/>
                  </a:rPr>
                  <a:t>program</a:t>
                </a:r>
                <a:endParaRPr lang="zh-TW" altLang="en-US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137" name="圖片 136">
              <a:extLst>
                <a:ext uri="{FF2B5EF4-FFF2-40B4-BE49-F238E27FC236}">
                  <a16:creationId xmlns:a16="http://schemas.microsoft.com/office/drawing/2014/main" id="{F868F870-B2CF-4E3A-B3C0-07A41CDE2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36786" y="3100077"/>
              <a:ext cx="651595" cy="651595"/>
            </a:xfrm>
            <a:prstGeom prst="rect">
              <a:avLst/>
            </a:prstGeom>
          </p:spPr>
        </p:pic>
      </p:grpSp>
      <p:grpSp>
        <p:nvGrpSpPr>
          <p:cNvPr id="130" name="群組 129">
            <a:extLst>
              <a:ext uri="{FF2B5EF4-FFF2-40B4-BE49-F238E27FC236}">
                <a16:creationId xmlns:a16="http://schemas.microsoft.com/office/drawing/2014/main" id="{78A1A7C9-452C-4D0E-9027-31EDD2E00F84}"/>
              </a:ext>
            </a:extLst>
          </p:cNvPr>
          <p:cNvGrpSpPr/>
          <p:nvPr/>
        </p:nvGrpSpPr>
        <p:grpSpPr>
          <a:xfrm>
            <a:off x="-11623168" y="-6183"/>
            <a:ext cx="12200840" cy="6858000"/>
            <a:chOff x="1" y="0"/>
            <a:chExt cx="12200840" cy="6858000"/>
          </a:xfrm>
        </p:grpSpPr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B1C102A3-BE18-42E3-A206-CF08AADC7F4C}"/>
                </a:ext>
              </a:extLst>
            </p:cNvPr>
            <p:cNvSpPr/>
            <p:nvPr/>
          </p:nvSpPr>
          <p:spPr>
            <a:xfrm>
              <a:off x="1" y="0"/>
              <a:ext cx="1220084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手繪多邊形: 圖案 131">
              <a:extLst>
                <a:ext uri="{FF2B5EF4-FFF2-40B4-BE49-F238E27FC236}">
                  <a16:creationId xmlns:a16="http://schemas.microsoft.com/office/drawing/2014/main" id="{554E3B2D-62C7-4D43-931F-9DE660BC4A4C}"/>
                </a:ext>
              </a:extLst>
            </p:cNvPr>
            <p:cNvSpPr/>
            <p:nvPr/>
          </p:nvSpPr>
          <p:spPr>
            <a:xfrm>
              <a:off x="10797660" y="2125057"/>
              <a:ext cx="1403180" cy="2607883"/>
            </a:xfrm>
            <a:custGeom>
              <a:avLst/>
              <a:gdLst>
                <a:gd name="connsiteX0" fmla="*/ 1257300 w 1257300"/>
                <a:gd name="connsiteY0" fmla="*/ 0 h 2607883"/>
                <a:gd name="connsiteX1" fmla="*/ 1257300 w 1257300"/>
                <a:gd name="connsiteY1" fmla="*/ 2607883 h 2607883"/>
                <a:gd name="connsiteX2" fmla="*/ 1145851 w 1257300"/>
                <a:gd name="connsiteY2" fmla="*/ 2602129 h 2607883"/>
                <a:gd name="connsiteX3" fmla="*/ 0 w 1257300"/>
                <a:gd name="connsiteY3" fmla="*/ 1303941 h 2607883"/>
                <a:gd name="connsiteX4" fmla="*/ 1145851 w 1257300"/>
                <a:gd name="connsiteY4" fmla="*/ 5753 h 260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2607883">
                  <a:moveTo>
                    <a:pt x="1257300" y="0"/>
                  </a:moveTo>
                  <a:lnTo>
                    <a:pt x="1257300" y="2607883"/>
                  </a:lnTo>
                  <a:lnTo>
                    <a:pt x="1145851" y="2602129"/>
                  </a:lnTo>
                  <a:cubicBezTo>
                    <a:pt x="502243" y="2535304"/>
                    <a:pt x="0" y="1979588"/>
                    <a:pt x="0" y="1303941"/>
                  </a:cubicBezTo>
                  <a:cubicBezTo>
                    <a:pt x="0" y="628294"/>
                    <a:pt x="502243" y="72579"/>
                    <a:pt x="1145851" y="57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81CB135D-5B18-432A-BA49-B690E9D1360B}"/>
                </a:ext>
              </a:extLst>
            </p:cNvPr>
            <p:cNvSpPr txBox="1"/>
            <p:nvPr/>
          </p:nvSpPr>
          <p:spPr>
            <a:xfrm rot="16200000">
              <a:off x="11051506" y="3105832"/>
              <a:ext cx="16523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END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  <p:pic>
          <p:nvPicPr>
            <p:cNvPr id="134" name="圖片 133" descr="一張含有 向量圖形 的圖片&#10;&#10;自動產生的描述">
              <a:extLst>
                <a:ext uri="{FF2B5EF4-FFF2-40B4-BE49-F238E27FC236}">
                  <a16:creationId xmlns:a16="http://schemas.microsoft.com/office/drawing/2014/main" id="{0E2B6B6C-2468-420A-9674-506C0306C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72057" y="3092751"/>
              <a:ext cx="602576" cy="672491"/>
            </a:xfrm>
            <a:prstGeom prst="rect">
              <a:avLst/>
            </a:prstGeom>
          </p:spPr>
        </p:pic>
      </p:grp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37A1FC1D-99DC-44C4-9755-99F5E094AED3}"/>
              </a:ext>
            </a:extLst>
          </p:cNvPr>
          <p:cNvSpPr txBox="1"/>
          <p:nvPr/>
        </p:nvSpPr>
        <p:spPr>
          <a:xfrm>
            <a:off x="1451112" y="258418"/>
            <a:ext cx="2602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Wall</a:t>
            </a:r>
            <a:endParaRPr lang="zh-TW" altLang="en-US" sz="4800" b="1" dirty="0">
              <a:solidFill>
                <a:schemeClr val="accent6">
                  <a:lumMod val="50000"/>
                </a:schemeClr>
              </a:solidFill>
              <a:latin typeface="【暖色君】学院体" panose="02000603000000000000" pitchFamily="2" charset="-120"/>
              <a:ea typeface="【暖色君】学院体" panose="02000603000000000000" pitchFamily="2" charset="-120"/>
              <a:cs typeface="【暖色君】学院体" panose="02000603000000000000" pitchFamily="2" charset="-120"/>
            </a:endParaRPr>
          </a:p>
        </p:txBody>
      </p:sp>
      <p:pic>
        <p:nvPicPr>
          <p:cNvPr id="61" name="圖片 60" descr="一張含有 動物, 個人 的圖片&#10;&#10;自動產生的描述">
            <a:extLst>
              <a:ext uri="{FF2B5EF4-FFF2-40B4-BE49-F238E27FC236}">
                <a16:creationId xmlns:a16="http://schemas.microsoft.com/office/drawing/2014/main" id="{620D63C4-A165-4954-98C7-085D6354F5C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" t="-3585" b="17410"/>
          <a:stretch/>
        </p:blipFill>
        <p:spPr>
          <a:xfrm>
            <a:off x="1722329" y="3836864"/>
            <a:ext cx="7372710" cy="400145"/>
          </a:xfrm>
          <a:prstGeom prst="rect">
            <a:avLst/>
          </a:prstGeom>
        </p:spPr>
      </p:pic>
      <p:pic>
        <p:nvPicPr>
          <p:cNvPr id="62" name="圖片 61" descr="一張含有 動物 的圖片&#10;&#10;自動產生的描述">
            <a:extLst>
              <a:ext uri="{FF2B5EF4-FFF2-40B4-BE49-F238E27FC236}">
                <a16:creationId xmlns:a16="http://schemas.microsoft.com/office/drawing/2014/main" id="{EA154898-57B9-49FA-8435-89CF127F3C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578" y="2348229"/>
            <a:ext cx="7222419" cy="40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8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圖片 77" descr="一張含有 物件, 時鐘 的圖片&#10;&#10;自動產生的描述">
            <a:extLst>
              <a:ext uri="{FF2B5EF4-FFF2-40B4-BE49-F238E27FC236}">
                <a16:creationId xmlns:a16="http://schemas.microsoft.com/office/drawing/2014/main" id="{56AFE4B5-781D-40CE-92DA-E6017E384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491" y="3730277"/>
            <a:ext cx="2554505" cy="729858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0C8B74AD-6BE5-4E94-BD4B-A4E09DD51EA1}"/>
              </a:ext>
            </a:extLst>
          </p:cNvPr>
          <p:cNvGrpSpPr/>
          <p:nvPr/>
        </p:nvGrpSpPr>
        <p:grpSpPr>
          <a:xfrm>
            <a:off x="5408104" y="4245222"/>
            <a:ext cx="4514988" cy="2754600"/>
            <a:chOff x="5803739" y="4255158"/>
            <a:chExt cx="4257284" cy="2754600"/>
          </a:xfrm>
        </p:grpSpPr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11C6415C-B71E-44F9-BE77-82EB783EC98D}"/>
                </a:ext>
              </a:extLst>
            </p:cNvPr>
            <p:cNvSpPr txBox="1"/>
            <p:nvPr/>
          </p:nvSpPr>
          <p:spPr>
            <a:xfrm>
              <a:off x="5803739" y="4255158"/>
              <a:ext cx="4257284" cy="2754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		  </a:t>
              </a:r>
              <a:r>
                <a:rPr lang="zh-TW" altLang="en-US" sz="3200" b="1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組員</a:t>
              </a:r>
              <a:endParaRPr lang="en-US" altLang="zh-TW" sz="3200" b="1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endParaRPr lang="en-US" altLang="zh-TW" sz="900" b="1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r>
                <a:rPr lang="en-US" altLang="zh-TW" sz="3200" b="1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	</a:t>
              </a:r>
              <a:r>
                <a:rPr lang="zh-TW" altLang="en-US" sz="3200" b="1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張瓊云</a:t>
              </a:r>
              <a:r>
                <a:rPr lang="en-US" altLang="zh-TW" sz="3200" b="1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	</a:t>
              </a:r>
              <a:r>
                <a:rPr lang="zh-TW" altLang="en-US" sz="3200" b="1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 邱冠銘</a:t>
              </a:r>
              <a:r>
                <a:rPr lang="en-US" altLang="zh-TW" sz="3200" b="1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	</a:t>
              </a:r>
              <a:r>
                <a:rPr lang="zh-TW" altLang="en-US" sz="3200" b="1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蔡承隆</a:t>
              </a:r>
              <a:r>
                <a:rPr lang="en-US" altLang="zh-TW" sz="3200" b="1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	</a:t>
              </a:r>
              <a:r>
                <a:rPr lang="zh-TW" altLang="en-US" sz="3200" b="1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 林孟儒</a:t>
              </a:r>
              <a:r>
                <a:rPr lang="en-US" altLang="zh-TW" sz="3200" b="1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	</a:t>
              </a:r>
              <a:r>
                <a:rPr lang="zh-TW" altLang="en-US" sz="3200" b="1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杜俞萱</a:t>
              </a:r>
              <a:endParaRPr lang="en-US" altLang="zh-TW" sz="3200" b="1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r>
                <a:rPr lang="en-US" altLang="zh-TW" sz="3600" b="1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	</a:t>
              </a:r>
              <a:endParaRPr lang="zh-TW" altLang="en-US" sz="3600" b="1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</p:txBody>
        </p: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55BB8B33-3CD7-4FAC-89EA-02BF810C40AC}"/>
                </a:ext>
              </a:extLst>
            </p:cNvPr>
            <p:cNvCxnSpPr>
              <a:cxnSpLocks/>
            </p:cNvCxnSpPr>
            <p:nvPr/>
          </p:nvCxnSpPr>
          <p:spPr>
            <a:xfrm>
              <a:off x="6613927" y="4772688"/>
              <a:ext cx="3140765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5" name="圖片 4" descr="一張含有 物件, 時鐘 的圖片&#10;&#10;自動產生的描述">
            <a:extLst>
              <a:ext uri="{FF2B5EF4-FFF2-40B4-BE49-F238E27FC236}">
                <a16:creationId xmlns:a16="http://schemas.microsoft.com/office/drawing/2014/main" id="{3E81AF21-D168-4BA1-A59F-4A6FB88B6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863" y="2085312"/>
            <a:ext cx="8572500" cy="1905000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98D71021-EB6A-48CF-A8D2-AA5500A9E6D7}"/>
              </a:ext>
            </a:extLst>
          </p:cNvPr>
          <p:cNvGrpSpPr/>
          <p:nvPr/>
        </p:nvGrpSpPr>
        <p:grpSpPr>
          <a:xfrm>
            <a:off x="-25453" y="-18886"/>
            <a:ext cx="12250265" cy="6858000"/>
            <a:chOff x="-7733613" y="33570"/>
            <a:chExt cx="12250265" cy="6858000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B0F7EAAA-3AC3-4A1C-801A-3158EF497A0E}"/>
                </a:ext>
              </a:extLst>
            </p:cNvPr>
            <p:cNvGrpSpPr/>
            <p:nvPr/>
          </p:nvGrpSpPr>
          <p:grpSpPr>
            <a:xfrm>
              <a:off x="-7733613" y="33570"/>
              <a:ext cx="12250265" cy="6858000"/>
              <a:chOff x="1" y="0"/>
              <a:chExt cx="12250265" cy="6858000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3B02701-3C83-4236-8BA1-B108151DDF06}"/>
                  </a:ext>
                </a:extLst>
              </p:cNvPr>
              <p:cNvSpPr/>
              <p:nvPr/>
            </p:nvSpPr>
            <p:spPr>
              <a:xfrm>
                <a:off x="1" y="0"/>
                <a:ext cx="1220084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手繪多邊形: 圖案 21">
                <a:extLst>
                  <a:ext uri="{FF2B5EF4-FFF2-40B4-BE49-F238E27FC236}">
                    <a16:creationId xmlns:a16="http://schemas.microsoft.com/office/drawing/2014/main" id="{6754AE60-0753-4DDB-9A92-3E950F652720}"/>
                  </a:ext>
                </a:extLst>
              </p:cNvPr>
              <p:cNvSpPr/>
              <p:nvPr/>
            </p:nvSpPr>
            <p:spPr>
              <a:xfrm>
                <a:off x="10797660" y="2125057"/>
                <a:ext cx="1403180" cy="2607883"/>
              </a:xfrm>
              <a:custGeom>
                <a:avLst/>
                <a:gdLst>
                  <a:gd name="connsiteX0" fmla="*/ 1257300 w 1257300"/>
                  <a:gd name="connsiteY0" fmla="*/ 0 h 2607883"/>
                  <a:gd name="connsiteX1" fmla="*/ 1257300 w 1257300"/>
                  <a:gd name="connsiteY1" fmla="*/ 2607883 h 2607883"/>
                  <a:gd name="connsiteX2" fmla="*/ 1145851 w 1257300"/>
                  <a:gd name="connsiteY2" fmla="*/ 2602129 h 2607883"/>
                  <a:gd name="connsiteX3" fmla="*/ 0 w 1257300"/>
                  <a:gd name="connsiteY3" fmla="*/ 1303941 h 2607883"/>
                  <a:gd name="connsiteX4" fmla="*/ 1145851 w 1257300"/>
                  <a:gd name="connsiteY4" fmla="*/ 5753 h 2607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300" h="2607883">
                    <a:moveTo>
                      <a:pt x="1257300" y="0"/>
                    </a:moveTo>
                    <a:lnTo>
                      <a:pt x="1257300" y="2607883"/>
                    </a:lnTo>
                    <a:lnTo>
                      <a:pt x="1145851" y="2602129"/>
                    </a:lnTo>
                    <a:cubicBezTo>
                      <a:pt x="502243" y="2535304"/>
                      <a:pt x="0" y="1979588"/>
                      <a:pt x="0" y="1303941"/>
                    </a:cubicBezTo>
                    <a:cubicBezTo>
                      <a:pt x="0" y="628294"/>
                      <a:pt x="502243" y="72579"/>
                      <a:pt x="1145851" y="5753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0A90B921-9DB4-41B5-9070-F7844A45C951}"/>
                  </a:ext>
                </a:extLst>
              </p:cNvPr>
              <p:cNvSpPr txBox="1"/>
              <p:nvPr/>
            </p:nvSpPr>
            <p:spPr>
              <a:xfrm rot="16200000">
                <a:off x="11100931" y="3108896"/>
                <a:ext cx="16523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6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Microsoft JhengHei UI" panose="020B0604030504040204" pitchFamily="34" charset="-120"/>
                    <a:cs typeface="Aharoni" panose="02010803020104030203" pitchFamily="2" charset="-79"/>
                  </a:rPr>
                  <a:t>rules</a:t>
                </a:r>
                <a:endParaRPr lang="zh-TW" altLang="en-US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14442485-979A-4345-9E48-D1D847569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001534" y="2900011"/>
              <a:ext cx="883475" cy="883475"/>
            </a:xfrm>
            <a:prstGeom prst="rect">
              <a:avLst/>
            </a:prstGeom>
          </p:spPr>
        </p:pic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553F807F-3CB7-4449-BE19-1686972DE747}"/>
              </a:ext>
            </a:extLst>
          </p:cNvPr>
          <p:cNvGrpSpPr/>
          <p:nvPr/>
        </p:nvGrpSpPr>
        <p:grpSpPr>
          <a:xfrm>
            <a:off x="-9893111" y="-9936"/>
            <a:ext cx="12200840" cy="6858000"/>
            <a:chOff x="1" y="0"/>
            <a:chExt cx="12200840" cy="6858000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CB6FA0D-2A12-4449-9B46-25139E62B644}"/>
                </a:ext>
              </a:extLst>
            </p:cNvPr>
            <p:cNvSpPr/>
            <p:nvPr/>
          </p:nvSpPr>
          <p:spPr>
            <a:xfrm>
              <a:off x="1" y="0"/>
              <a:ext cx="1220084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6715659B-02E2-466A-A144-729705D70524}"/>
                </a:ext>
              </a:extLst>
            </p:cNvPr>
            <p:cNvSpPr/>
            <p:nvPr/>
          </p:nvSpPr>
          <p:spPr>
            <a:xfrm>
              <a:off x="10797660" y="2125057"/>
              <a:ext cx="1403180" cy="2607883"/>
            </a:xfrm>
            <a:custGeom>
              <a:avLst/>
              <a:gdLst>
                <a:gd name="connsiteX0" fmla="*/ 1257300 w 1257300"/>
                <a:gd name="connsiteY0" fmla="*/ 0 h 2607883"/>
                <a:gd name="connsiteX1" fmla="*/ 1257300 w 1257300"/>
                <a:gd name="connsiteY1" fmla="*/ 2607883 h 2607883"/>
                <a:gd name="connsiteX2" fmla="*/ 1145851 w 1257300"/>
                <a:gd name="connsiteY2" fmla="*/ 2602129 h 2607883"/>
                <a:gd name="connsiteX3" fmla="*/ 0 w 1257300"/>
                <a:gd name="connsiteY3" fmla="*/ 1303941 h 2607883"/>
                <a:gd name="connsiteX4" fmla="*/ 1145851 w 1257300"/>
                <a:gd name="connsiteY4" fmla="*/ 5753 h 260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2607883">
                  <a:moveTo>
                    <a:pt x="1257300" y="0"/>
                  </a:moveTo>
                  <a:lnTo>
                    <a:pt x="1257300" y="2607883"/>
                  </a:lnTo>
                  <a:lnTo>
                    <a:pt x="1145851" y="2602129"/>
                  </a:lnTo>
                  <a:cubicBezTo>
                    <a:pt x="502243" y="2535304"/>
                    <a:pt x="0" y="1979588"/>
                    <a:pt x="0" y="1303941"/>
                  </a:cubicBezTo>
                  <a:cubicBezTo>
                    <a:pt x="0" y="628294"/>
                    <a:pt x="502243" y="72579"/>
                    <a:pt x="1145851" y="5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42" name="圖片 41" descr="一張含有 向量圖形 的圖片&#10;&#10;自動產生的描述">
              <a:extLst>
                <a:ext uri="{FF2B5EF4-FFF2-40B4-BE49-F238E27FC236}">
                  <a16:creationId xmlns:a16="http://schemas.microsoft.com/office/drawing/2014/main" id="{18E42F46-027A-482C-9E6C-31D7250DE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02484" y="3092751"/>
              <a:ext cx="602576" cy="672491"/>
            </a:xfrm>
            <a:prstGeom prst="rect">
              <a:avLst/>
            </a:prstGeom>
          </p:spPr>
        </p:pic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CDB0FCF0-C3BC-4C7E-8211-FD451570DFFE}"/>
              </a:ext>
            </a:extLst>
          </p:cNvPr>
          <p:cNvGrpSpPr/>
          <p:nvPr/>
        </p:nvGrpSpPr>
        <p:grpSpPr>
          <a:xfrm>
            <a:off x="-10474422" y="-9940"/>
            <a:ext cx="12240595" cy="6858000"/>
            <a:chOff x="1" y="0"/>
            <a:chExt cx="12240595" cy="6858000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FAA0327-FF8F-4211-80BE-CDB65549B7FF}"/>
                </a:ext>
              </a:extLst>
            </p:cNvPr>
            <p:cNvSpPr/>
            <p:nvPr/>
          </p:nvSpPr>
          <p:spPr>
            <a:xfrm>
              <a:off x="1" y="0"/>
              <a:ext cx="1220084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0" name="手繪多邊形: 圖案 49">
              <a:extLst>
                <a:ext uri="{FF2B5EF4-FFF2-40B4-BE49-F238E27FC236}">
                  <a16:creationId xmlns:a16="http://schemas.microsoft.com/office/drawing/2014/main" id="{6A258D4D-233E-4526-8A53-52AE02FA50B8}"/>
                </a:ext>
              </a:extLst>
            </p:cNvPr>
            <p:cNvSpPr/>
            <p:nvPr/>
          </p:nvSpPr>
          <p:spPr>
            <a:xfrm>
              <a:off x="10797660" y="2125057"/>
              <a:ext cx="1403180" cy="2607883"/>
            </a:xfrm>
            <a:custGeom>
              <a:avLst/>
              <a:gdLst>
                <a:gd name="connsiteX0" fmla="*/ 1257300 w 1257300"/>
                <a:gd name="connsiteY0" fmla="*/ 0 h 2607883"/>
                <a:gd name="connsiteX1" fmla="*/ 1257300 w 1257300"/>
                <a:gd name="connsiteY1" fmla="*/ 2607883 h 2607883"/>
                <a:gd name="connsiteX2" fmla="*/ 1145851 w 1257300"/>
                <a:gd name="connsiteY2" fmla="*/ 2602129 h 2607883"/>
                <a:gd name="connsiteX3" fmla="*/ 0 w 1257300"/>
                <a:gd name="connsiteY3" fmla="*/ 1303941 h 2607883"/>
                <a:gd name="connsiteX4" fmla="*/ 1145851 w 1257300"/>
                <a:gd name="connsiteY4" fmla="*/ 5753 h 260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2607883">
                  <a:moveTo>
                    <a:pt x="1257300" y="0"/>
                  </a:moveTo>
                  <a:lnTo>
                    <a:pt x="1257300" y="2607883"/>
                  </a:lnTo>
                  <a:lnTo>
                    <a:pt x="1145851" y="2602129"/>
                  </a:lnTo>
                  <a:cubicBezTo>
                    <a:pt x="502243" y="2535304"/>
                    <a:pt x="0" y="1979588"/>
                    <a:pt x="0" y="1303941"/>
                  </a:cubicBezTo>
                  <a:cubicBezTo>
                    <a:pt x="0" y="628294"/>
                    <a:pt x="502243" y="72579"/>
                    <a:pt x="1145851" y="57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62C25FC-487B-4C6D-9DF1-18E210355CD6}"/>
                </a:ext>
              </a:extLst>
            </p:cNvPr>
            <p:cNvSpPr txBox="1"/>
            <p:nvPr/>
          </p:nvSpPr>
          <p:spPr>
            <a:xfrm rot="16200000">
              <a:off x="10773822" y="3066683"/>
              <a:ext cx="22872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Timelines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  <p:pic>
          <p:nvPicPr>
            <p:cNvPr id="52" name="圖片 51" descr="一張含有 向量圖形 的圖片&#10;&#10;自動產生的描述">
              <a:extLst>
                <a:ext uri="{FF2B5EF4-FFF2-40B4-BE49-F238E27FC236}">
                  <a16:creationId xmlns:a16="http://schemas.microsoft.com/office/drawing/2014/main" id="{942AFB0F-D47F-4337-9F07-3E643A189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91935" y="3092751"/>
              <a:ext cx="602576" cy="672491"/>
            </a:xfrm>
            <a:prstGeom prst="rect">
              <a:avLst/>
            </a:prstGeom>
          </p:spPr>
        </p:pic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3E26015B-5396-460C-8C22-6CCC474748DA}"/>
              </a:ext>
            </a:extLst>
          </p:cNvPr>
          <p:cNvGrpSpPr/>
          <p:nvPr/>
        </p:nvGrpSpPr>
        <p:grpSpPr>
          <a:xfrm>
            <a:off x="-11042696" y="-9944"/>
            <a:ext cx="12200840" cy="6858000"/>
            <a:chOff x="1" y="0"/>
            <a:chExt cx="12200840" cy="6858000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91591E10-9AF0-41AD-93C4-C40E7A949A7E}"/>
                </a:ext>
              </a:extLst>
            </p:cNvPr>
            <p:cNvSpPr/>
            <p:nvPr/>
          </p:nvSpPr>
          <p:spPr>
            <a:xfrm>
              <a:off x="1" y="0"/>
              <a:ext cx="1220084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BF2C6C3A-389C-4796-9044-249B1B8BFD54}"/>
                </a:ext>
              </a:extLst>
            </p:cNvPr>
            <p:cNvSpPr/>
            <p:nvPr/>
          </p:nvSpPr>
          <p:spPr>
            <a:xfrm>
              <a:off x="10797660" y="2125057"/>
              <a:ext cx="1403180" cy="2607883"/>
            </a:xfrm>
            <a:custGeom>
              <a:avLst/>
              <a:gdLst>
                <a:gd name="connsiteX0" fmla="*/ 1257300 w 1257300"/>
                <a:gd name="connsiteY0" fmla="*/ 0 h 2607883"/>
                <a:gd name="connsiteX1" fmla="*/ 1257300 w 1257300"/>
                <a:gd name="connsiteY1" fmla="*/ 2607883 h 2607883"/>
                <a:gd name="connsiteX2" fmla="*/ 1145851 w 1257300"/>
                <a:gd name="connsiteY2" fmla="*/ 2602129 h 2607883"/>
                <a:gd name="connsiteX3" fmla="*/ 0 w 1257300"/>
                <a:gd name="connsiteY3" fmla="*/ 1303941 h 2607883"/>
                <a:gd name="connsiteX4" fmla="*/ 1145851 w 1257300"/>
                <a:gd name="connsiteY4" fmla="*/ 5753 h 260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2607883">
                  <a:moveTo>
                    <a:pt x="1257300" y="0"/>
                  </a:moveTo>
                  <a:lnTo>
                    <a:pt x="1257300" y="2607883"/>
                  </a:lnTo>
                  <a:lnTo>
                    <a:pt x="1145851" y="2602129"/>
                  </a:lnTo>
                  <a:cubicBezTo>
                    <a:pt x="502243" y="2535304"/>
                    <a:pt x="0" y="1979588"/>
                    <a:pt x="0" y="1303941"/>
                  </a:cubicBezTo>
                  <a:cubicBezTo>
                    <a:pt x="0" y="628294"/>
                    <a:pt x="502243" y="72579"/>
                    <a:pt x="1145851" y="57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47231FFE-2ABD-4DBD-8B0A-A41EF71D6A37}"/>
                </a:ext>
              </a:extLst>
            </p:cNvPr>
            <p:cNvSpPr txBox="1"/>
            <p:nvPr/>
          </p:nvSpPr>
          <p:spPr>
            <a:xfrm rot="16200000">
              <a:off x="10710205" y="3066687"/>
              <a:ext cx="2287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program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  <p:pic>
          <p:nvPicPr>
            <p:cNvPr id="57" name="圖片 56" descr="一張含有 向量圖形 的圖片&#10;&#10;自動產生的描述">
              <a:extLst>
                <a:ext uri="{FF2B5EF4-FFF2-40B4-BE49-F238E27FC236}">
                  <a16:creationId xmlns:a16="http://schemas.microsoft.com/office/drawing/2014/main" id="{B9E76E4B-D700-4F44-81A9-2AC23DCEB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62119" y="3092751"/>
              <a:ext cx="602576" cy="672491"/>
            </a:xfrm>
            <a:prstGeom prst="rect">
              <a:avLst/>
            </a:prstGeom>
          </p:spPr>
        </p:pic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BC1ACA79-E2E3-4CC8-88BC-93FBA0498477}"/>
              </a:ext>
            </a:extLst>
          </p:cNvPr>
          <p:cNvGrpSpPr/>
          <p:nvPr/>
        </p:nvGrpSpPr>
        <p:grpSpPr>
          <a:xfrm>
            <a:off x="-11632172" y="-6183"/>
            <a:ext cx="12200840" cy="6858000"/>
            <a:chOff x="1" y="0"/>
            <a:chExt cx="12200840" cy="6858000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0FA174C-8D99-400B-9D15-8CBA862F216D}"/>
                </a:ext>
              </a:extLst>
            </p:cNvPr>
            <p:cNvSpPr/>
            <p:nvPr/>
          </p:nvSpPr>
          <p:spPr>
            <a:xfrm>
              <a:off x="1" y="0"/>
              <a:ext cx="1220084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F106224F-1605-4AEF-823C-91296881E111}"/>
                </a:ext>
              </a:extLst>
            </p:cNvPr>
            <p:cNvSpPr/>
            <p:nvPr/>
          </p:nvSpPr>
          <p:spPr>
            <a:xfrm>
              <a:off x="10797660" y="2125057"/>
              <a:ext cx="1403180" cy="2607883"/>
            </a:xfrm>
            <a:custGeom>
              <a:avLst/>
              <a:gdLst>
                <a:gd name="connsiteX0" fmla="*/ 1257300 w 1257300"/>
                <a:gd name="connsiteY0" fmla="*/ 0 h 2607883"/>
                <a:gd name="connsiteX1" fmla="*/ 1257300 w 1257300"/>
                <a:gd name="connsiteY1" fmla="*/ 2607883 h 2607883"/>
                <a:gd name="connsiteX2" fmla="*/ 1145851 w 1257300"/>
                <a:gd name="connsiteY2" fmla="*/ 2602129 h 2607883"/>
                <a:gd name="connsiteX3" fmla="*/ 0 w 1257300"/>
                <a:gd name="connsiteY3" fmla="*/ 1303941 h 2607883"/>
                <a:gd name="connsiteX4" fmla="*/ 1145851 w 1257300"/>
                <a:gd name="connsiteY4" fmla="*/ 5753 h 260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2607883">
                  <a:moveTo>
                    <a:pt x="1257300" y="0"/>
                  </a:moveTo>
                  <a:lnTo>
                    <a:pt x="1257300" y="2607883"/>
                  </a:lnTo>
                  <a:lnTo>
                    <a:pt x="1145851" y="2602129"/>
                  </a:lnTo>
                  <a:cubicBezTo>
                    <a:pt x="502243" y="2535304"/>
                    <a:pt x="0" y="1979588"/>
                    <a:pt x="0" y="1303941"/>
                  </a:cubicBezTo>
                  <a:cubicBezTo>
                    <a:pt x="0" y="628294"/>
                    <a:pt x="502243" y="72579"/>
                    <a:pt x="1145851" y="57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FA276208-CAAD-4180-81C3-40A3BCA03B1A}"/>
                </a:ext>
              </a:extLst>
            </p:cNvPr>
            <p:cNvSpPr txBox="1"/>
            <p:nvPr/>
          </p:nvSpPr>
          <p:spPr>
            <a:xfrm rot="16200000">
              <a:off x="11051506" y="3105832"/>
              <a:ext cx="16523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END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  <p:pic>
          <p:nvPicPr>
            <p:cNvPr id="62" name="圖片 61" descr="一張含有 向量圖形 的圖片&#10;&#10;自動產生的描述">
              <a:extLst>
                <a:ext uri="{FF2B5EF4-FFF2-40B4-BE49-F238E27FC236}">
                  <a16:creationId xmlns:a16="http://schemas.microsoft.com/office/drawing/2014/main" id="{335CF20A-E6A2-4E7E-8002-3E208AB7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72057" y="3092751"/>
              <a:ext cx="602576" cy="672491"/>
            </a:xfrm>
            <a:prstGeom prst="rect">
              <a:avLst/>
            </a:prstGeom>
          </p:spPr>
        </p:pic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EDF7AE5-3887-4B7D-A1E7-D259F4B339BB}"/>
              </a:ext>
            </a:extLst>
          </p:cNvPr>
          <p:cNvSpPr txBox="1"/>
          <p:nvPr/>
        </p:nvSpPr>
        <p:spPr>
          <a:xfrm rot="16200000">
            <a:off x="769990" y="3102711"/>
            <a:ext cx="2509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rPr>
              <a:t>inspiration</a:t>
            </a:r>
            <a:endParaRPr lang="zh-TW" altLang="en-US" sz="3600" b="1" dirty="0">
              <a:solidFill>
                <a:schemeClr val="bg1"/>
              </a:solidFill>
              <a:latin typeface="Aharoni" panose="02010803020104030203" pitchFamily="2" charset="-79"/>
              <a:ea typeface="Microsoft JhengHei UI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46" name="文字方塊 10">
            <a:extLst>
              <a:ext uri="{FF2B5EF4-FFF2-40B4-BE49-F238E27FC236}">
                <a16:creationId xmlns:a16="http://schemas.microsoft.com/office/drawing/2014/main" id="{BC70A093-A0D0-4C11-B215-5837F43B482B}"/>
              </a:ext>
            </a:extLst>
          </p:cNvPr>
          <p:cNvSpPr txBox="1"/>
          <p:nvPr/>
        </p:nvSpPr>
        <p:spPr>
          <a:xfrm>
            <a:off x="3749016" y="1076335"/>
            <a:ext cx="7323142" cy="4720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4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閃躲迎面而來的隕石</a:t>
            </a:r>
            <a:endParaRPr lang="en-US" altLang="zh-TW" sz="3400" dirty="0">
              <a:solidFill>
                <a:schemeClr val="accent6">
                  <a:lumMod val="50000"/>
                </a:schemeClr>
              </a:solidFill>
              <a:latin typeface="【暖色君】学院体" panose="02000603000000000000" pitchFamily="2" charset="-120"/>
              <a:ea typeface="【暖色君】学院体" panose="02000603000000000000" pitchFamily="2" charset="-120"/>
              <a:cs typeface="【暖色君】学院体" panose="02000603000000000000" pitchFamily="2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4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隨時蒐集行道上的道具</a:t>
            </a:r>
            <a:endParaRPr lang="en-US" altLang="zh-TW" sz="3400" dirty="0">
              <a:solidFill>
                <a:schemeClr val="accent6">
                  <a:lumMod val="50000"/>
                </a:schemeClr>
              </a:solidFill>
              <a:latin typeface="【暖色君】学院体" panose="02000603000000000000" pitchFamily="2" charset="-120"/>
              <a:ea typeface="【暖色君】学院体" panose="02000603000000000000" pitchFamily="2" charset="-120"/>
              <a:cs typeface="【暖色君】学院体" panose="02000603000000000000" pitchFamily="2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4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每關關卡限時</a:t>
            </a:r>
            <a:r>
              <a:rPr lang="en-US" altLang="zh-TW" sz="34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30</a:t>
            </a:r>
            <a:r>
              <a:rPr lang="zh-TW" altLang="en-US" sz="34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秒</a:t>
            </a:r>
            <a:endParaRPr lang="en-US" altLang="zh-TW" sz="3400" dirty="0">
              <a:solidFill>
                <a:schemeClr val="accent6">
                  <a:lumMod val="50000"/>
                </a:schemeClr>
              </a:solidFill>
              <a:latin typeface="【暖色君】学院体" panose="02000603000000000000" pitchFamily="2" charset="-120"/>
              <a:ea typeface="【暖色君】学院体" panose="02000603000000000000" pitchFamily="2" charset="-120"/>
              <a:cs typeface="【暖色君】学院体" panose="02000603000000000000" pitchFamily="2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4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把握時機按方向鍵               </a:t>
            </a:r>
            <a:r>
              <a:rPr lang="en-US" altLang="zh-TW" sz="34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      </a:t>
            </a:r>
            <a:r>
              <a:rPr lang="zh-TW" altLang="en-US" sz="34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更快通關！</a:t>
            </a:r>
            <a:endParaRPr lang="en-US" altLang="zh-TW" sz="3400" dirty="0">
              <a:solidFill>
                <a:schemeClr val="accent6">
                  <a:lumMod val="50000"/>
                </a:schemeClr>
              </a:solidFill>
              <a:latin typeface="【暖色君】学院体" panose="02000603000000000000" pitchFamily="2" charset="-120"/>
              <a:ea typeface="【暖色君】学院体" panose="02000603000000000000" pitchFamily="2" charset="-120"/>
              <a:cs typeface="【暖色君】学院体" panose="02000603000000000000" pitchFamily="2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4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除了方塊障礙物其他圖示皆是道具！</a:t>
            </a:r>
            <a:endParaRPr lang="en-US" altLang="zh-TW" sz="3400" dirty="0">
              <a:solidFill>
                <a:schemeClr val="accent6">
                  <a:lumMod val="50000"/>
                </a:schemeClr>
              </a:solidFill>
              <a:latin typeface="【暖色君】学院体" panose="02000603000000000000" pitchFamily="2" charset="-120"/>
              <a:ea typeface="【暖色君】学院体" panose="02000603000000000000" pitchFamily="2" charset="-120"/>
              <a:cs typeface="【暖色君】学院体" panose="02000603000000000000" pitchFamily="2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FCF502F-C765-46F1-9880-6AFCC05D6251}"/>
              </a:ext>
            </a:extLst>
          </p:cNvPr>
          <p:cNvSpPr txBox="1"/>
          <p:nvPr/>
        </p:nvSpPr>
        <p:spPr>
          <a:xfrm>
            <a:off x="2686210" y="185704"/>
            <a:ext cx="2606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Rules</a:t>
            </a:r>
            <a:endParaRPr lang="zh-TW" altLang="en-US" sz="4800" b="1" dirty="0">
              <a:solidFill>
                <a:schemeClr val="accent6">
                  <a:lumMod val="50000"/>
                </a:schemeClr>
              </a:solidFill>
              <a:latin typeface="【暖色君】学院体" panose="02000603000000000000" pitchFamily="2" charset="-120"/>
              <a:ea typeface="【暖色君】学院体" panose="02000603000000000000" pitchFamily="2" charset="-120"/>
              <a:cs typeface="【暖色君】学院体" panose="02000603000000000000" pitchFamily="2" charset="-120"/>
            </a:endParaRPr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9401773A-97C9-4A0D-AA93-3589429F42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61" y="3604744"/>
            <a:ext cx="1468089" cy="146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0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uiExpand="1" build="allAtOnce"/>
      <p:bldP spid="47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B6871A40-54D2-41D8-A61C-71CBA3A24D69}"/>
              </a:ext>
            </a:extLst>
          </p:cNvPr>
          <p:cNvGrpSpPr/>
          <p:nvPr/>
        </p:nvGrpSpPr>
        <p:grpSpPr>
          <a:xfrm>
            <a:off x="-1061583" y="-16"/>
            <a:ext cx="13314543" cy="6858016"/>
            <a:chOff x="-1073148" y="-16"/>
            <a:chExt cx="13314543" cy="685801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705C0FBE-C62F-4986-A5AE-504CCDA0736D}"/>
                </a:ext>
              </a:extLst>
            </p:cNvPr>
            <p:cNvGrpSpPr/>
            <p:nvPr/>
          </p:nvGrpSpPr>
          <p:grpSpPr>
            <a:xfrm>
              <a:off x="-19457" y="0"/>
              <a:ext cx="12260852" cy="6858000"/>
              <a:chOff x="-19457" y="0"/>
              <a:chExt cx="12260852" cy="6858000"/>
            </a:xfrm>
          </p:grpSpPr>
          <p:grpSp>
            <p:nvGrpSpPr>
              <p:cNvPr id="2" name="群組 1">
                <a:extLst>
                  <a:ext uri="{FF2B5EF4-FFF2-40B4-BE49-F238E27FC236}">
                    <a16:creationId xmlns:a16="http://schemas.microsoft.com/office/drawing/2014/main" id="{B0F7EAAA-3AC3-4A1C-801A-3158EF497A0E}"/>
                  </a:ext>
                </a:extLst>
              </p:cNvPr>
              <p:cNvGrpSpPr/>
              <p:nvPr/>
            </p:nvGrpSpPr>
            <p:grpSpPr>
              <a:xfrm>
                <a:off x="-19457" y="0"/>
                <a:ext cx="12200840" cy="6858000"/>
                <a:chOff x="1" y="0"/>
                <a:chExt cx="12200840" cy="6858000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3B02701-3C83-4236-8BA1-B108151DDF06}"/>
                    </a:ext>
                  </a:extLst>
                </p:cNvPr>
                <p:cNvSpPr/>
                <p:nvPr/>
              </p:nvSpPr>
              <p:spPr>
                <a:xfrm>
                  <a:off x="1" y="0"/>
                  <a:ext cx="12200840" cy="6858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215900" dist="38100" sx="101000" sy="101000" algn="ctr" rotWithShape="0">
                    <a:schemeClr val="tx1">
                      <a:lumMod val="65000"/>
                      <a:lumOff val="35000"/>
                      <a:alpha val="3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手繪多邊形: 圖案 21">
                  <a:extLst>
                    <a:ext uri="{FF2B5EF4-FFF2-40B4-BE49-F238E27FC236}">
                      <a16:creationId xmlns:a16="http://schemas.microsoft.com/office/drawing/2014/main" id="{6754AE60-0753-4DDB-9A92-3E950F652720}"/>
                    </a:ext>
                  </a:extLst>
                </p:cNvPr>
                <p:cNvSpPr/>
                <p:nvPr/>
              </p:nvSpPr>
              <p:spPr>
                <a:xfrm>
                  <a:off x="10797660" y="2125057"/>
                  <a:ext cx="1403180" cy="2607883"/>
                </a:xfrm>
                <a:custGeom>
                  <a:avLst/>
                  <a:gdLst>
                    <a:gd name="connsiteX0" fmla="*/ 1257300 w 1257300"/>
                    <a:gd name="connsiteY0" fmla="*/ 0 h 2607883"/>
                    <a:gd name="connsiteX1" fmla="*/ 1257300 w 1257300"/>
                    <a:gd name="connsiteY1" fmla="*/ 2607883 h 2607883"/>
                    <a:gd name="connsiteX2" fmla="*/ 1145851 w 1257300"/>
                    <a:gd name="connsiteY2" fmla="*/ 2602129 h 2607883"/>
                    <a:gd name="connsiteX3" fmla="*/ 0 w 1257300"/>
                    <a:gd name="connsiteY3" fmla="*/ 1303941 h 2607883"/>
                    <a:gd name="connsiteX4" fmla="*/ 1145851 w 1257300"/>
                    <a:gd name="connsiteY4" fmla="*/ 5753 h 2607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7300" h="2607883">
                      <a:moveTo>
                        <a:pt x="1257300" y="0"/>
                      </a:moveTo>
                      <a:lnTo>
                        <a:pt x="1257300" y="2607883"/>
                      </a:lnTo>
                      <a:lnTo>
                        <a:pt x="1145851" y="2602129"/>
                      </a:lnTo>
                      <a:cubicBezTo>
                        <a:pt x="502243" y="2535304"/>
                        <a:pt x="0" y="1979588"/>
                        <a:pt x="0" y="1303941"/>
                      </a:cubicBezTo>
                      <a:cubicBezTo>
                        <a:pt x="0" y="628294"/>
                        <a:pt x="502243" y="72579"/>
                        <a:pt x="1145851" y="5753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0A90B921-9DB4-41B5-9070-F7844A45C951}"/>
                    </a:ext>
                  </a:extLst>
                </p:cNvPr>
                <p:cNvSpPr txBox="1"/>
                <p:nvPr/>
              </p:nvSpPr>
              <p:spPr>
                <a:xfrm rot="16200000">
                  <a:off x="11051506" y="3105832"/>
                  <a:ext cx="165233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zh-TW" altLang="en-US" sz="36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Microsoft JhengHei UI" panose="020B0604030504040204" pitchFamily="34" charset="-120"/>
                    <a:cs typeface="Aharoni" panose="02010803020104030203" pitchFamily="2" charset="-79"/>
                  </a:endParaRPr>
                </a:p>
              </p:txBody>
            </p:sp>
            <p:pic>
              <p:nvPicPr>
                <p:cNvPr id="27" name="圖片 26" descr="一張含有 向量圖形 的圖片&#10;&#10;自動產生的描述">
                  <a:extLst>
                    <a:ext uri="{FF2B5EF4-FFF2-40B4-BE49-F238E27FC236}">
                      <a16:creationId xmlns:a16="http://schemas.microsoft.com/office/drawing/2014/main" id="{FB2282AE-9DA2-4A36-88CF-D75A8461FA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0916975" y="3092743"/>
                  <a:ext cx="602576" cy="672491"/>
                </a:xfrm>
                <a:prstGeom prst="rect">
                  <a:avLst/>
                </a:prstGeom>
              </p:spPr>
            </p:pic>
          </p:grpSp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2C64FD93-571E-4150-993B-1BA595955000}"/>
                  </a:ext>
                </a:extLst>
              </p:cNvPr>
              <p:cNvSpPr txBox="1"/>
              <p:nvPr/>
            </p:nvSpPr>
            <p:spPr>
              <a:xfrm rot="16200000">
                <a:off x="11092060" y="3095201"/>
                <a:ext cx="16523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6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Microsoft JhengHei UI" panose="020B0604030504040204" pitchFamily="34" charset="-120"/>
                    <a:cs typeface="Aharoni" panose="02010803020104030203" pitchFamily="2" charset="-79"/>
                  </a:rPr>
                  <a:t>rules</a:t>
                </a:r>
                <a:endParaRPr lang="zh-TW" altLang="en-US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553F807F-3CB7-4449-BE19-1686972DE747}"/>
                </a:ext>
              </a:extLst>
            </p:cNvPr>
            <p:cNvGrpSpPr/>
            <p:nvPr/>
          </p:nvGrpSpPr>
          <p:grpSpPr>
            <a:xfrm>
              <a:off x="-537728" y="0"/>
              <a:ext cx="12200840" cy="6858000"/>
              <a:chOff x="1" y="0"/>
              <a:chExt cx="12200840" cy="6858000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1CB6FA0D-2A12-4449-9B46-25139E62B644}"/>
                  </a:ext>
                </a:extLst>
              </p:cNvPr>
              <p:cNvSpPr/>
              <p:nvPr/>
            </p:nvSpPr>
            <p:spPr>
              <a:xfrm>
                <a:off x="1" y="0"/>
                <a:ext cx="1220084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手繪多邊形: 圖案 39">
                <a:extLst>
                  <a:ext uri="{FF2B5EF4-FFF2-40B4-BE49-F238E27FC236}">
                    <a16:creationId xmlns:a16="http://schemas.microsoft.com/office/drawing/2014/main" id="{6715659B-02E2-466A-A144-729705D70524}"/>
                  </a:ext>
                </a:extLst>
              </p:cNvPr>
              <p:cNvSpPr/>
              <p:nvPr/>
            </p:nvSpPr>
            <p:spPr>
              <a:xfrm>
                <a:off x="10797660" y="2125057"/>
                <a:ext cx="1403180" cy="2607883"/>
              </a:xfrm>
              <a:custGeom>
                <a:avLst/>
                <a:gdLst>
                  <a:gd name="connsiteX0" fmla="*/ 1257300 w 1257300"/>
                  <a:gd name="connsiteY0" fmla="*/ 0 h 2607883"/>
                  <a:gd name="connsiteX1" fmla="*/ 1257300 w 1257300"/>
                  <a:gd name="connsiteY1" fmla="*/ 2607883 h 2607883"/>
                  <a:gd name="connsiteX2" fmla="*/ 1145851 w 1257300"/>
                  <a:gd name="connsiteY2" fmla="*/ 2602129 h 2607883"/>
                  <a:gd name="connsiteX3" fmla="*/ 0 w 1257300"/>
                  <a:gd name="connsiteY3" fmla="*/ 1303941 h 2607883"/>
                  <a:gd name="connsiteX4" fmla="*/ 1145851 w 1257300"/>
                  <a:gd name="connsiteY4" fmla="*/ 5753 h 2607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300" h="2607883">
                    <a:moveTo>
                      <a:pt x="1257300" y="0"/>
                    </a:moveTo>
                    <a:lnTo>
                      <a:pt x="1257300" y="2607883"/>
                    </a:lnTo>
                    <a:lnTo>
                      <a:pt x="1145851" y="2602129"/>
                    </a:lnTo>
                    <a:cubicBezTo>
                      <a:pt x="502243" y="2535304"/>
                      <a:pt x="0" y="1979588"/>
                      <a:pt x="0" y="1303941"/>
                    </a:cubicBezTo>
                    <a:cubicBezTo>
                      <a:pt x="0" y="628294"/>
                      <a:pt x="502243" y="72579"/>
                      <a:pt x="1145851" y="57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pic>
            <p:nvPicPr>
              <p:cNvPr id="42" name="圖片 41" descr="一張含有 向量圖形 的圖片&#10;&#10;自動產生的描述">
                <a:extLst>
                  <a:ext uri="{FF2B5EF4-FFF2-40B4-BE49-F238E27FC236}">
                    <a16:creationId xmlns:a16="http://schemas.microsoft.com/office/drawing/2014/main" id="{18E42F46-027A-482C-9E6C-31D7250DE7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916975" y="3092743"/>
                <a:ext cx="602576" cy="672491"/>
              </a:xfrm>
              <a:prstGeom prst="rect">
                <a:avLst/>
              </a:prstGeom>
            </p:spPr>
          </p:pic>
        </p:grp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CDB0FCF0-C3BC-4C7E-8211-FD451570DFFE}"/>
                </a:ext>
              </a:extLst>
            </p:cNvPr>
            <p:cNvGrpSpPr/>
            <p:nvPr/>
          </p:nvGrpSpPr>
          <p:grpSpPr>
            <a:xfrm>
              <a:off x="-1073148" y="-16"/>
              <a:ext cx="12200840" cy="6858000"/>
              <a:chOff x="1" y="0"/>
              <a:chExt cx="12200840" cy="6858000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6FAA0327-FF8F-4211-80BE-CDB65549B7FF}"/>
                  </a:ext>
                </a:extLst>
              </p:cNvPr>
              <p:cNvSpPr/>
              <p:nvPr/>
            </p:nvSpPr>
            <p:spPr>
              <a:xfrm>
                <a:off x="1" y="0"/>
                <a:ext cx="1220084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0" name="手繪多邊形: 圖案 49">
                <a:extLst>
                  <a:ext uri="{FF2B5EF4-FFF2-40B4-BE49-F238E27FC236}">
                    <a16:creationId xmlns:a16="http://schemas.microsoft.com/office/drawing/2014/main" id="{6A258D4D-233E-4526-8A53-52AE02FA50B8}"/>
                  </a:ext>
                </a:extLst>
              </p:cNvPr>
              <p:cNvSpPr/>
              <p:nvPr/>
            </p:nvSpPr>
            <p:spPr>
              <a:xfrm>
                <a:off x="10797660" y="2125057"/>
                <a:ext cx="1403180" cy="2607883"/>
              </a:xfrm>
              <a:custGeom>
                <a:avLst/>
                <a:gdLst>
                  <a:gd name="connsiteX0" fmla="*/ 1257300 w 1257300"/>
                  <a:gd name="connsiteY0" fmla="*/ 0 h 2607883"/>
                  <a:gd name="connsiteX1" fmla="*/ 1257300 w 1257300"/>
                  <a:gd name="connsiteY1" fmla="*/ 2607883 h 2607883"/>
                  <a:gd name="connsiteX2" fmla="*/ 1145851 w 1257300"/>
                  <a:gd name="connsiteY2" fmla="*/ 2602129 h 2607883"/>
                  <a:gd name="connsiteX3" fmla="*/ 0 w 1257300"/>
                  <a:gd name="connsiteY3" fmla="*/ 1303941 h 2607883"/>
                  <a:gd name="connsiteX4" fmla="*/ 1145851 w 1257300"/>
                  <a:gd name="connsiteY4" fmla="*/ 5753 h 2607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300" h="2607883">
                    <a:moveTo>
                      <a:pt x="1257300" y="0"/>
                    </a:moveTo>
                    <a:lnTo>
                      <a:pt x="1257300" y="2607883"/>
                    </a:lnTo>
                    <a:lnTo>
                      <a:pt x="1145851" y="2602129"/>
                    </a:lnTo>
                    <a:cubicBezTo>
                      <a:pt x="502243" y="2535304"/>
                      <a:pt x="0" y="1979588"/>
                      <a:pt x="0" y="1303941"/>
                    </a:cubicBezTo>
                    <a:cubicBezTo>
                      <a:pt x="0" y="628294"/>
                      <a:pt x="502243" y="72579"/>
                      <a:pt x="1145851" y="57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pic>
            <p:nvPicPr>
              <p:cNvPr id="52" name="圖片 51" descr="一張含有 向量圖形 的圖片&#10;&#10;自動產生的描述">
                <a:extLst>
                  <a:ext uri="{FF2B5EF4-FFF2-40B4-BE49-F238E27FC236}">
                    <a16:creationId xmlns:a16="http://schemas.microsoft.com/office/drawing/2014/main" id="{942AFB0F-D47F-4337-9F07-3E643A189C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903104" y="3092751"/>
                <a:ext cx="602576" cy="672491"/>
              </a:xfrm>
              <a:prstGeom prst="rect">
                <a:avLst/>
              </a:prstGeom>
            </p:spPr>
          </p:pic>
        </p:grp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B68196D7-F694-4B04-AE86-CC87DB847D0C}"/>
                </a:ext>
              </a:extLst>
            </p:cNvPr>
            <p:cNvCxnSpPr/>
            <p:nvPr/>
          </p:nvCxnSpPr>
          <p:spPr>
            <a:xfrm>
              <a:off x="5349737" y="3419475"/>
              <a:ext cx="1684421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弧形 77">
              <a:extLst>
                <a:ext uri="{FF2B5EF4-FFF2-40B4-BE49-F238E27FC236}">
                  <a16:creationId xmlns:a16="http://schemas.microsoft.com/office/drawing/2014/main" id="{B56613F5-EEF5-449E-BCC8-43399D7C975E}"/>
                </a:ext>
              </a:extLst>
            </p:cNvPr>
            <p:cNvSpPr/>
            <p:nvPr/>
          </p:nvSpPr>
          <p:spPr>
            <a:xfrm rot="16200000">
              <a:off x="4501631" y="2716983"/>
              <a:ext cx="1413430" cy="1407102"/>
            </a:xfrm>
            <a:prstGeom prst="arc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4"/>
                </a:solidFill>
              </a:endParaRPr>
            </a:p>
          </p:txBody>
        </p:sp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633E2C57-221C-47CE-89B6-BB10E639DA2E}"/>
                </a:ext>
              </a:extLst>
            </p:cNvPr>
            <p:cNvCxnSpPr/>
            <p:nvPr/>
          </p:nvCxnSpPr>
          <p:spPr>
            <a:xfrm>
              <a:off x="1063487" y="3429000"/>
              <a:ext cx="1684421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39FDC2A4-B631-414D-9D19-CB3A0AFB7219}"/>
                </a:ext>
              </a:extLst>
            </p:cNvPr>
            <p:cNvCxnSpPr>
              <a:cxnSpLocks/>
            </p:cNvCxnSpPr>
            <p:nvPr/>
          </p:nvCxnSpPr>
          <p:spPr>
            <a:xfrm>
              <a:off x="2869428" y="3550916"/>
              <a:ext cx="0" cy="1986284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弧形 80">
              <a:extLst>
                <a:ext uri="{FF2B5EF4-FFF2-40B4-BE49-F238E27FC236}">
                  <a16:creationId xmlns:a16="http://schemas.microsoft.com/office/drawing/2014/main" id="{FF456EBB-BF12-4159-B575-5FD1F22C4A55}"/>
                </a:ext>
              </a:extLst>
            </p:cNvPr>
            <p:cNvSpPr/>
            <p:nvPr/>
          </p:nvSpPr>
          <p:spPr>
            <a:xfrm rot="10800000">
              <a:off x="2162713" y="2725449"/>
              <a:ext cx="1413430" cy="1407102"/>
            </a:xfrm>
            <a:prstGeom prst="arc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2" name="圓形: 空心 81">
              <a:extLst>
                <a:ext uri="{FF2B5EF4-FFF2-40B4-BE49-F238E27FC236}">
                  <a16:creationId xmlns:a16="http://schemas.microsoft.com/office/drawing/2014/main" id="{0BCE8201-AD08-459A-9FF2-ACA3AE9DD412}"/>
                </a:ext>
              </a:extLst>
            </p:cNvPr>
            <p:cNvSpPr/>
            <p:nvPr/>
          </p:nvSpPr>
          <p:spPr>
            <a:xfrm>
              <a:off x="2507575" y="3087068"/>
              <a:ext cx="763173" cy="754976"/>
            </a:xfrm>
            <a:prstGeom prst="donut">
              <a:avLst>
                <a:gd name="adj" fmla="val 489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B9561236-0FAE-4097-BD5F-213DEC1911D4}"/>
                </a:ext>
              </a:extLst>
            </p:cNvPr>
            <p:cNvSpPr/>
            <p:nvPr/>
          </p:nvSpPr>
          <p:spPr>
            <a:xfrm>
              <a:off x="2691627" y="3261359"/>
              <a:ext cx="396240" cy="395265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4" name="圓形: 空心 83">
              <a:extLst>
                <a:ext uri="{FF2B5EF4-FFF2-40B4-BE49-F238E27FC236}">
                  <a16:creationId xmlns:a16="http://schemas.microsoft.com/office/drawing/2014/main" id="{EF99AE4C-A420-461A-A22D-6DD985C3A02E}"/>
                </a:ext>
              </a:extLst>
            </p:cNvPr>
            <p:cNvSpPr/>
            <p:nvPr/>
          </p:nvSpPr>
          <p:spPr>
            <a:xfrm>
              <a:off x="2341209" y="2916778"/>
              <a:ext cx="1095904" cy="1084426"/>
            </a:xfrm>
            <a:prstGeom prst="donut">
              <a:avLst>
                <a:gd name="adj" fmla="val 489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7A973D50-F691-48EB-8679-1B0BA8ECA3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8555" y="3419475"/>
              <a:ext cx="2233083" cy="105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541C8E64-7385-402B-8B50-9C2CE24DC26A}"/>
                </a:ext>
              </a:extLst>
            </p:cNvPr>
            <p:cNvCxnSpPr>
              <a:cxnSpLocks/>
            </p:cNvCxnSpPr>
            <p:nvPr/>
          </p:nvCxnSpPr>
          <p:spPr>
            <a:xfrm>
              <a:off x="5208346" y="1469810"/>
              <a:ext cx="0" cy="198628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圓形: 空心 86">
              <a:extLst>
                <a:ext uri="{FF2B5EF4-FFF2-40B4-BE49-F238E27FC236}">
                  <a16:creationId xmlns:a16="http://schemas.microsoft.com/office/drawing/2014/main" id="{040B3A16-E92C-4868-867F-006FF1361D90}"/>
                </a:ext>
              </a:extLst>
            </p:cNvPr>
            <p:cNvSpPr/>
            <p:nvPr/>
          </p:nvSpPr>
          <p:spPr>
            <a:xfrm>
              <a:off x="4846493" y="3078602"/>
              <a:ext cx="763173" cy="754976"/>
            </a:xfrm>
            <a:prstGeom prst="donut">
              <a:avLst>
                <a:gd name="adj" fmla="val 489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4"/>
                </a:solidFill>
              </a:endParaRPr>
            </a:p>
          </p:txBody>
        </p:sp>
        <p:sp>
          <p:nvSpPr>
            <p:cNvPr id="88" name="橢圓 87">
              <a:extLst>
                <a:ext uri="{FF2B5EF4-FFF2-40B4-BE49-F238E27FC236}">
                  <a16:creationId xmlns:a16="http://schemas.microsoft.com/office/drawing/2014/main" id="{5E3E90C6-8844-4EA1-9BE4-C240B6E7DA54}"/>
                </a:ext>
              </a:extLst>
            </p:cNvPr>
            <p:cNvSpPr/>
            <p:nvPr/>
          </p:nvSpPr>
          <p:spPr>
            <a:xfrm>
              <a:off x="5030545" y="3252893"/>
              <a:ext cx="396240" cy="39526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圓形: 空心 88">
              <a:extLst>
                <a:ext uri="{FF2B5EF4-FFF2-40B4-BE49-F238E27FC236}">
                  <a16:creationId xmlns:a16="http://schemas.microsoft.com/office/drawing/2014/main" id="{C8AE3295-5AC3-4939-9516-1782F36C9159}"/>
                </a:ext>
              </a:extLst>
            </p:cNvPr>
            <p:cNvSpPr/>
            <p:nvPr/>
          </p:nvSpPr>
          <p:spPr>
            <a:xfrm>
              <a:off x="4680127" y="2908312"/>
              <a:ext cx="1095904" cy="1084426"/>
            </a:xfrm>
            <a:prstGeom prst="donut">
              <a:avLst>
                <a:gd name="adj" fmla="val 489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4"/>
                </a:solidFill>
              </a:endParaRPr>
            </a:p>
          </p:txBody>
        </p:sp>
        <p:sp>
          <p:nvSpPr>
            <p:cNvPr id="90" name="橢圓 89">
              <a:extLst>
                <a:ext uri="{FF2B5EF4-FFF2-40B4-BE49-F238E27FC236}">
                  <a16:creationId xmlns:a16="http://schemas.microsoft.com/office/drawing/2014/main" id="{6B2FC2BB-0DC4-41E1-B648-A89C48D59711}"/>
                </a:ext>
              </a:extLst>
            </p:cNvPr>
            <p:cNvSpPr/>
            <p:nvPr/>
          </p:nvSpPr>
          <p:spPr>
            <a:xfrm>
              <a:off x="2776654" y="5419023"/>
              <a:ext cx="202262" cy="209175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71D99590-8DE3-45B5-A549-D52AB60BE090}"/>
                </a:ext>
              </a:extLst>
            </p:cNvPr>
            <p:cNvSpPr txBox="1"/>
            <p:nvPr/>
          </p:nvSpPr>
          <p:spPr>
            <a:xfrm>
              <a:off x="2240466" y="2462949"/>
              <a:ext cx="15141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chemeClr val="accent3">
                      <a:lumMod val="50000"/>
                    </a:schemeClr>
                  </a:solidFill>
                  <a:latin typeface="Ink Free" panose="03080402000500000000" pitchFamily="66" charset="0"/>
                </a:rPr>
                <a:t>Level 4h</a:t>
              </a:r>
              <a:endParaRPr lang="zh-TW" altLang="en-US" sz="2400" b="1" dirty="0">
                <a:solidFill>
                  <a:schemeClr val="accent3">
                    <a:lumMod val="50000"/>
                  </a:schemeClr>
                </a:solidFill>
                <a:latin typeface="Ink Free" panose="03080402000500000000" pitchFamily="66" charset="0"/>
              </a:endParaRPr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F5A775BE-884B-4DAA-B3D9-3F4C388DE46F}"/>
                </a:ext>
              </a:extLst>
            </p:cNvPr>
            <p:cNvSpPr txBox="1"/>
            <p:nvPr/>
          </p:nvSpPr>
          <p:spPr>
            <a:xfrm>
              <a:off x="2003355" y="5769607"/>
              <a:ext cx="1757608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chemeClr val="accent3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達到</a:t>
              </a:r>
              <a:r>
                <a:rPr lang="en-US" altLang="zh-TW" sz="2000" dirty="0">
                  <a:solidFill>
                    <a:schemeClr val="accent3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1000</a:t>
              </a:r>
              <a:r>
                <a:rPr lang="zh-TW" altLang="en-US" sz="2000" dirty="0">
                  <a:solidFill>
                    <a:schemeClr val="accent3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分</a:t>
              </a:r>
              <a:endParaRPr lang="en-US" altLang="zh-TW" sz="2000" dirty="0">
                <a:solidFill>
                  <a:schemeClr val="accent3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 algn="ctr"/>
              <a:r>
                <a:rPr lang="zh-TW" altLang="en-US" sz="2000" dirty="0">
                  <a:solidFill>
                    <a:schemeClr val="accent3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進入下一關</a:t>
              </a:r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BED79D7B-448A-4364-82B8-062ACDCAAB0E}"/>
                </a:ext>
              </a:extLst>
            </p:cNvPr>
            <p:cNvCxnSpPr>
              <a:cxnSpLocks/>
            </p:cNvCxnSpPr>
            <p:nvPr/>
          </p:nvCxnSpPr>
          <p:spPr>
            <a:xfrm>
              <a:off x="1873369" y="6505423"/>
              <a:ext cx="2050642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197716B7-F56C-4DFC-973A-31D2FAFD4D5C}"/>
                </a:ext>
              </a:extLst>
            </p:cNvPr>
            <p:cNvSpPr/>
            <p:nvPr/>
          </p:nvSpPr>
          <p:spPr>
            <a:xfrm>
              <a:off x="5106032" y="1393607"/>
              <a:ext cx="203902" cy="21033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8ADFDEB3-333B-4BE9-8056-2930DD2EF66B}"/>
                </a:ext>
              </a:extLst>
            </p:cNvPr>
            <p:cNvSpPr txBox="1"/>
            <p:nvPr/>
          </p:nvSpPr>
          <p:spPr>
            <a:xfrm>
              <a:off x="4643860" y="4019753"/>
              <a:ext cx="11270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chemeClr val="bg2">
                      <a:lumMod val="50000"/>
                    </a:schemeClr>
                  </a:solidFill>
                  <a:latin typeface="Ink Free" panose="03080402000500000000" pitchFamily="66" charset="0"/>
                </a:rPr>
                <a:t>Level 5</a:t>
              </a:r>
              <a:endParaRPr lang="zh-TW" altLang="en-US" sz="2400" b="1" dirty="0">
                <a:solidFill>
                  <a:schemeClr val="bg2">
                    <a:lumMod val="50000"/>
                  </a:schemeClr>
                </a:solidFill>
                <a:latin typeface="Ink Free" panose="03080402000500000000" pitchFamily="66" charset="0"/>
              </a:endParaRPr>
            </a:p>
          </p:txBody>
        </p:sp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202895DB-F7A3-4628-B95E-66A485BC7B0C}"/>
                </a:ext>
              </a:extLst>
            </p:cNvPr>
            <p:cNvSpPr txBox="1"/>
            <p:nvPr/>
          </p:nvSpPr>
          <p:spPr>
            <a:xfrm>
              <a:off x="4261943" y="582096"/>
              <a:ext cx="18906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chemeClr val="accent3"/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達到</a:t>
              </a:r>
              <a:r>
                <a:rPr lang="en-US" altLang="zh-TW" sz="2000" dirty="0">
                  <a:solidFill>
                    <a:schemeClr val="accent3"/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10000</a:t>
              </a:r>
              <a:r>
                <a:rPr lang="zh-TW" altLang="en-US" sz="2000" dirty="0">
                  <a:solidFill>
                    <a:schemeClr val="accent3"/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分</a:t>
              </a:r>
              <a:endParaRPr lang="en-US" altLang="zh-TW" sz="2000" dirty="0">
                <a:solidFill>
                  <a:schemeClr val="accent3"/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 algn="ctr"/>
              <a:r>
                <a:rPr lang="zh-TW" altLang="en-US" sz="2000" dirty="0">
                  <a:solidFill>
                    <a:schemeClr val="accent3"/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進入下一關</a:t>
              </a:r>
            </a:p>
          </p:txBody>
        </p: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C122A203-C0AF-44E4-B394-86EBEDB0C1DD}"/>
                </a:ext>
              </a:extLst>
            </p:cNvPr>
            <p:cNvCxnSpPr>
              <a:cxnSpLocks/>
            </p:cNvCxnSpPr>
            <p:nvPr/>
          </p:nvCxnSpPr>
          <p:spPr>
            <a:xfrm>
              <a:off x="4090272" y="572571"/>
              <a:ext cx="2280980" cy="9525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07486C2E-94A2-4285-A5ED-88815D1CA3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3863" y="2725449"/>
              <a:ext cx="0" cy="695087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9" name="圖片 98">
              <a:extLst>
                <a:ext uri="{FF2B5EF4-FFF2-40B4-BE49-F238E27FC236}">
                  <a16:creationId xmlns:a16="http://schemas.microsoft.com/office/drawing/2014/main" id="{6D770A88-06EE-46A4-8B7B-CB8F3D434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394" y="1781769"/>
              <a:ext cx="856938" cy="856938"/>
            </a:xfrm>
            <a:prstGeom prst="rect">
              <a:avLst/>
            </a:prstGeom>
          </p:spPr>
        </p:pic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102929A8-67B7-457D-A04D-B3BE0D737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2569" y="3419475"/>
              <a:ext cx="0" cy="69508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1" name="圖片 100">
              <a:extLst>
                <a:ext uri="{FF2B5EF4-FFF2-40B4-BE49-F238E27FC236}">
                  <a16:creationId xmlns:a16="http://schemas.microsoft.com/office/drawing/2014/main" id="{F09EAD96-186E-4453-BC4B-09B2468B6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4100" y="4265793"/>
              <a:ext cx="856938" cy="856938"/>
            </a:xfrm>
            <a:prstGeom prst="rect">
              <a:avLst/>
            </a:prstGeom>
          </p:spPr>
        </p:pic>
        <p:cxnSp>
          <p:nvCxnSpPr>
            <p:cNvPr id="102" name="直線單箭頭接點 101">
              <a:extLst>
                <a:ext uri="{FF2B5EF4-FFF2-40B4-BE49-F238E27FC236}">
                  <a16:creationId xmlns:a16="http://schemas.microsoft.com/office/drawing/2014/main" id="{79A206DC-A505-4796-A8AB-F3529DC17712}"/>
                </a:ext>
              </a:extLst>
            </p:cNvPr>
            <p:cNvCxnSpPr/>
            <p:nvPr/>
          </p:nvCxnSpPr>
          <p:spPr>
            <a:xfrm flipV="1">
              <a:off x="7024633" y="2533650"/>
              <a:ext cx="963530" cy="88582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單箭頭接點 102">
              <a:extLst>
                <a:ext uri="{FF2B5EF4-FFF2-40B4-BE49-F238E27FC236}">
                  <a16:creationId xmlns:a16="http://schemas.microsoft.com/office/drawing/2014/main" id="{5A87A60A-9159-43C1-9972-ED8287108FF9}"/>
                </a:ext>
              </a:extLst>
            </p:cNvPr>
            <p:cNvCxnSpPr>
              <a:cxnSpLocks/>
            </p:cNvCxnSpPr>
            <p:nvPr/>
          </p:nvCxnSpPr>
          <p:spPr>
            <a:xfrm>
              <a:off x="6996058" y="3409950"/>
              <a:ext cx="963530" cy="88582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7BFC2A4F-6779-4FCA-994C-02FF127F7F69}"/>
                </a:ext>
              </a:extLst>
            </p:cNvPr>
            <p:cNvSpPr txBox="1"/>
            <p:nvPr/>
          </p:nvSpPr>
          <p:spPr>
            <a:xfrm>
              <a:off x="7970772" y="2070237"/>
              <a:ext cx="1514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>
                  <a:solidFill>
                    <a:schemeClr val="bg1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Win?</a:t>
              </a:r>
              <a:endParaRPr lang="zh-TW" altLang="en-US" sz="4000" b="1" dirty="0">
                <a:solidFill>
                  <a:schemeClr val="bg1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</p:txBody>
        </p:sp>
        <p:sp>
          <p:nvSpPr>
            <p:cNvPr id="105" name="文字方塊 104">
              <a:extLst>
                <a:ext uri="{FF2B5EF4-FFF2-40B4-BE49-F238E27FC236}">
                  <a16:creationId xmlns:a16="http://schemas.microsoft.com/office/drawing/2014/main" id="{9AF515B2-A80C-44B0-BC85-9BD0F83D7E6F}"/>
                </a:ext>
              </a:extLst>
            </p:cNvPr>
            <p:cNvSpPr txBox="1"/>
            <p:nvPr/>
          </p:nvSpPr>
          <p:spPr>
            <a:xfrm>
              <a:off x="7951036" y="3981588"/>
              <a:ext cx="1514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>
                  <a:solidFill>
                    <a:schemeClr val="bg1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Lose?</a:t>
              </a:r>
              <a:endParaRPr lang="zh-TW" altLang="en-US" sz="4000" b="1" dirty="0">
                <a:solidFill>
                  <a:schemeClr val="bg1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85C5AA0B-7780-42AA-B72A-820824153DB7}"/>
                </a:ext>
              </a:extLst>
            </p:cNvPr>
            <p:cNvSpPr txBox="1"/>
            <p:nvPr/>
          </p:nvSpPr>
          <p:spPr>
            <a:xfrm rot="16200000">
              <a:off x="10143301" y="3102711"/>
              <a:ext cx="25096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inspiration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3BDFBA22-0E92-4A33-9B5E-3C9D2E36301A}"/>
                </a:ext>
              </a:extLst>
            </p:cNvPr>
            <p:cNvSpPr txBox="1"/>
            <p:nvPr/>
          </p:nvSpPr>
          <p:spPr>
            <a:xfrm rot="16200000">
              <a:off x="9725600" y="3102710"/>
              <a:ext cx="22673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Timelines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</p:grpSp>
      <p:grpSp>
        <p:nvGrpSpPr>
          <p:cNvPr id="135" name="群組 134">
            <a:extLst>
              <a:ext uri="{FF2B5EF4-FFF2-40B4-BE49-F238E27FC236}">
                <a16:creationId xmlns:a16="http://schemas.microsoft.com/office/drawing/2014/main" id="{8A779D29-217F-4619-9D2B-7AC6FF862FE7}"/>
              </a:ext>
            </a:extLst>
          </p:cNvPr>
          <p:cNvGrpSpPr/>
          <p:nvPr/>
        </p:nvGrpSpPr>
        <p:grpSpPr>
          <a:xfrm>
            <a:off x="-1630640" y="-13237"/>
            <a:ext cx="12200840" cy="6858000"/>
            <a:chOff x="-1690348" y="-19862"/>
            <a:chExt cx="12200840" cy="6858000"/>
          </a:xfrm>
        </p:grpSpPr>
        <p:grpSp>
          <p:nvGrpSpPr>
            <p:cNvPr id="136" name="群組 135">
              <a:extLst>
                <a:ext uri="{FF2B5EF4-FFF2-40B4-BE49-F238E27FC236}">
                  <a16:creationId xmlns:a16="http://schemas.microsoft.com/office/drawing/2014/main" id="{AA34871A-B0D3-4713-B369-03485123EAFC}"/>
                </a:ext>
              </a:extLst>
            </p:cNvPr>
            <p:cNvGrpSpPr/>
            <p:nvPr/>
          </p:nvGrpSpPr>
          <p:grpSpPr>
            <a:xfrm>
              <a:off x="-1690348" y="-19862"/>
              <a:ext cx="12200840" cy="6858000"/>
              <a:chOff x="1" y="0"/>
              <a:chExt cx="12200840" cy="6858000"/>
            </a:xfrm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B4D4B5F3-6FC1-4A4F-942F-F50DFBE29BEB}"/>
                  </a:ext>
                </a:extLst>
              </p:cNvPr>
              <p:cNvSpPr/>
              <p:nvPr/>
            </p:nvSpPr>
            <p:spPr>
              <a:xfrm>
                <a:off x="1" y="0"/>
                <a:ext cx="1220084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9" name="手繪多邊形: 圖案 138">
                <a:extLst>
                  <a:ext uri="{FF2B5EF4-FFF2-40B4-BE49-F238E27FC236}">
                    <a16:creationId xmlns:a16="http://schemas.microsoft.com/office/drawing/2014/main" id="{5845F7BB-3433-4B7F-A033-4CFC3A58F6AA}"/>
                  </a:ext>
                </a:extLst>
              </p:cNvPr>
              <p:cNvSpPr/>
              <p:nvPr/>
            </p:nvSpPr>
            <p:spPr>
              <a:xfrm>
                <a:off x="10797660" y="2125057"/>
                <a:ext cx="1403180" cy="2607883"/>
              </a:xfrm>
              <a:custGeom>
                <a:avLst/>
                <a:gdLst>
                  <a:gd name="connsiteX0" fmla="*/ 1257300 w 1257300"/>
                  <a:gd name="connsiteY0" fmla="*/ 0 h 2607883"/>
                  <a:gd name="connsiteX1" fmla="*/ 1257300 w 1257300"/>
                  <a:gd name="connsiteY1" fmla="*/ 2607883 h 2607883"/>
                  <a:gd name="connsiteX2" fmla="*/ 1145851 w 1257300"/>
                  <a:gd name="connsiteY2" fmla="*/ 2602129 h 2607883"/>
                  <a:gd name="connsiteX3" fmla="*/ 0 w 1257300"/>
                  <a:gd name="connsiteY3" fmla="*/ 1303941 h 2607883"/>
                  <a:gd name="connsiteX4" fmla="*/ 1145851 w 1257300"/>
                  <a:gd name="connsiteY4" fmla="*/ 5753 h 2607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300" h="2607883">
                    <a:moveTo>
                      <a:pt x="1257300" y="0"/>
                    </a:moveTo>
                    <a:lnTo>
                      <a:pt x="1257300" y="2607883"/>
                    </a:lnTo>
                    <a:lnTo>
                      <a:pt x="1145851" y="2602129"/>
                    </a:lnTo>
                    <a:cubicBezTo>
                      <a:pt x="502243" y="2535304"/>
                      <a:pt x="0" y="1979588"/>
                      <a:pt x="0" y="1303941"/>
                    </a:cubicBezTo>
                    <a:cubicBezTo>
                      <a:pt x="0" y="628294"/>
                      <a:pt x="502243" y="72579"/>
                      <a:pt x="1145851" y="57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40" name="文字方塊 139">
                <a:extLst>
                  <a:ext uri="{FF2B5EF4-FFF2-40B4-BE49-F238E27FC236}">
                    <a16:creationId xmlns:a16="http://schemas.microsoft.com/office/drawing/2014/main" id="{38E56CB4-4813-4009-A42A-370B53FD8E00}"/>
                  </a:ext>
                </a:extLst>
              </p:cNvPr>
              <p:cNvSpPr txBox="1"/>
              <p:nvPr/>
            </p:nvSpPr>
            <p:spPr>
              <a:xfrm rot="16200000">
                <a:off x="10811300" y="3064405"/>
                <a:ext cx="21128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6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Microsoft JhengHei UI" panose="020B0604030504040204" pitchFamily="34" charset="-120"/>
                    <a:cs typeface="Aharoni" panose="02010803020104030203" pitchFamily="2" charset="-79"/>
                  </a:rPr>
                  <a:t>program</a:t>
                </a:r>
                <a:endParaRPr lang="zh-TW" altLang="en-US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137" name="圖片 136">
              <a:extLst>
                <a:ext uri="{FF2B5EF4-FFF2-40B4-BE49-F238E27FC236}">
                  <a16:creationId xmlns:a16="http://schemas.microsoft.com/office/drawing/2014/main" id="{F868F870-B2CF-4E3A-B3C0-07A41CDE2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36786" y="3100077"/>
              <a:ext cx="651595" cy="651595"/>
            </a:xfrm>
            <a:prstGeom prst="rect">
              <a:avLst/>
            </a:prstGeom>
          </p:spPr>
        </p:pic>
      </p:grpSp>
      <p:grpSp>
        <p:nvGrpSpPr>
          <p:cNvPr id="130" name="群組 129">
            <a:extLst>
              <a:ext uri="{FF2B5EF4-FFF2-40B4-BE49-F238E27FC236}">
                <a16:creationId xmlns:a16="http://schemas.microsoft.com/office/drawing/2014/main" id="{78A1A7C9-452C-4D0E-9027-31EDD2E00F84}"/>
              </a:ext>
            </a:extLst>
          </p:cNvPr>
          <p:cNvGrpSpPr/>
          <p:nvPr/>
        </p:nvGrpSpPr>
        <p:grpSpPr>
          <a:xfrm>
            <a:off x="-11623168" y="-6183"/>
            <a:ext cx="12200840" cy="6858000"/>
            <a:chOff x="1" y="0"/>
            <a:chExt cx="12200840" cy="6858000"/>
          </a:xfrm>
        </p:grpSpPr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B1C102A3-BE18-42E3-A206-CF08AADC7F4C}"/>
                </a:ext>
              </a:extLst>
            </p:cNvPr>
            <p:cNvSpPr/>
            <p:nvPr/>
          </p:nvSpPr>
          <p:spPr>
            <a:xfrm>
              <a:off x="1" y="0"/>
              <a:ext cx="1220084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手繪多邊形: 圖案 131">
              <a:extLst>
                <a:ext uri="{FF2B5EF4-FFF2-40B4-BE49-F238E27FC236}">
                  <a16:creationId xmlns:a16="http://schemas.microsoft.com/office/drawing/2014/main" id="{554E3B2D-62C7-4D43-931F-9DE660BC4A4C}"/>
                </a:ext>
              </a:extLst>
            </p:cNvPr>
            <p:cNvSpPr/>
            <p:nvPr/>
          </p:nvSpPr>
          <p:spPr>
            <a:xfrm>
              <a:off x="10797660" y="2125057"/>
              <a:ext cx="1403180" cy="2607883"/>
            </a:xfrm>
            <a:custGeom>
              <a:avLst/>
              <a:gdLst>
                <a:gd name="connsiteX0" fmla="*/ 1257300 w 1257300"/>
                <a:gd name="connsiteY0" fmla="*/ 0 h 2607883"/>
                <a:gd name="connsiteX1" fmla="*/ 1257300 w 1257300"/>
                <a:gd name="connsiteY1" fmla="*/ 2607883 h 2607883"/>
                <a:gd name="connsiteX2" fmla="*/ 1145851 w 1257300"/>
                <a:gd name="connsiteY2" fmla="*/ 2602129 h 2607883"/>
                <a:gd name="connsiteX3" fmla="*/ 0 w 1257300"/>
                <a:gd name="connsiteY3" fmla="*/ 1303941 h 2607883"/>
                <a:gd name="connsiteX4" fmla="*/ 1145851 w 1257300"/>
                <a:gd name="connsiteY4" fmla="*/ 5753 h 260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2607883">
                  <a:moveTo>
                    <a:pt x="1257300" y="0"/>
                  </a:moveTo>
                  <a:lnTo>
                    <a:pt x="1257300" y="2607883"/>
                  </a:lnTo>
                  <a:lnTo>
                    <a:pt x="1145851" y="2602129"/>
                  </a:lnTo>
                  <a:cubicBezTo>
                    <a:pt x="502243" y="2535304"/>
                    <a:pt x="0" y="1979588"/>
                    <a:pt x="0" y="1303941"/>
                  </a:cubicBezTo>
                  <a:cubicBezTo>
                    <a:pt x="0" y="628294"/>
                    <a:pt x="502243" y="72579"/>
                    <a:pt x="1145851" y="57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81CB135D-5B18-432A-BA49-B690E9D1360B}"/>
                </a:ext>
              </a:extLst>
            </p:cNvPr>
            <p:cNvSpPr txBox="1"/>
            <p:nvPr/>
          </p:nvSpPr>
          <p:spPr>
            <a:xfrm rot="16200000">
              <a:off x="11051506" y="3105832"/>
              <a:ext cx="16523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END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  <p:pic>
          <p:nvPicPr>
            <p:cNvPr id="134" name="圖片 133" descr="一張含有 向量圖形 的圖片&#10;&#10;自動產生的描述">
              <a:extLst>
                <a:ext uri="{FF2B5EF4-FFF2-40B4-BE49-F238E27FC236}">
                  <a16:creationId xmlns:a16="http://schemas.microsoft.com/office/drawing/2014/main" id="{0E2B6B6C-2468-420A-9674-506C0306C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72057" y="3092751"/>
              <a:ext cx="602576" cy="672491"/>
            </a:xfrm>
            <a:prstGeom prst="rect">
              <a:avLst/>
            </a:prstGeom>
          </p:spPr>
        </p:pic>
      </p:grp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22BC4435-796E-475C-8416-AD8635609DA9}"/>
              </a:ext>
            </a:extLst>
          </p:cNvPr>
          <p:cNvSpPr txBox="1"/>
          <p:nvPr/>
        </p:nvSpPr>
        <p:spPr>
          <a:xfrm>
            <a:off x="1451112" y="258418"/>
            <a:ext cx="2602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Wall</a:t>
            </a:r>
            <a:endParaRPr lang="zh-TW" altLang="en-US" sz="4800" b="1" dirty="0">
              <a:solidFill>
                <a:schemeClr val="accent6">
                  <a:lumMod val="50000"/>
                </a:schemeClr>
              </a:solidFill>
              <a:latin typeface="【暖色君】学院体" panose="02000603000000000000" pitchFamily="2" charset="-120"/>
              <a:ea typeface="【暖色君】学院体" panose="02000603000000000000" pitchFamily="2" charset="-120"/>
              <a:cs typeface="【暖色君】学院体" panose="02000603000000000000" pitchFamily="2" charset="-120"/>
            </a:endParaRPr>
          </a:p>
        </p:txBody>
      </p:sp>
      <p:pic>
        <p:nvPicPr>
          <p:cNvPr id="61" name="圖片 60" descr="一張含有 計分板, 文字, 時鐘, 物件 的圖片&#10;&#10;自動產生的描述">
            <a:extLst>
              <a:ext uri="{FF2B5EF4-FFF2-40B4-BE49-F238E27FC236}">
                <a16:creationId xmlns:a16="http://schemas.microsoft.com/office/drawing/2014/main" id="{AD4957D0-51DE-4CFA-B6F6-3897EB0AA5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770" y="1166575"/>
            <a:ext cx="6000686" cy="525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2B91FEB0-9771-465C-BC21-F553780629DE}"/>
              </a:ext>
            </a:extLst>
          </p:cNvPr>
          <p:cNvGrpSpPr/>
          <p:nvPr/>
        </p:nvGrpSpPr>
        <p:grpSpPr>
          <a:xfrm>
            <a:off x="-1630640" y="-13237"/>
            <a:ext cx="13883600" cy="6871237"/>
            <a:chOff x="-1630640" y="-13237"/>
            <a:chExt cx="13883600" cy="6871237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B6871A40-54D2-41D8-A61C-71CBA3A24D69}"/>
                </a:ext>
              </a:extLst>
            </p:cNvPr>
            <p:cNvGrpSpPr/>
            <p:nvPr/>
          </p:nvGrpSpPr>
          <p:grpSpPr>
            <a:xfrm>
              <a:off x="-1061583" y="-16"/>
              <a:ext cx="13314543" cy="6858016"/>
              <a:chOff x="-1073148" y="-16"/>
              <a:chExt cx="13314543" cy="6858016"/>
            </a:xfrm>
          </p:grpSpPr>
          <p:grpSp>
            <p:nvGrpSpPr>
              <p:cNvPr id="6" name="群組 5">
                <a:extLst>
                  <a:ext uri="{FF2B5EF4-FFF2-40B4-BE49-F238E27FC236}">
                    <a16:creationId xmlns:a16="http://schemas.microsoft.com/office/drawing/2014/main" id="{705C0FBE-C62F-4986-A5AE-504CCDA0736D}"/>
                  </a:ext>
                </a:extLst>
              </p:cNvPr>
              <p:cNvGrpSpPr/>
              <p:nvPr/>
            </p:nvGrpSpPr>
            <p:grpSpPr>
              <a:xfrm>
                <a:off x="-19457" y="0"/>
                <a:ext cx="12260852" cy="6858000"/>
                <a:chOff x="-19457" y="0"/>
                <a:chExt cx="12260852" cy="6858000"/>
              </a:xfrm>
            </p:grpSpPr>
            <p:grpSp>
              <p:nvGrpSpPr>
                <p:cNvPr id="2" name="群組 1">
                  <a:extLst>
                    <a:ext uri="{FF2B5EF4-FFF2-40B4-BE49-F238E27FC236}">
                      <a16:creationId xmlns:a16="http://schemas.microsoft.com/office/drawing/2014/main" id="{B0F7EAAA-3AC3-4A1C-801A-3158EF497A0E}"/>
                    </a:ext>
                  </a:extLst>
                </p:cNvPr>
                <p:cNvGrpSpPr/>
                <p:nvPr/>
              </p:nvGrpSpPr>
              <p:grpSpPr>
                <a:xfrm>
                  <a:off x="-19457" y="0"/>
                  <a:ext cx="12200840" cy="6858000"/>
                  <a:chOff x="1" y="0"/>
                  <a:chExt cx="12200840" cy="6858000"/>
                </a:xfrm>
              </p:grpSpPr>
              <p:sp>
                <p:nvSpPr>
                  <p:cNvPr id="4" name="矩形 3">
                    <a:extLst>
                      <a:ext uri="{FF2B5EF4-FFF2-40B4-BE49-F238E27FC236}">
                        <a16:creationId xmlns:a16="http://schemas.microsoft.com/office/drawing/2014/main" id="{33B02701-3C83-4236-8BA1-B108151DDF06}"/>
                      </a:ext>
                    </a:extLst>
                  </p:cNvPr>
                  <p:cNvSpPr/>
                  <p:nvPr/>
                </p:nvSpPr>
                <p:spPr>
                  <a:xfrm>
                    <a:off x="1" y="0"/>
                    <a:ext cx="12200840" cy="6858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>
                    <a:outerShdw blurRad="215900" dist="38100" sx="101000" sy="101000" algn="ctr" rotWithShape="0">
                      <a:schemeClr val="tx1">
                        <a:lumMod val="65000"/>
                        <a:lumOff val="35000"/>
                        <a:alpha val="35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2" name="手繪多邊形: 圖案 21">
                    <a:extLst>
                      <a:ext uri="{FF2B5EF4-FFF2-40B4-BE49-F238E27FC236}">
                        <a16:creationId xmlns:a16="http://schemas.microsoft.com/office/drawing/2014/main" id="{6754AE60-0753-4DDB-9A92-3E950F652720}"/>
                      </a:ext>
                    </a:extLst>
                  </p:cNvPr>
                  <p:cNvSpPr/>
                  <p:nvPr/>
                </p:nvSpPr>
                <p:spPr>
                  <a:xfrm>
                    <a:off x="10797660" y="2125057"/>
                    <a:ext cx="1403180" cy="2607883"/>
                  </a:xfrm>
                  <a:custGeom>
                    <a:avLst/>
                    <a:gdLst>
                      <a:gd name="connsiteX0" fmla="*/ 1257300 w 1257300"/>
                      <a:gd name="connsiteY0" fmla="*/ 0 h 2607883"/>
                      <a:gd name="connsiteX1" fmla="*/ 1257300 w 1257300"/>
                      <a:gd name="connsiteY1" fmla="*/ 2607883 h 2607883"/>
                      <a:gd name="connsiteX2" fmla="*/ 1145851 w 1257300"/>
                      <a:gd name="connsiteY2" fmla="*/ 2602129 h 2607883"/>
                      <a:gd name="connsiteX3" fmla="*/ 0 w 1257300"/>
                      <a:gd name="connsiteY3" fmla="*/ 1303941 h 2607883"/>
                      <a:gd name="connsiteX4" fmla="*/ 1145851 w 1257300"/>
                      <a:gd name="connsiteY4" fmla="*/ 5753 h 26078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57300" h="2607883">
                        <a:moveTo>
                          <a:pt x="1257300" y="0"/>
                        </a:moveTo>
                        <a:lnTo>
                          <a:pt x="1257300" y="2607883"/>
                        </a:lnTo>
                        <a:lnTo>
                          <a:pt x="1145851" y="2602129"/>
                        </a:lnTo>
                        <a:cubicBezTo>
                          <a:pt x="502243" y="2535304"/>
                          <a:pt x="0" y="1979588"/>
                          <a:pt x="0" y="1303941"/>
                        </a:cubicBezTo>
                        <a:cubicBezTo>
                          <a:pt x="0" y="628294"/>
                          <a:pt x="502243" y="72579"/>
                          <a:pt x="1145851" y="5753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17" name="文字方塊 16">
                    <a:extLst>
                      <a:ext uri="{FF2B5EF4-FFF2-40B4-BE49-F238E27FC236}">
                        <a16:creationId xmlns:a16="http://schemas.microsoft.com/office/drawing/2014/main" id="{0A90B921-9DB4-41B5-9070-F7844A45C951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1051506" y="3105832"/>
                    <a:ext cx="1652337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zh-TW" altLang="en-US" sz="3600" b="1" dirty="0">
                      <a:solidFill>
                        <a:schemeClr val="bg1"/>
                      </a:solidFill>
                      <a:latin typeface="Aharoni" panose="02010803020104030203" pitchFamily="2" charset="-79"/>
                      <a:ea typeface="Microsoft JhengHei UI" panose="020B0604030504040204" pitchFamily="34" charset="-120"/>
                      <a:cs typeface="Aharoni" panose="02010803020104030203" pitchFamily="2" charset="-79"/>
                    </a:endParaRPr>
                  </a:p>
                </p:txBody>
              </p:sp>
              <p:pic>
                <p:nvPicPr>
                  <p:cNvPr id="27" name="圖片 26" descr="一張含有 向量圖形 的圖片&#10;&#10;自動產生的描述">
                    <a:extLst>
                      <a:ext uri="{FF2B5EF4-FFF2-40B4-BE49-F238E27FC236}">
                        <a16:creationId xmlns:a16="http://schemas.microsoft.com/office/drawing/2014/main" id="{FB2282AE-9DA2-4A36-88CF-D75A8461FA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6200000">
                    <a:off x="10916975" y="3092743"/>
                    <a:ext cx="602576" cy="67249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2C64FD93-571E-4150-993B-1BA595955000}"/>
                    </a:ext>
                  </a:extLst>
                </p:cNvPr>
                <p:cNvSpPr txBox="1"/>
                <p:nvPr/>
              </p:nvSpPr>
              <p:spPr>
                <a:xfrm rot="16200000">
                  <a:off x="11092060" y="3095201"/>
                  <a:ext cx="165233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3600" b="1" dirty="0">
                      <a:solidFill>
                        <a:schemeClr val="bg1"/>
                      </a:solidFill>
                      <a:latin typeface="Aharoni" panose="02010803020104030203" pitchFamily="2" charset="-79"/>
                      <a:ea typeface="Microsoft JhengHei UI" panose="020B0604030504040204" pitchFamily="34" charset="-120"/>
                      <a:cs typeface="Aharoni" panose="02010803020104030203" pitchFamily="2" charset="-79"/>
                    </a:rPr>
                    <a:t>rules</a:t>
                  </a:r>
                  <a:endParaRPr lang="zh-TW" altLang="en-US" sz="36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Microsoft JhengHei UI" panose="020B0604030504040204" pitchFamily="34" charset="-120"/>
                    <a:cs typeface="Aharoni" panose="02010803020104030203" pitchFamily="2" charset="-79"/>
                  </a:endParaRPr>
                </a:p>
              </p:txBody>
            </p:sp>
          </p:grpSp>
          <p:grpSp>
            <p:nvGrpSpPr>
              <p:cNvPr id="38" name="群組 37">
                <a:extLst>
                  <a:ext uri="{FF2B5EF4-FFF2-40B4-BE49-F238E27FC236}">
                    <a16:creationId xmlns:a16="http://schemas.microsoft.com/office/drawing/2014/main" id="{553F807F-3CB7-4449-BE19-1686972DE747}"/>
                  </a:ext>
                </a:extLst>
              </p:cNvPr>
              <p:cNvGrpSpPr/>
              <p:nvPr/>
            </p:nvGrpSpPr>
            <p:grpSpPr>
              <a:xfrm>
                <a:off x="-537728" y="0"/>
                <a:ext cx="12200840" cy="6858000"/>
                <a:chOff x="1" y="0"/>
                <a:chExt cx="12200840" cy="6858000"/>
              </a:xfrm>
            </p:grpSpPr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1CB6FA0D-2A12-4449-9B46-25139E62B644}"/>
                    </a:ext>
                  </a:extLst>
                </p:cNvPr>
                <p:cNvSpPr/>
                <p:nvPr/>
              </p:nvSpPr>
              <p:spPr>
                <a:xfrm>
                  <a:off x="1" y="0"/>
                  <a:ext cx="12200840" cy="6858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215900" dist="38100" sx="101000" sy="101000" algn="ctr" rotWithShape="0">
                    <a:schemeClr val="tx1">
                      <a:lumMod val="65000"/>
                      <a:lumOff val="35000"/>
                      <a:alpha val="3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" name="手繪多邊形: 圖案 39">
                  <a:extLst>
                    <a:ext uri="{FF2B5EF4-FFF2-40B4-BE49-F238E27FC236}">
                      <a16:creationId xmlns:a16="http://schemas.microsoft.com/office/drawing/2014/main" id="{6715659B-02E2-466A-A144-729705D70524}"/>
                    </a:ext>
                  </a:extLst>
                </p:cNvPr>
                <p:cNvSpPr/>
                <p:nvPr/>
              </p:nvSpPr>
              <p:spPr>
                <a:xfrm>
                  <a:off x="10797660" y="2125057"/>
                  <a:ext cx="1403180" cy="2607883"/>
                </a:xfrm>
                <a:custGeom>
                  <a:avLst/>
                  <a:gdLst>
                    <a:gd name="connsiteX0" fmla="*/ 1257300 w 1257300"/>
                    <a:gd name="connsiteY0" fmla="*/ 0 h 2607883"/>
                    <a:gd name="connsiteX1" fmla="*/ 1257300 w 1257300"/>
                    <a:gd name="connsiteY1" fmla="*/ 2607883 h 2607883"/>
                    <a:gd name="connsiteX2" fmla="*/ 1145851 w 1257300"/>
                    <a:gd name="connsiteY2" fmla="*/ 2602129 h 2607883"/>
                    <a:gd name="connsiteX3" fmla="*/ 0 w 1257300"/>
                    <a:gd name="connsiteY3" fmla="*/ 1303941 h 2607883"/>
                    <a:gd name="connsiteX4" fmla="*/ 1145851 w 1257300"/>
                    <a:gd name="connsiteY4" fmla="*/ 5753 h 2607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7300" h="2607883">
                      <a:moveTo>
                        <a:pt x="1257300" y="0"/>
                      </a:moveTo>
                      <a:lnTo>
                        <a:pt x="1257300" y="2607883"/>
                      </a:lnTo>
                      <a:lnTo>
                        <a:pt x="1145851" y="2602129"/>
                      </a:lnTo>
                      <a:cubicBezTo>
                        <a:pt x="502243" y="2535304"/>
                        <a:pt x="0" y="1979588"/>
                        <a:pt x="0" y="1303941"/>
                      </a:cubicBezTo>
                      <a:cubicBezTo>
                        <a:pt x="0" y="628294"/>
                        <a:pt x="502243" y="72579"/>
                        <a:pt x="1145851" y="575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pic>
              <p:nvPicPr>
                <p:cNvPr id="42" name="圖片 41" descr="一張含有 向量圖形 的圖片&#10;&#10;自動產生的描述">
                  <a:extLst>
                    <a:ext uri="{FF2B5EF4-FFF2-40B4-BE49-F238E27FC236}">
                      <a16:creationId xmlns:a16="http://schemas.microsoft.com/office/drawing/2014/main" id="{18E42F46-027A-482C-9E6C-31D7250DE7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0916975" y="3092743"/>
                  <a:ext cx="602576" cy="672491"/>
                </a:xfrm>
                <a:prstGeom prst="rect">
                  <a:avLst/>
                </a:prstGeom>
              </p:spPr>
            </p:pic>
          </p:grpSp>
          <p:grpSp>
            <p:nvGrpSpPr>
              <p:cNvPr id="48" name="群組 47">
                <a:extLst>
                  <a:ext uri="{FF2B5EF4-FFF2-40B4-BE49-F238E27FC236}">
                    <a16:creationId xmlns:a16="http://schemas.microsoft.com/office/drawing/2014/main" id="{CDB0FCF0-C3BC-4C7E-8211-FD451570DFFE}"/>
                  </a:ext>
                </a:extLst>
              </p:cNvPr>
              <p:cNvGrpSpPr/>
              <p:nvPr/>
            </p:nvGrpSpPr>
            <p:grpSpPr>
              <a:xfrm>
                <a:off x="-1073148" y="-16"/>
                <a:ext cx="12200840" cy="6858000"/>
                <a:chOff x="1" y="0"/>
                <a:chExt cx="12200840" cy="6858000"/>
              </a:xfrm>
            </p:grpSpPr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6FAA0327-FF8F-4211-80BE-CDB65549B7FF}"/>
                    </a:ext>
                  </a:extLst>
                </p:cNvPr>
                <p:cNvSpPr/>
                <p:nvPr/>
              </p:nvSpPr>
              <p:spPr>
                <a:xfrm>
                  <a:off x="1" y="0"/>
                  <a:ext cx="12200840" cy="6858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215900" dist="38100" sx="101000" sy="101000" algn="ctr" rotWithShape="0">
                    <a:schemeClr val="tx1">
                      <a:lumMod val="65000"/>
                      <a:lumOff val="35000"/>
                      <a:alpha val="3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50" name="手繪多邊形: 圖案 49">
                  <a:extLst>
                    <a:ext uri="{FF2B5EF4-FFF2-40B4-BE49-F238E27FC236}">
                      <a16:creationId xmlns:a16="http://schemas.microsoft.com/office/drawing/2014/main" id="{6A258D4D-233E-4526-8A53-52AE02FA50B8}"/>
                    </a:ext>
                  </a:extLst>
                </p:cNvPr>
                <p:cNvSpPr/>
                <p:nvPr/>
              </p:nvSpPr>
              <p:spPr>
                <a:xfrm>
                  <a:off x="10797660" y="2125057"/>
                  <a:ext cx="1403180" cy="2607883"/>
                </a:xfrm>
                <a:custGeom>
                  <a:avLst/>
                  <a:gdLst>
                    <a:gd name="connsiteX0" fmla="*/ 1257300 w 1257300"/>
                    <a:gd name="connsiteY0" fmla="*/ 0 h 2607883"/>
                    <a:gd name="connsiteX1" fmla="*/ 1257300 w 1257300"/>
                    <a:gd name="connsiteY1" fmla="*/ 2607883 h 2607883"/>
                    <a:gd name="connsiteX2" fmla="*/ 1145851 w 1257300"/>
                    <a:gd name="connsiteY2" fmla="*/ 2602129 h 2607883"/>
                    <a:gd name="connsiteX3" fmla="*/ 0 w 1257300"/>
                    <a:gd name="connsiteY3" fmla="*/ 1303941 h 2607883"/>
                    <a:gd name="connsiteX4" fmla="*/ 1145851 w 1257300"/>
                    <a:gd name="connsiteY4" fmla="*/ 5753 h 2607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7300" h="2607883">
                      <a:moveTo>
                        <a:pt x="1257300" y="0"/>
                      </a:moveTo>
                      <a:lnTo>
                        <a:pt x="1257300" y="2607883"/>
                      </a:lnTo>
                      <a:lnTo>
                        <a:pt x="1145851" y="2602129"/>
                      </a:lnTo>
                      <a:cubicBezTo>
                        <a:pt x="502243" y="2535304"/>
                        <a:pt x="0" y="1979588"/>
                        <a:pt x="0" y="1303941"/>
                      </a:cubicBezTo>
                      <a:cubicBezTo>
                        <a:pt x="0" y="628294"/>
                        <a:pt x="502243" y="72579"/>
                        <a:pt x="1145851" y="575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pic>
              <p:nvPicPr>
                <p:cNvPr id="52" name="圖片 51" descr="一張含有 向量圖形 的圖片&#10;&#10;自動產生的描述">
                  <a:extLst>
                    <a:ext uri="{FF2B5EF4-FFF2-40B4-BE49-F238E27FC236}">
                      <a16:creationId xmlns:a16="http://schemas.microsoft.com/office/drawing/2014/main" id="{942AFB0F-D47F-4337-9F07-3E643A189C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0903104" y="3092751"/>
                  <a:ext cx="602576" cy="672491"/>
                </a:xfrm>
                <a:prstGeom prst="rect">
                  <a:avLst/>
                </a:prstGeom>
              </p:spPr>
            </p:pic>
          </p:grp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B68196D7-F694-4B04-AE86-CC87DB847D0C}"/>
                  </a:ext>
                </a:extLst>
              </p:cNvPr>
              <p:cNvCxnSpPr/>
              <p:nvPr/>
            </p:nvCxnSpPr>
            <p:spPr>
              <a:xfrm>
                <a:off x="5349737" y="3419475"/>
                <a:ext cx="1684421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弧形 77">
                <a:extLst>
                  <a:ext uri="{FF2B5EF4-FFF2-40B4-BE49-F238E27FC236}">
                    <a16:creationId xmlns:a16="http://schemas.microsoft.com/office/drawing/2014/main" id="{B56613F5-EEF5-449E-BCC8-43399D7C975E}"/>
                  </a:ext>
                </a:extLst>
              </p:cNvPr>
              <p:cNvSpPr/>
              <p:nvPr/>
            </p:nvSpPr>
            <p:spPr>
              <a:xfrm rot="16200000">
                <a:off x="4501631" y="2716983"/>
                <a:ext cx="1413430" cy="1407102"/>
              </a:xfrm>
              <a:prstGeom prst="arc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633E2C57-221C-47CE-89B6-BB10E639DA2E}"/>
                  </a:ext>
                </a:extLst>
              </p:cNvPr>
              <p:cNvCxnSpPr/>
              <p:nvPr/>
            </p:nvCxnSpPr>
            <p:spPr>
              <a:xfrm>
                <a:off x="1063487" y="3429000"/>
                <a:ext cx="1684421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>
                <a:extLst>
                  <a:ext uri="{FF2B5EF4-FFF2-40B4-BE49-F238E27FC236}">
                    <a16:creationId xmlns:a16="http://schemas.microsoft.com/office/drawing/2014/main" id="{39FDC2A4-B631-414D-9D19-CB3A0AFB72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9428" y="3550916"/>
                <a:ext cx="0" cy="1986284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弧形 80">
                <a:extLst>
                  <a:ext uri="{FF2B5EF4-FFF2-40B4-BE49-F238E27FC236}">
                    <a16:creationId xmlns:a16="http://schemas.microsoft.com/office/drawing/2014/main" id="{FF456EBB-BF12-4159-B575-5FD1F22C4A55}"/>
                  </a:ext>
                </a:extLst>
              </p:cNvPr>
              <p:cNvSpPr/>
              <p:nvPr/>
            </p:nvSpPr>
            <p:spPr>
              <a:xfrm rot="10800000">
                <a:off x="2162713" y="2725449"/>
                <a:ext cx="1413430" cy="1407102"/>
              </a:xfrm>
              <a:prstGeom prst="arc">
                <a:avLst/>
              </a:prstGeom>
              <a:noFill/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2" name="圓形: 空心 81">
                <a:extLst>
                  <a:ext uri="{FF2B5EF4-FFF2-40B4-BE49-F238E27FC236}">
                    <a16:creationId xmlns:a16="http://schemas.microsoft.com/office/drawing/2014/main" id="{0BCE8201-AD08-459A-9FF2-ACA3AE9DD412}"/>
                  </a:ext>
                </a:extLst>
              </p:cNvPr>
              <p:cNvSpPr/>
              <p:nvPr/>
            </p:nvSpPr>
            <p:spPr>
              <a:xfrm>
                <a:off x="2507575" y="3087068"/>
                <a:ext cx="763173" cy="754976"/>
              </a:xfrm>
              <a:prstGeom prst="donut">
                <a:avLst>
                  <a:gd name="adj" fmla="val 4890"/>
                </a:avLst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id="{B9561236-0FAE-4097-BD5F-213DEC1911D4}"/>
                  </a:ext>
                </a:extLst>
              </p:cNvPr>
              <p:cNvSpPr/>
              <p:nvPr/>
            </p:nvSpPr>
            <p:spPr>
              <a:xfrm>
                <a:off x="2691627" y="3261359"/>
                <a:ext cx="396240" cy="395265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4" name="圓形: 空心 83">
                <a:extLst>
                  <a:ext uri="{FF2B5EF4-FFF2-40B4-BE49-F238E27FC236}">
                    <a16:creationId xmlns:a16="http://schemas.microsoft.com/office/drawing/2014/main" id="{EF99AE4C-A420-461A-A22D-6DD985C3A02E}"/>
                  </a:ext>
                </a:extLst>
              </p:cNvPr>
              <p:cNvSpPr/>
              <p:nvPr/>
            </p:nvSpPr>
            <p:spPr>
              <a:xfrm>
                <a:off x="2341209" y="2916778"/>
                <a:ext cx="1095904" cy="1084426"/>
              </a:xfrm>
              <a:prstGeom prst="donut">
                <a:avLst>
                  <a:gd name="adj" fmla="val 4890"/>
                </a:avLst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85" name="直線接點 84">
                <a:extLst>
                  <a:ext uri="{FF2B5EF4-FFF2-40B4-BE49-F238E27FC236}">
                    <a16:creationId xmlns:a16="http://schemas.microsoft.com/office/drawing/2014/main" id="{7A973D50-F691-48EB-8679-1B0BA8ECA3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78555" y="3419475"/>
                <a:ext cx="2233083" cy="1059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接點 85">
                <a:extLst>
                  <a:ext uri="{FF2B5EF4-FFF2-40B4-BE49-F238E27FC236}">
                    <a16:creationId xmlns:a16="http://schemas.microsoft.com/office/drawing/2014/main" id="{541C8E64-7385-402B-8B50-9C2CE24DC2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346" y="1469810"/>
                <a:ext cx="0" cy="1986284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圓形: 空心 86">
                <a:extLst>
                  <a:ext uri="{FF2B5EF4-FFF2-40B4-BE49-F238E27FC236}">
                    <a16:creationId xmlns:a16="http://schemas.microsoft.com/office/drawing/2014/main" id="{040B3A16-E92C-4868-867F-006FF1361D90}"/>
                  </a:ext>
                </a:extLst>
              </p:cNvPr>
              <p:cNvSpPr/>
              <p:nvPr/>
            </p:nvSpPr>
            <p:spPr>
              <a:xfrm>
                <a:off x="4846493" y="3078602"/>
                <a:ext cx="763173" cy="754976"/>
              </a:xfrm>
              <a:prstGeom prst="donut">
                <a:avLst>
                  <a:gd name="adj" fmla="val 489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88" name="橢圓 87">
                <a:extLst>
                  <a:ext uri="{FF2B5EF4-FFF2-40B4-BE49-F238E27FC236}">
                    <a16:creationId xmlns:a16="http://schemas.microsoft.com/office/drawing/2014/main" id="{5E3E90C6-8844-4EA1-9BE4-C240B6E7DA54}"/>
                  </a:ext>
                </a:extLst>
              </p:cNvPr>
              <p:cNvSpPr/>
              <p:nvPr/>
            </p:nvSpPr>
            <p:spPr>
              <a:xfrm>
                <a:off x="5030545" y="3252893"/>
                <a:ext cx="396240" cy="39526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" name="圓形: 空心 88">
                <a:extLst>
                  <a:ext uri="{FF2B5EF4-FFF2-40B4-BE49-F238E27FC236}">
                    <a16:creationId xmlns:a16="http://schemas.microsoft.com/office/drawing/2014/main" id="{C8AE3295-5AC3-4939-9516-1782F36C9159}"/>
                  </a:ext>
                </a:extLst>
              </p:cNvPr>
              <p:cNvSpPr/>
              <p:nvPr/>
            </p:nvSpPr>
            <p:spPr>
              <a:xfrm>
                <a:off x="4680127" y="2908312"/>
                <a:ext cx="1095904" cy="1084426"/>
              </a:xfrm>
              <a:prstGeom prst="donut">
                <a:avLst>
                  <a:gd name="adj" fmla="val 489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90" name="橢圓 89">
                <a:extLst>
                  <a:ext uri="{FF2B5EF4-FFF2-40B4-BE49-F238E27FC236}">
                    <a16:creationId xmlns:a16="http://schemas.microsoft.com/office/drawing/2014/main" id="{6B2FC2BB-0DC4-41E1-B648-A89C48D59711}"/>
                  </a:ext>
                </a:extLst>
              </p:cNvPr>
              <p:cNvSpPr/>
              <p:nvPr/>
            </p:nvSpPr>
            <p:spPr>
              <a:xfrm>
                <a:off x="2776654" y="5419023"/>
                <a:ext cx="202262" cy="209175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71D99590-8DE3-45B5-A549-D52AB60BE090}"/>
                  </a:ext>
                </a:extLst>
              </p:cNvPr>
              <p:cNvSpPr txBox="1"/>
              <p:nvPr/>
            </p:nvSpPr>
            <p:spPr>
              <a:xfrm>
                <a:off x="2240466" y="2462949"/>
                <a:ext cx="151417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>
                    <a:solidFill>
                      <a:schemeClr val="accent3">
                        <a:lumMod val="50000"/>
                      </a:schemeClr>
                    </a:solidFill>
                    <a:latin typeface="Ink Free" panose="03080402000500000000" pitchFamily="66" charset="0"/>
                  </a:rPr>
                  <a:t>Level 4h</a:t>
                </a:r>
                <a:endParaRPr lang="zh-TW" altLang="en-US" sz="2400" b="1" dirty="0">
                  <a:solidFill>
                    <a:schemeClr val="accent3">
                      <a:lumMod val="50000"/>
                    </a:schemeClr>
                  </a:solidFill>
                  <a:latin typeface="Ink Free" panose="03080402000500000000" pitchFamily="66" charset="0"/>
                </a:endParaRPr>
              </a:p>
            </p:txBody>
          </p:sp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F5A775BE-884B-4DAA-B3D9-3F4C388DE46F}"/>
                  </a:ext>
                </a:extLst>
              </p:cNvPr>
              <p:cNvSpPr txBox="1"/>
              <p:nvPr/>
            </p:nvSpPr>
            <p:spPr>
              <a:xfrm>
                <a:off x="2003355" y="5769607"/>
                <a:ext cx="1757608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>
                    <a:solidFill>
                      <a:schemeClr val="accent3">
                        <a:lumMod val="50000"/>
                      </a:schemeClr>
                    </a:solidFill>
                    <a:latin typeface="【暖色君】学院体" panose="02000603000000000000" pitchFamily="2" charset="-120"/>
                    <a:ea typeface="【暖色君】学院体" panose="02000603000000000000" pitchFamily="2" charset="-120"/>
                    <a:cs typeface="【暖色君】学院体" panose="02000603000000000000" pitchFamily="2" charset="-120"/>
                  </a:rPr>
                  <a:t>達到</a:t>
                </a:r>
                <a:r>
                  <a:rPr lang="en-US" altLang="zh-TW" sz="2000" dirty="0">
                    <a:solidFill>
                      <a:schemeClr val="accent3">
                        <a:lumMod val="50000"/>
                      </a:schemeClr>
                    </a:solidFill>
                    <a:latin typeface="【暖色君】学院体" panose="02000603000000000000" pitchFamily="2" charset="-120"/>
                    <a:ea typeface="【暖色君】学院体" panose="02000603000000000000" pitchFamily="2" charset="-120"/>
                    <a:cs typeface="【暖色君】学院体" panose="02000603000000000000" pitchFamily="2" charset="-120"/>
                  </a:rPr>
                  <a:t>1000</a:t>
                </a:r>
                <a:r>
                  <a:rPr lang="zh-TW" altLang="en-US" sz="2000" dirty="0">
                    <a:solidFill>
                      <a:schemeClr val="accent3">
                        <a:lumMod val="50000"/>
                      </a:schemeClr>
                    </a:solidFill>
                    <a:latin typeface="【暖色君】学院体" panose="02000603000000000000" pitchFamily="2" charset="-120"/>
                    <a:ea typeface="【暖色君】学院体" panose="02000603000000000000" pitchFamily="2" charset="-120"/>
                    <a:cs typeface="【暖色君】学院体" panose="02000603000000000000" pitchFamily="2" charset="-120"/>
                  </a:rPr>
                  <a:t>分</a:t>
                </a:r>
                <a:endParaRPr lang="en-US" altLang="zh-TW" sz="2000" dirty="0">
                  <a:solidFill>
                    <a:schemeClr val="accent3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endParaRPr>
              </a:p>
              <a:p>
                <a:pPr algn="ctr"/>
                <a:r>
                  <a:rPr lang="zh-TW" altLang="en-US" sz="2000" dirty="0">
                    <a:solidFill>
                      <a:schemeClr val="accent3">
                        <a:lumMod val="50000"/>
                      </a:schemeClr>
                    </a:solidFill>
                    <a:latin typeface="【暖色君】学院体" panose="02000603000000000000" pitchFamily="2" charset="-120"/>
                    <a:ea typeface="【暖色君】学院体" panose="02000603000000000000" pitchFamily="2" charset="-120"/>
                    <a:cs typeface="【暖色君】学院体" panose="02000603000000000000" pitchFamily="2" charset="-120"/>
                  </a:rPr>
                  <a:t>進入下一關</a:t>
                </a:r>
              </a:p>
            </p:txBody>
          </p:sp>
          <p:cxnSp>
            <p:nvCxnSpPr>
              <p:cNvPr id="93" name="直線接點 92">
                <a:extLst>
                  <a:ext uri="{FF2B5EF4-FFF2-40B4-BE49-F238E27FC236}">
                    <a16:creationId xmlns:a16="http://schemas.microsoft.com/office/drawing/2014/main" id="{BED79D7B-448A-4364-82B8-062ACDCAAB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369" y="6505423"/>
                <a:ext cx="2050642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橢圓 93">
                <a:extLst>
                  <a:ext uri="{FF2B5EF4-FFF2-40B4-BE49-F238E27FC236}">
                    <a16:creationId xmlns:a16="http://schemas.microsoft.com/office/drawing/2014/main" id="{197716B7-F56C-4DFC-973A-31D2FAFD4D5C}"/>
                  </a:ext>
                </a:extLst>
              </p:cNvPr>
              <p:cNvSpPr/>
              <p:nvPr/>
            </p:nvSpPr>
            <p:spPr>
              <a:xfrm>
                <a:off x="5106032" y="1393607"/>
                <a:ext cx="203902" cy="21033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8ADFDEB3-333B-4BE9-8056-2930DD2EF66B}"/>
                  </a:ext>
                </a:extLst>
              </p:cNvPr>
              <p:cNvSpPr txBox="1"/>
              <p:nvPr/>
            </p:nvSpPr>
            <p:spPr>
              <a:xfrm>
                <a:off x="4643860" y="4019753"/>
                <a:ext cx="11270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>
                    <a:solidFill>
                      <a:schemeClr val="bg2">
                        <a:lumMod val="50000"/>
                      </a:schemeClr>
                    </a:solidFill>
                    <a:latin typeface="Ink Free" panose="03080402000500000000" pitchFamily="66" charset="0"/>
                  </a:rPr>
                  <a:t>Level 5</a:t>
                </a:r>
                <a:endParaRPr lang="zh-TW" altLang="en-US" sz="2400" b="1" dirty="0">
                  <a:solidFill>
                    <a:schemeClr val="bg2">
                      <a:lumMod val="50000"/>
                    </a:schemeClr>
                  </a:solidFill>
                  <a:latin typeface="Ink Free" panose="03080402000500000000" pitchFamily="66" charset="0"/>
                </a:endParaRPr>
              </a:p>
            </p:txBody>
          </p:sp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202895DB-F7A3-4628-B95E-66A485BC7B0C}"/>
                  </a:ext>
                </a:extLst>
              </p:cNvPr>
              <p:cNvSpPr txBox="1"/>
              <p:nvPr/>
            </p:nvSpPr>
            <p:spPr>
              <a:xfrm>
                <a:off x="4261943" y="582096"/>
                <a:ext cx="18906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>
                    <a:solidFill>
                      <a:schemeClr val="accent3"/>
                    </a:solidFill>
                    <a:latin typeface="【暖色君】学院体" panose="02000603000000000000" pitchFamily="2" charset="-120"/>
                    <a:ea typeface="【暖色君】学院体" panose="02000603000000000000" pitchFamily="2" charset="-120"/>
                    <a:cs typeface="【暖色君】学院体" panose="02000603000000000000" pitchFamily="2" charset="-120"/>
                  </a:rPr>
                  <a:t>達到</a:t>
                </a:r>
                <a:r>
                  <a:rPr lang="en-US" altLang="zh-TW" sz="2000" dirty="0">
                    <a:solidFill>
                      <a:schemeClr val="accent3"/>
                    </a:solidFill>
                    <a:latin typeface="【暖色君】学院体" panose="02000603000000000000" pitchFamily="2" charset="-120"/>
                    <a:ea typeface="【暖色君】学院体" panose="02000603000000000000" pitchFamily="2" charset="-120"/>
                    <a:cs typeface="【暖色君】学院体" panose="02000603000000000000" pitchFamily="2" charset="-120"/>
                  </a:rPr>
                  <a:t>10000</a:t>
                </a:r>
                <a:r>
                  <a:rPr lang="zh-TW" altLang="en-US" sz="2000" dirty="0">
                    <a:solidFill>
                      <a:schemeClr val="accent3"/>
                    </a:solidFill>
                    <a:latin typeface="【暖色君】学院体" panose="02000603000000000000" pitchFamily="2" charset="-120"/>
                    <a:ea typeface="【暖色君】学院体" panose="02000603000000000000" pitchFamily="2" charset="-120"/>
                    <a:cs typeface="【暖色君】学院体" panose="02000603000000000000" pitchFamily="2" charset="-120"/>
                  </a:rPr>
                  <a:t>分</a:t>
                </a:r>
                <a:endParaRPr lang="en-US" altLang="zh-TW" sz="2000" dirty="0">
                  <a:solidFill>
                    <a:schemeClr val="accent3"/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endParaRPr>
              </a:p>
              <a:p>
                <a:pPr algn="ctr"/>
                <a:r>
                  <a:rPr lang="zh-TW" altLang="en-US" sz="2000" dirty="0">
                    <a:solidFill>
                      <a:schemeClr val="accent3"/>
                    </a:solidFill>
                    <a:latin typeface="【暖色君】学院体" panose="02000603000000000000" pitchFamily="2" charset="-120"/>
                    <a:ea typeface="【暖色君】学院体" panose="02000603000000000000" pitchFamily="2" charset="-120"/>
                    <a:cs typeface="【暖色君】学院体" panose="02000603000000000000" pitchFamily="2" charset="-120"/>
                  </a:rPr>
                  <a:t>進入下一關</a:t>
                </a:r>
              </a:p>
            </p:txBody>
          </p: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C122A203-C0AF-44E4-B394-86EBEDB0C1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0272" y="572571"/>
                <a:ext cx="2280980" cy="9525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接點 97">
                <a:extLst>
                  <a:ext uri="{FF2B5EF4-FFF2-40B4-BE49-F238E27FC236}">
                    <a16:creationId xmlns:a16="http://schemas.microsoft.com/office/drawing/2014/main" id="{07486C2E-94A2-4285-A5ED-88815D1CA3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63863" y="2725449"/>
                <a:ext cx="0" cy="695087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9" name="圖片 98">
                <a:extLst>
                  <a:ext uri="{FF2B5EF4-FFF2-40B4-BE49-F238E27FC236}">
                    <a16:creationId xmlns:a16="http://schemas.microsoft.com/office/drawing/2014/main" id="{6D770A88-06EE-46A4-8B7B-CB8F3D4345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5394" y="1781769"/>
                <a:ext cx="856938" cy="856938"/>
              </a:xfrm>
              <a:prstGeom prst="rect">
                <a:avLst/>
              </a:prstGeom>
            </p:spPr>
          </p:pic>
          <p:cxnSp>
            <p:nvCxnSpPr>
              <p:cNvPr id="100" name="直線接點 99">
                <a:extLst>
                  <a:ext uri="{FF2B5EF4-FFF2-40B4-BE49-F238E27FC236}">
                    <a16:creationId xmlns:a16="http://schemas.microsoft.com/office/drawing/2014/main" id="{102929A8-67B7-457D-A04D-B3BE0D7377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72569" y="3419475"/>
                <a:ext cx="0" cy="695087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1" name="圖片 100">
                <a:extLst>
                  <a:ext uri="{FF2B5EF4-FFF2-40B4-BE49-F238E27FC236}">
                    <a16:creationId xmlns:a16="http://schemas.microsoft.com/office/drawing/2014/main" id="{F09EAD96-186E-4453-BC4B-09B2468B66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4100" y="4265793"/>
                <a:ext cx="856938" cy="856938"/>
              </a:xfrm>
              <a:prstGeom prst="rect">
                <a:avLst/>
              </a:prstGeom>
            </p:spPr>
          </p:pic>
          <p:cxnSp>
            <p:nvCxnSpPr>
              <p:cNvPr id="102" name="直線單箭頭接點 101">
                <a:extLst>
                  <a:ext uri="{FF2B5EF4-FFF2-40B4-BE49-F238E27FC236}">
                    <a16:creationId xmlns:a16="http://schemas.microsoft.com/office/drawing/2014/main" id="{79A206DC-A505-4796-A8AB-F3529DC17712}"/>
                  </a:ext>
                </a:extLst>
              </p:cNvPr>
              <p:cNvCxnSpPr/>
              <p:nvPr/>
            </p:nvCxnSpPr>
            <p:spPr>
              <a:xfrm flipV="1">
                <a:off x="7024633" y="2533650"/>
                <a:ext cx="963530" cy="885825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單箭頭接點 102">
                <a:extLst>
                  <a:ext uri="{FF2B5EF4-FFF2-40B4-BE49-F238E27FC236}">
                    <a16:creationId xmlns:a16="http://schemas.microsoft.com/office/drawing/2014/main" id="{5A87A60A-9159-43C1-9972-ED8287108F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6058" y="3409950"/>
                <a:ext cx="963530" cy="885825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文字方塊 103">
                <a:extLst>
                  <a:ext uri="{FF2B5EF4-FFF2-40B4-BE49-F238E27FC236}">
                    <a16:creationId xmlns:a16="http://schemas.microsoft.com/office/drawing/2014/main" id="{7BFC2A4F-6779-4FCA-994C-02FF127F7F69}"/>
                  </a:ext>
                </a:extLst>
              </p:cNvPr>
              <p:cNvSpPr txBox="1"/>
              <p:nvPr/>
            </p:nvSpPr>
            <p:spPr>
              <a:xfrm>
                <a:off x="7970772" y="2070237"/>
                <a:ext cx="15144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4000" b="1" dirty="0">
                    <a:solidFill>
                      <a:schemeClr val="bg1">
                        <a:lumMod val="50000"/>
                      </a:schemeClr>
                    </a:solidFill>
                    <a:latin typeface="【暖色君】学院体" panose="02000603000000000000" pitchFamily="2" charset="-120"/>
                    <a:ea typeface="【暖色君】学院体" panose="02000603000000000000" pitchFamily="2" charset="-120"/>
                    <a:cs typeface="【暖色君】学院体" panose="02000603000000000000" pitchFamily="2" charset="-120"/>
                  </a:rPr>
                  <a:t>Win?</a:t>
                </a:r>
                <a:endParaRPr lang="zh-TW" altLang="en-US" sz="4000" b="1" dirty="0">
                  <a:solidFill>
                    <a:schemeClr val="bg1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endParaRPr>
              </a:p>
            </p:txBody>
          </p:sp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9AF515B2-A80C-44B0-BC85-9BD0F83D7E6F}"/>
                  </a:ext>
                </a:extLst>
              </p:cNvPr>
              <p:cNvSpPr txBox="1"/>
              <p:nvPr/>
            </p:nvSpPr>
            <p:spPr>
              <a:xfrm>
                <a:off x="7951036" y="3981588"/>
                <a:ext cx="15144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4000" b="1" dirty="0">
                    <a:solidFill>
                      <a:schemeClr val="bg1">
                        <a:lumMod val="50000"/>
                      </a:schemeClr>
                    </a:solidFill>
                    <a:latin typeface="【暖色君】学院体" panose="02000603000000000000" pitchFamily="2" charset="-120"/>
                    <a:ea typeface="【暖色君】学院体" panose="02000603000000000000" pitchFamily="2" charset="-120"/>
                    <a:cs typeface="【暖色君】学院体" panose="02000603000000000000" pitchFamily="2" charset="-120"/>
                  </a:rPr>
                  <a:t>Lose?</a:t>
                </a:r>
                <a:endParaRPr lang="zh-TW" altLang="en-US" sz="4000" b="1" dirty="0">
                  <a:solidFill>
                    <a:schemeClr val="bg1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endParaRPr>
              </a:p>
            </p:txBody>
          </p:sp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85C5AA0B-7780-42AA-B72A-820824153DB7}"/>
                  </a:ext>
                </a:extLst>
              </p:cNvPr>
              <p:cNvSpPr txBox="1"/>
              <p:nvPr/>
            </p:nvSpPr>
            <p:spPr>
              <a:xfrm rot="16200000">
                <a:off x="10143301" y="3102711"/>
                <a:ext cx="25096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6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Microsoft JhengHei UI" panose="020B0604030504040204" pitchFamily="34" charset="-120"/>
                    <a:cs typeface="Aharoni" panose="02010803020104030203" pitchFamily="2" charset="-79"/>
                  </a:rPr>
                  <a:t>inspiration</a:t>
                </a:r>
                <a:endParaRPr lang="zh-TW" altLang="en-US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endParaRPr>
              </a:p>
            </p:txBody>
          </p:sp>
          <p:sp>
            <p:nvSpPr>
              <p:cNvPr id="108" name="文字方塊 107">
                <a:extLst>
                  <a:ext uri="{FF2B5EF4-FFF2-40B4-BE49-F238E27FC236}">
                    <a16:creationId xmlns:a16="http://schemas.microsoft.com/office/drawing/2014/main" id="{3BDFBA22-0E92-4A33-9B5E-3C9D2E36301A}"/>
                  </a:ext>
                </a:extLst>
              </p:cNvPr>
              <p:cNvSpPr txBox="1"/>
              <p:nvPr/>
            </p:nvSpPr>
            <p:spPr>
              <a:xfrm rot="16200000">
                <a:off x="9725600" y="3102710"/>
                <a:ext cx="22673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6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Microsoft JhengHei UI" panose="020B0604030504040204" pitchFamily="34" charset="-120"/>
                    <a:cs typeface="Aharoni" panose="02010803020104030203" pitchFamily="2" charset="-79"/>
                  </a:rPr>
                  <a:t>Timelines</a:t>
                </a:r>
                <a:endParaRPr lang="zh-TW" altLang="en-US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135" name="群組 134">
              <a:extLst>
                <a:ext uri="{FF2B5EF4-FFF2-40B4-BE49-F238E27FC236}">
                  <a16:creationId xmlns:a16="http://schemas.microsoft.com/office/drawing/2014/main" id="{8A779D29-217F-4619-9D2B-7AC6FF862FE7}"/>
                </a:ext>
              </a:extLst>
            </p:cNvPr>
            <p:cNvGrpSpPr/>
            <p:nvPr/>
          </p:nvGrpSpPr>
          <p:grpSpPr>
            <a:xfrm>
              <a:off x="-1630640" y="-13237"/>
              <a:ext cx="12200840" cy="6858000"/>
              <a:chOff x="-1690348" y="-19862"/>
              <a:chExt cx="12200840" cy="6858000"/>
            </a:xfrm>
          </p:grpSpPr>
          <p:grpSp>
            <p:nvGrpSpPr>
              <p:cNvPr id="136" name="群組 135">
                <a:extLst>
                  <a:ext uri="{FF2B5EF4-FFF2-40B4-BE49-F238E27FC236}">
                    <a16:creationId xmlns:a16="http://schemas.microsoft.com/office/drawing/2014/main" id="{AA34871A-B0D3-4713-B369-03485123EAFC}"/>
                  </a:ext>
                </a:extLst>
              </p:cNvPr>
              <p:cNvGrpSpPr/>
              <p:nvPr/>
            </p:nvGrpSpPr>
            <p:grpSpPr>
              <a:xfrm>
                <a:off x="-1690348" y="-19862"/>
                <a:ext cx="12200840" cy="6858000"/>
                <a:chOff x="1" y="0"/>
                <a:chExt cx="12200840" cy="6858000"/>
              </a:xfrm>
            </p:grpSpPr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B4D4B5F3-6FC1-4A4F-942F-F50DFBE29BEB}"/>
                    </a:ext>
                  </a:extLst>
                </p:cNvPr>
                <p:cNvSpPr/>
                <p:nvPr/>
              </p:nvSpPr>
              <p:spPr>
                <a:xfrm>
                  <a:off x="1" y="0"/>
                  <a:ext cx="12200840" cy="6858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215900" dist="38100" sx="101000" sy="101000" algn="ctr" rotWithShape="0">
                    <a:schemeClr val="tx1">
                      <a:lumMod val="65000"/>
                      <a:lumOff val="35000"/>
                      <a:alpha val="3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39" name="手繪多邊形: 圖案 138">
                  <a:extLst>
                    <a:ext uri="{FF2B5EF4-FFF2-40B4-BE49-F238E27FC236}">
                      <a16:creationId xmlns:a16="http://schemas.microsoft.com/office/drawing/2014/main" id="{5845F7BB-3433-4B7F-A033-4CFC3A58F6AA}"/>
                    </a:ext>
                  </a:extLst>
                </p:cNvPr>
                <p:cNvSpPr/>
                <p:nvPr/>
              </p:nvSpPr>
              <p:spPr>
                <a:xfrm>
                  <a:off x="10797660" y="2125057"/>
                  <a:ext cx="1403180" cy="2607883"/>
                </a:xfrm>
                <a:custGeom>
                  <a:avLst/>
                  <a:gdLst>
                    <a:gd name="connsiteX0" fmla="*/ 1257300 w 1257300"/>
                    <a:gd name="connsiteY0" fmla="*/ 0 h 2607883"/>
                    <a:gd name="connsiteX1" fmla="*/ 1257300 w 1257300"/>
                    <a:gd name="connsiteY1" fmla="*/ 2607883 h 2607883"/>
                    <a:gd name="connsiteX2" fmla="*/ 1145851 w 1257300"/>
                    <a:gd name="connsiteY2" fmla="*/ 2602129 h 2607883"/>
                    <a:gd name="connsiteX3" fmla="*/ 0 w 1257300"/>
                    <a:gd name="connsiteY3" fmla="*/ 1303941 h 2607883"/>
                    <a:gd name="connsiteX4" fmla="*/ 1145851 w 1257300"/>
                    <a:gd name="connsiteY4" fmla="*/ 5753 h 2607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7300" h="2607883">
                      <a:moveTo>
                        <a:pt x="1257300" y="0"/>
                      </a:moveTo>
                      <a:lnTo>
                        <a:pt x="1257300" y="2607883"/>
                      </a:lnTo>
                      <a:lnTo>
                        <a:pt x="1145851" y="2602129"/>
                      </a:lnTo>
                      <a:cubicBezTo>
                        <a:pt x="502243" y="2535304"/>
                        <a:pt x="0" y="1979588"/>
                        <a:pt x="0" y="1303941"/>
                      </a:cubicBezTo>
                      <a:cubicBezTo>
                        <a:pt x="0" y="628294"/>
                        <a:pt x="502243" y="72579"/>
                        <a:pt x="1145851" y="575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40" name="文字方塊 139">
                  <a:extLst>
                    <a:ext uri="{FF2B5EF4-FFF2-40B4-BE49-F238E27FC236}">
                      <a16:creationId xmlns:a16="http://schemas.microsoft.com/office/drawing/2014/main" id="{38E56CB4-4813-4009-A42A-370B53FD8E00}"/>
                    </a:ext>
                  </a:extLst>
                </p:cNvPr>
                <p:cNvSpPr txBox="1"/>
                <p:nvPr/>
              </p:nvSpPr>
              <p:spPr>
                <a:xfrm rot="16200000">
                  <a:off x="10811300" y="3064405"/>
                  <a:ext cx="211287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3600" b="1" dirty="0">
                      <a:solidFill>
                        <a:schemeClr val="bg1"/>
                      </a:solidFill>
                      <a:latin typeface="Aharoni" panose="02010803020104030203" pitchFamily="2" charset="-79"/>
                      <a:ea typeface="Microsoft JhengHei UI" panose="020B0604030504040204" pitchFamily="34" charset="-120"/>
                      <a:cs typeface="Aharoni" panose="02010803020104030203" pitchFamily="2" charset="-79"/>
                    </a:rPr>
                    <a:t>program</a:t>
                  </a:r>
                  <a:endParaRPr lang="zh-TW" altLang="en-US" sz="36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Microsoft JhengHei UI" panose="020B0604030504040204" pitchFamily="34" charset="-120"/>
                    <a:cs typeface="Aharoni" panose="02010803020104030203" pitchFamily="2" charset="-79"/>
                  </a:endParaRPr>
                </a:p>
              </p:txBody>
            </p:sp>
          </p:grpSp>
          <p:pic>
            <p:nvPicPr>
              <p:cNvPr id="137" name="圖片 136">
                <a:extLst>
                  <a:ext uri="{FF2B5EF4-FFF2-40B4-BE49-F238E27FC236}">
                    <a16:creationId xmlns:a16="http://schemas.microsoft.com/office/drawing/2014/main" id="{F868F870-B2CF-4E3A-B3C0-07A41CDE2B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336786" y="3100077"/>
                <a:ext cx="651595" cy="651595"/>
              </a:xfrm>
              <a:prstGeom prst="rect">
                <a:avLst/>
              </a:prstGeom>
            </p:spPr>
          </p:pic>
        </p:grp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22BC4435-796E-475C-8416-AD8635609DA9}"/>
                </a:ext>
              </a:extLst>
            </p:cNvPr>
            <p:cNvSpPr txBox="1"/>
            <p:nvPr/>
          </p:nvSpPr>
          <p:spPr>
            <a:xfrm>
              <a:off x="1451112" y="258418"/>
              <a:ext cx="2602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800" b="1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Wall</a:t>
              </a:r>
              <a:endParaRPr lang="zh-TW" altLang="en-US" sz="4800" b="1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</p:txBody>
        </p:sp>
        <p:pic>
          <p:nvPicPr>
            <p:cNvPr id="61" name="圖片 60" descr="一張含有 計分板, 文字, 時鐘, 物件 的圖片&#10;&#10;自動產生的描述">
              <a:extLst>
                <a:ext uri="{FF2B5EF4-FFF2-40B4-BE49-F238E27FC236}">
                  <a16:creationId xmlns:a16="http://schemas.microsoft.com/office/drawing/2014/main" id="{AD4957D0-51DE-4CFA-B6F6-3897EB0AA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770" y="1166575"/>
              <a:ext cx="6000686" cy="5254057"/>
            </a:xfrm>
            <a:prstGeom prst="rect">
              <a:avLst/>
            </a:prstGeom>
          </p:spPr>
        </p:pic>
      </p:grpSp>
      <p:grpSp>
        <p:nvGrpSpPr>
          <p:cNvPr id="130" name="群組 129">
            <a:extLst>
              <a:ext uri="{FF2B5EF4-FFF2-40B4-BE49-F238E27FC236}">
                <a16:creationId xmlns:a16="http://schemas.microsoft.com/office/drawing/2014/main" id="{78A1A7C9-452C-4D0E-9027-31EDD2E00F84}"/>
              </a:ext>
            </a:extLst>
          </p:cNvPr>
          <p:cNvGrpSpPr/>
          <p:nvPr/>
        </p:nvGrpSpPr>
        <p:grpSpPr>
          <a:xfrm>
            <a:off x="-2142254" y="-6183"/>
            <a:ext cx="12200840" cy="6858000"/>
            <a:chOff x="1" y="0"/>
            <a:chExt cx="12200840" cy="6858000"/>
          </a:xfrm>
        </p:grpSpPr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B1C102A3-BE18-42E3-A206-CF08AADC7F4C}"/>
                </a:ext>
              </a:extLst>
            </p:cNvPr>
            <p:cNvSpPr/>
            <p:nvPr/>
          </p:nvSpPr>
          <p:spPr>
            <a:xfrm>
              <a:off x="1" y="0"/>
              <a:ext cx="1220084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手繪多邊形: 圖案 131">
              <a:extLst>
                <a:ext uri="{FF2B5EF4-FFF2-40B4-BE49-F238E27FC236}">
                  <a16:creationId xmlns:a16="http://schemas.microsoft.com/office/drawing/2014/main" id="{554E3B2D-62C7-4D43-931F-9DE660BC4A4C}"/>
                </a:ext>
              </a:extLst>
            </p:cNvPr>
            <p:cNvSpPr/>
            <p:nvPr/>
          </p:nvSpPr>
          <p:spPr>
            <a:xfrm>
              <a:off x="10797660" y="2125057"/>
              <a:ext cx="1403180" cy="2607883"/>
            </a:xfrm>
            <a:custGeom>
              <a:avLst/>
              <a:gdLst>
                <a:gd name="connsiteX0" fmla="*/ 1257300 w 1257300"/>
                <a:gd name="connsiteY0" fmla="*/ 0 h 2607883"/>
                <a:gd name="connsiteX1" fmla="*/ 1257300 w 1257300"/>
                <a:gd name="connsiteY1" fmla="*/ 2607883 h 2607883"/>
                <a:gd name="connsiteX2" fmla="*/ 1145851 w 1257300"/>
                <a:gd name="connsiteY2" fmla="*/ 2602129 h 2607883"/>
                <a:gd name="connsiteX3" fmla="*/ 0 w 1257300"/>
                <a:gd name="connsiteY3" fmla="*/ 1303941 h 2607883"/>
                <a:gd name="connsiteX4" fmla="*/ 1145851 w 1257300"/>
                <a:gd name="connsiteY4" fmla="*/ 5753 h 260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2607883">
                  <a:moveTo>
                    <a:pt x="1257300" y="0"/>
                  </a:moveTo>
                  <a:lnTo>
                    <a:pt x="1257300" y="2607883"/>
                  </a:lnTo>
                  <a:lnTo>
                    <a:pt x="1145851" y="2602129"/>
                  </a:lnTo>
                  <a:cubicBezTo>
                    <a:pt x="502243" y="2535304"/>
                    <a:pt x="0" y="1979588"/>
                    <a:pt x="0" y="1303941"/>
                  </a:cubicBezTo>
                  <a:cubicBezTo>
                    <a:pt x="0" y="628294"/>
                    <a:pt x="502243" y="72579"/>
                    <a:pt x="1145851" y="57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81CB135D-5B18-432A-BA49-B690E9D1360B}"/>
                </a:ext>
              </a:extLst>
            </p:cNvPr>
            <p:cNvSpPr txBox="1"/>
            <p:nvPr/>
          </p:nvSpPr>
          <p:spPr>
            <a:xfrm rot="16200000">
              <a:off x="11051506" y="3105832"/>
              <a:ext cx="16523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END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  <p:pic>
          <p:nvPicPr>
            <p:cNvPr id="134" name="圖片 133" descr="一張含有 向量圖形 的圖片&#10;&#10;自動產生的描述">
              <a:extLst>
                <a:ext uri="{FF2B5EF4-FFF2-40B4-BE49-F238E27FC236}">
                  <a16:creationId xmlns:a16="http://schemas.microsoft.com/office/drawing/2014/main" id="{0E2B6B6C-2468-420A-9674-506C0306C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72057" y="3092751"/>
              <a:ext cx="602576" cy="672491"/>
            </a:xfrm>
            <a:prstGeom prst="rect">
              <a:avLst/>
            </a:prstGeom>
          </p:spPr>
        </p:pic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8A3F05-7785-4F75-8208-35DA56617830}"/>
              </a:ext>
            </a:extLst>
          </p:cNvPr>
          <p:cNvSpPr txBox="1"/>
          <p:nvPr/>
        </p:nvSpPr>
        <p:spPr>
          <a:xfrm>
            <a:off x="4919142" y="2656530"/>
            <a:ext cx="2488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b="1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Q&amp;A</a:t>
            </a:r>
            <a:endParaRPr lang="zh-TW" altLang="en-US" sz="8000" b="1" dirty="0">
              <a:solidFill>
                <a:schemeClr val="accent6">
                  <a:lumMod val="50000"/>
                </a:schemeClr>
              </a:solidFill>
              <a:latin typeface="【暖色君】学院体" panose="02000603000000000000" pitchFamily="2" charset="-120"/>
              <a:ea typeface="【暖色君】学院体" panose="02000603000000000000" pitchFamily="2" charset="-120"/>
              <a:cs typeface="【暖色君】学院体" panose="02000603000000000000" pitchFamily="2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DB71F31-0C39-4A47-BEA8-F80699A361AE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9285">
            <a:off x="-164081" y="1078983"/>
            <a:ext cx="5754945" cy="575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3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2B91FEB0-9771-465C-BC21-F553780629DE}"/>
              </a:ext>
            </a:extLst>
          </p:cNvPr>
          <p:cNvGrpSpPr/>
          <p:nvPr/>
        </p:nvGrpSpPr>
        <p:grpSpPr>
          <a:xfrm>
            <a:off x="-1630640" y="-13237"/>
            <a:ext cx="13883600" cy="6871237"/>
            <a:chOff x="-1630640" y="-13237"/>
            <a:chExt cx="13883600" cy="6871237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B6871A40-54D2-41D8-A61C-71CBA3A24D69}"/>
                </a:ext>
              </a:extLst>
            </p:cNvPr>
            <p:cNvGrpSpPr/>
            <p:nvPr/>
          </p:nvGrpSpPr>
          <p:grpSpPr>
            <a:xfrm>
              <a:off x="-1061583" y="-16"/>
              <a:ext cx="13314543" cy="6858016"/>
              <a:chOff x="-1073148" y="-16"/>
              <a:chExt cx="13314543" cy="6858016"/>
            </a:xfrm>
          </p:grpSpPr>
          <p:grpSp>
            <p:nvGrpSpPr>
              <p:cNvPr id="6" name="群組 5">
                <a:extLst>
                  <a:ext uri="{FF2B5EF4-FFF2-40B4-BE49-F238E27FC236}">
                    <a16:creationId xmlns:a16="http://schemas.microsoft.com/office/drawing/2014/main" id="{705C0FBE-C62F-4986-A5AE-504CCDA0736D}"/>
                  </a:ext>
                </a:extLst>
              </p:cNvPr>
              <p:cNvGrpSpPr/>
              <p:nvPr/>
            </p:nvGrpSpPr>
            <p:grpSpPr>
              <a:xfrm>
                <a:off x="-19457" y="0"/>
                <a:ext cx="12260852" cy="6858000"/>
                <a:chOff x="-19457" y="0"/>
                <a:chExt cx="12260852" cy="6858000"/>
              </a:xfrm>
            </p:grpSpPr>
            <p:grpSp>
              <p:nvGrpSpPr>
                <p:cNvPr id="2" name="群組 1">
                  <a:extLst>
                    <a:ext uri="{FF2B5EF4-FFF2-40B4-BE49-F238E27FC236}">
                      <a16:creationId xmlns:a16="http://schemas.microsoft.com/office/drawing/2014/main" id="{B0F7EAAA-3AC3-4A1C-801A-3158EF497A0E}"/>
                    </a:ext>
                  </a:extLst>
                </p:cNvPr>
                <p:cNvGrpSpPr/>
                <p:nvPr/>
              </p:nvGrpSpPr>
              <p:grpSpPr>
                <a:xfrm>
                  <a:off x="-19457" y="0"/>
                  <a:ext cx="12200840" cy="6858000"/>
                  <a:chOff x="1" y="0"/>
                  <a:chExt cx="12200840" cy="6858000"/>
                </a:xfrm>
              </p:grpSpPr>
              <p:sp>
                <p:nvSpPr>
                  <p:cNvPr id="4" name="矩形 3">
                    <a:extLst>
                      <a:ext uri="{FF2B5EF4-FFF2-40B4-BE49-F238E27FC236}">
                        <a16:creationId xmlns:a16="http://schemas.microsoft.com/office/drawing/2014/main" id="{33B02701-3C83-4236-8BA1-B108151DDF06}"/>
                      </a:ext>
                    </a:extLst>
                  </p:cNvPr>
                  <p:cNvSpPr/>
                  <p:nvPr/>
                </p:nvSpPr>
                <p:spPr>
                  <a:xfrm>
                    <a:off x="1" y="0"/>
                    <a:ext cx="12200840" cy="6858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>
                    <a:outerShdw blurRad="215900" dist="38100" sx="101000" sy="101000" algn="ctr" rotWithShape="0">
                      <a:schemeClr val="tx1">
                        <a:lumMod val="65000"/>
                        <a:lumOff val="35000"/>
                        <a:alpha val="35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2" name="手繪多邊形: 圖案 21">
                    <a:extLst>
                      <a:ext uri="{FF2B5EF4-FFF2-40B4-BE49-F238E27FC236}">
                        <a16:creationId xmlns:a16="http://schemas.microsoft.com/office/drawing/2014/main" id="{6754AE60-0753-4DDB-9A92-3E950F652720}"/>
                      </a:ext>
                    </a:extLst>
                  </p:cNvPr>
                  <p:cNvSpPr/>
                  <p:nvPr/>
                </p:nvSpPr>
                <p:spPr>
                  <a:xfrm>
                    <a:off x="10797660" y="2125057"/>
                    <a:ext cx="1403180" cy="2607883"/>
                  </a:xfrm>
                  <a:custGeom>
                    <a:avLst/>
                    <a:gdLst>
                      <a:gd name="connsiteX0" fmla="*/ 1257300 w 1257300"/>
                      <a:gd name="connsiteY0" fmla="*/ 0 h 2607883"/>
                      <a:gd name="connsiteX1" fmla="*/ 1257300 w 1257300"/>
                      <a:gd name="connsiteY1" fmla="*/ 2607883 h 2607883"/>
                      <a:gd name="connsiteX2" fmla="*/ 1145851 w 1257300"/>
                      <a:gd name="connsiteY2" fmla="*/ 2602129 h 2607883"/>
                      <a:gd name="connsiteX3" fmla="*/ 0 w 1257300"/>
                      <a:gd name="connsiteY3" fmla="*/ 1303941 h 2607883"/>
                      <a:gd name="connsiteX4" fmla="*/ 1145851 w 1257300"/>
                      <a:gd name="connsiteY4" fmla="*/ 5753 h 26078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57300" h="2607883">
                        <a:moveTo>
                          <a:pt x="1257300" y="0"/>
                        </a:moveTo>
                        <a:lnTo>
                          <a:pt x="1257300" y="2607883"/>
                        </a:lnTo>
                        <a:lnTo>
                          <a:pt x="1145851" y="2602129"/>
                        </a:lnTo>
                        <a:cubicBezTo>
                          <a:pt x="502243" y="2535304"/>
                          <a:pt x="0" y="1979588"/>
                          <a:pt x="0" y="1303941"/>
                        </a:cubicBezTo>
                        <a:cubicBezTo>
                          <a:pt x="0" y="628294"/>
                          <a:pt x="502243" y="72579"/>
                          <a:pt x="1145851" y="5753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17" name="文字方塊 16">
                    <a:extLst>
                      <a:ext uri="{FF2B5EF4-FFF2-40B4-BE49-F238E27FC236}">
                        <a16:creationId xmlns:a16="http://schemas.microsoft.com/office/drawing/2014/main" id="{0A90B921-9DB4-41B5-9070-F7844A45C951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1051506" y="3105832"/>
                    <a:ext cx="1652337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zh-TW" altLang="en-US" sz="3600" b="1" dirty="0">
                      <a:solidFill>
                        <a:schemeClr val="bg1"/>
                      </a:solidFill>
                      <a:latin typeface="Aharoni" panose="02010803020104030203" pitchFamily="2" charset="-79"/>
                      <a:ea typeface="Microsoft JhengHei UI" panose="020B0604030504040204" pitchFamily="34" charset="-120"/>
                      <a:cs typeface="Aharoni" panose="02010803020104030203" pitchFamily="2" charset="-79"/>
                    </a:endParaRPr>
                  </a:p>
                </p:txBody>
              </p:sp>
              <p:pic>
                <p:nvPicPr>
                  <p:cNvPr id="27" name="圖片 26" descr="一張含有 向量圖形 的圖片&#10;&#10;自動產生的描述">
                    <a:extLst>
                      <a:ext uri="{FF2B5EF4-FFF2-40B4-BE49-F238E27FC236}">
                        <a16:creationId xmlns:a16="http://schemas.microsoft.com/office/drawing/2014/main" id="{FB2282AE-9DA2-4A36-88CF-D75A8461FA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6200000">
                    <a:off x="10916975" y="3092743"/>
                    <a:ext cx="602576" cy="67249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2C64FD93-571E-4150-993B-1BA595955000}"/>
                    </a:ext>
                  </a:extLst>
                </p:cNvPr>
                <p:cNvSpPr txBox="1"/>
                <p:nvPr/>
              </p:nvSpPr>
              <p:spPr>
                <a:xfrm rot="16200000">
                  <a:off x="11092060" y="3095201"/>
                  <a:ext cx="165233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3600" b="1" dirty="0">
                      <a:solidFill>
                        <a:schemeClr val="bg1"/>
                      </a:solidFill>
                      <a:latin typeface="Aharoni" panose="02010803020104030203" pitchFamily="2" charset="-79"/>
                      <a:ea typeface="Microsoft JhengHei UI" panose="020B0604030504040204" pitchFamily="34" charset="-120"/>
                      <a:cs typeface="Aharoni" panose="02010803020104030203" pitchFamily="2" charset="-79"/>
                    </a:rPr>
                    <a:t>rules</a:t>
                  </a:r>
                  <a:endParaRPr lang="zh-TW" altLang="en-US" sz="36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Microsoft JhengHei UI" panose="020B0604030504040204" pitchFamily="34" charset="-120"/>
                    <a:cs typeface="Aharoni" panose="02010803020104030203" pitchFamily="2" charset="-79"/>
                  </a:endParaRPr>
                </a:p>
              </p:txBody>
            </p:sp>
          </p:grpSp>
          <p:grpSp>
            <p:nvGrpSpPr>
              <p:cNvPr id="38" name="群組 37">
                <a:extLst>
                  <a:ext uri="{FF2B5EF4-FFF2-40B4-BE49-F238E27FC236}">
                    <a16:creationId xmlns:a16="http://schemas.microsoft.com/office/drawing/2014/main" id="{553F807F-3CB7-4449-BE19-1686972DE747}"/>
                  </a:ext>
                </a:extLst>
              </p:cNvPr>
              <p:cNvGrpSpPr/>
              <p:nvPr/>
            </p:nvGrpSpPr>
            <p:grpSpPr>
              <a:xfrm>
                <a:off x="-537728" y="0"/>
                <a:ext cx="12200840" cy="6858000"/>
                <a:chOff x="1" y="0"/>
                <a:chExt cx="12200840" cy="6858000"/>
              </a:xfrm>
            </p:grpSpPr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1CB6FA0D-2A12-4449-9B46-25139E62B644}"/>
                    </a:ext>
                  </a:extLst>
                </p:cNvPr>
                <p:cNvSpPr/>
                <p:nvPr/>
              </p:nvSpPr>
              <p:spPr>
                <a:xfrm>
                  <a:off x="1" y="0"/>
                  <a:ext cx="12200840" cy="6858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215900" dist="38100" sx="101000" sy="101000" algn="ctr" rotWithShape="0">
                    <a:schemeClr val="tx1">
                      <a:lumMod val="65000"/>
                      <a:lumOff val="35000"/>
                      <a:alpha val="3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" name="手繪多邊形: 圖案 39">
                  <a:extLst>
                    <a:ext uri="{FF2B5EF4-FFF2-40B4-BE49-F238E27FC236}">
                      <a16:creationId xmlns:a16="http://schemas.microsoft.com/office/drawing/2014/main" id="{6715659B-02E2-466A-A144-729705D70524}"/>
                    </a:ext>
                  </a:extLst>
                </p:cNvPr>
                <p:cNvSpPr/>
                <p:nvPr/>
              </p:nvSpPr>
              <p:spPr>
                <a:xfrm>
                  <a:off x="10797660" y="2125057"/>
                  <a:ext cx="1403180" cy="2607883"/>
                </a:xfrm>
                <a:custGeom>
                  <a:avLst/>
                  <a:gdLst>
                    <a:gd name="connsiteX0" fmla="*/ 1257300 w 1257300"/>
                    <a:gd name="connsiteY0" fmla="*/ 0 h 2607883"/>
                    <a:gd name="connsiteX1" fmla="*/ 1257300 w 1257300"/>
                    <a:gd name="connsiteY1" fmla="*/ 2607883 h 2607883"/>
                    <a:gd name="connsiteX2" fmla="*/ 1145851 w 1257300"/>
                    <a:gd name="connsiteY2" fmla="*/ 2602129 h 2607883"/>
                    <a:gd name="connsiteX3" fmla="*/ 0 w 1257300"/>
                    <a:gd name="connsiteY3" fmla="*/ 1303941 h 2607883"/>
                    <a:gd name="connsiteX4" fmla="*/ 1145851 w 1257300"/>
                    <a:gd name="connsiteY4" fmla="*/ 5753 h 2607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7300" h="2607883">
                      <a:moveTo>
                        <a:pt x="1257300" y="0"/>
                      </a:moveTo>
                      <a:lnTo>
                        <a:pt x="1257300" y="2607883"/>
                      </a:lnTo>
                      <a:lnTo>
                        <a:pt x="1145851" y="2602129"/>
                      </a:lnTo>
                      <a:cubicBezTo>
                        <a:pt x="502243" y="2535304"/>
                        <a:pt x="0" y="1979588"/>
                        <a:pt x="0" y="1303941"/>
                      </a:cubicBezTo>
                      <a:cubicBezTo>
                        <a:pt x="0" y="628294"/>
                        <a:pt x="502243" y="72579"/>
                        <a:pt x="1145851" y="575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pic>
              <p:nvPicPr>
                <p:cNvPr id="42" name="圖片 41" descr="一張含有 向量圖形 的圖片&#10;&#10;自動產生的描述">
                  <a:extLst>
                    <a:ext uri="{FF2B5EF4-FFF2-40B4-BE49-F238E27FC236}">
                      <a16:creationId xmlns:a16="http://schemas.microsoft.com/office/drawing/2014/main" id="{18E42F46-027A-482C-9E6C-31D7250DE7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0916975" y="3092743"/>
                  <a:ext cx="602576" cy="672491"/>
                </a:xfrm>
                <a:prstGeom prst="rect">
                  <a:avLst/>
                </a:prstGeom>
              </p:spPr>
            </p:pic>
          </p:grpSp>
          <p:grpSp>
            <p:nvGrpSpPr>
              <p:cNvPr id="48" name="群組 47">
                <a:extLst>
                  <a:ext uri="{FF2B5EF4-FFF2-40B4-BE49-F238E27FC236}">
                    <a16:creationId xmlns:a16="http://schemas.microsoft.com/office/drawing/2014/main" id="{CDB0FCF0-C3BC-4C7E-8211-FD451570DFFE}"/>
                  </a:ext>
                </a:extLst>
              </p:cNvPr>
              <p:cNvGrpSpPr/>
              <p:nvPr/>
            </p:nvGrpSpPr>
            <p:grpSpPr>
              <a:xfrm>
                <a:off x="-1073148" y="-16"/>
                <a:ext cx="12200840" cy="6858000"/>
                <a:chOff x="1" y="0"/>
                <a:chExt cx="12200840" cy="6858000"/>
              </a:xfrm>
            </p:grpSpPr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6FAA0327-FF8F-4211-80BE-CDB65549B7FF}"/>
                    </a:ext>
                  </a:extLst>
                </p:cNvPr>
                <p:cNvSpPr/>
                <p:nvPr/>
              </p:nvSpPr>
              <p:spPr>
                <a:xfrm>
                  <a:off x="1" y="0"/>
                  <a:ext cx="12200840" cy="6858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215900" dist="38100" sx="101000" sy="101000" algn="ctr" rotWithShape="0">
                    <a:schemeClr val="tx1">
                      <a:lumMod val="65000"/>
                      <a:lumOff val="35000"/>
                      <a:alpha val="3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50" name="手繪多邊形: 圖案 49">
                  <a:extLst>
                    <a:ext uri="{FF2B5EF4-FFF2-40B4-BE49-F238E27FC236}">
                      <a16:creationId xmlns:a16="http://schemas.microsoft.com/office/drawing/2014/main" id="{6A258D4D-233E-4526-8A53-52AE02FA50B8}"/>
                    </a:ext>
                  </a:extLst>
                </p:cNvPr>
                <p:cNvSpPr/>
                <p:nvPr/>
              </p:nvSpPr>
              <p:spPr>
                <a:xfrm>
                  <a:off x="10797660" y="2125057"/>
                  <a:ext cx="1403180" cy="2607883"/>
                </a:xfrm>
                <a:custGeom>
                  <a:avLst/>
                  <a:gdLst>
                    <a:gd name="connsiteX0" fmla="*/ 1257300 w 1257300"/>
                    <a:gd name="connsiteY0" fmla="*/ 0 h 2607883"/>
                    <a:gd name="connsiteX1" fmla="*/ 1257300 w 1257300"/>
                    <a:gd name="connsiteY1" fmla="*/ 2607883 h 2607883"/>
                    <a:gd name="connsiteX2" fmla="*/ 1145851 w 1257300"/>
                    <a:gd name="connsiteY2" fmla="*/ 2602129 h 2607883"/>
                    <a:gd name="connsiteX3" fmla="*/ 0 w 1257300"/>
                    <a:gd name="connsiteY3" fmla="*/ 1303941 h 2607883"/>
                    <a:gd name="connsiteX4" fmla="*/ 1145851 w 1257300"/>
                    <a:gd name="connsiteY4" fmla="*/ 5753 h 2607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7300" h="2607883">
                      <a:moveTo>
                        <a:pt x="1257300" y="0"/>
                      </a:moveTo>
                      <a:lnTo>
                        <a:pt x="1257300" y="2607883"/>
                      </a:lnTo>
                      <a:lnTo>
                        <a:pt x="1145851" y="2602129"/>
                      </a:lnTo>
                      <a:cubicBezTo>
                        <a:pt x="502243" y="2535304"/>
                        <a:pt x="0" y="1979588"/>
                        <a:pt x="0" y="1303941"/>
                      </a:cubicBezTo>
                      <a:cubicBezTo>
                        <a:pt x="0" y="628294"/>
                        <a:pt x="502243" y="72579"/>
                        <a:pt x="1145851" y="575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pic>
              <p:nvPicPr>
                <p:cNvPr id="52" name="圖片 51" descr="一張含有 向量圖形 的圖片&#10;&#10;自動產生的描述">
                  <a:extLst>
                    <a:ext uri="{FF2B5EF4-FFF2-40B4-BE49-F238E27FC236}">
                      <a16:creationId xmlns:a16="http://schemas.microsoft.com/office/drawing/2014/main" id="{942AFB0F-D47F-4337-9F07-3E643A189C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0903104" y="3092751"/>
                  <a:ext cx="602576" cy="672491"/>
                </a:xfrm>
                <a:prstGeom prst="rect">
                  <a:avLst/>
                </a:prstGeom>
              </p:spPr>
            </p:pic>
          </p:grp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B68196D7-F694-4B04-AE86-CC87DB847D0C}"/>
                  </a:ext>
                </a:extLst>
              </p:cNvPr>
              <p:cNvCxnSpPr/>
              <p:nvPr/>
            </p:nvCxnSpPr>
            <p:spPr>
              <a:xfrm>
                <a:off x="5349737" y="3419475"/>
                <a:ext cx="1684421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弧形 77">
                <a:extLst>
                  <a:ext uri="{FF2B5EF4-FFF2-40B4-BE49-F238E27FC236}">
                    <a16:creationId xmlns:a16="http://schemas.microsoft.com/office/drawing/2014/main" id="{B56613F5-EEF5-449E-BCC8-43399D7C975E}"/>
                  </a:ext>
                </a:extLst>
              </p:cNvPr>
              <p:cNvSpPr/>
              <p:nvPr/>
            </p:nvSpPr>
            <p:spPr>
              <a:xfrm rot="16200000">
                <a:off x="4501631" y="2716983"/>
                <a:ext cx="1413430" cy="1407102"/>
              </a:xfrm>
              <a:prstGeom prst="arc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633E2C57-221C-47CE-89B6-BB10E639DA2E}"/>
                  </a:ext>
                </a:extLst>
              </p:cNvPr>
              <p:cNvCxnSpPr/>
              <p:nvPr/>
            </p:nvCxnSpPr>
            <p:spPr>
              <a:xfrm>
                <a:off x="1063487" y="3429000"/>
                <a:ext cx="1684421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>
                <a:extLst>
                  <a:ext uri="{FF2B5EF4-FFF2-40B4-BE49-F238E27FC236}">
                    <a16:creationId xmlns:a16="http://schemas.microsoft.com/office/drawing/2014/main" id="{39FDC2A4-B631-414D-9D19-CB3A0AFB72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9428" y="3550916"/>
                <a:ext cx="0" cy="1986284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弧形 80">
                <a:extLst>
                  <a:ext uri="{FF2B5EF4-FFF2-40B4-BE49-F238E27FC236}">
                    <a16:creationId xmlns:a16="http://schemas.microsoft.com/office/drawing/2014/main" id="{FF456EBB-BF12-4159-B575-5FD1F22C4A55}"/>
                  </a:ext>
                </a:extLst>
              </p:cNvPr>
              <p:cNvSpPr/>
              <p:nvPr/>
            </p:nvSpPr>
            <p:spPr>
              <a:xfrm rot="10800000">
                <a:off x="2162713" y="2725449"/>
                <a:ext cx="1413430" cy="1407102"/>
              </a:xfrm>
              <a:prstGeom prst="arc">
                <a:avLst/>
              </a:prstGeom>
              <a:noFill/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2" name="圓形: 空心 81">
                <a:extLst>
                  <a:ext uri="{FF2B5EF4-FFF2-40B4-BE49-F238E27FC236}">
                    <a16:creationId xmlns:a16="http://schemas.microsoft.com/office/drawing/2014/main" id="{0BCE8201-AD08-459A-9FF2-ACA3AE9DD412}"/>
                  </a:ext>
                </a:extLst>
              </p:cNvPr>
              <p:cNvSpPr/>
              <p:nvPr/>
            </p:nvSpPr>
            <p:spPr>
              <a:xfrm>
                <a:off x="2507575" y="3087068"/>
                <a:ext cx="763173" cy="754976"/>
              </a:xfrm>
              <a:prstGeom prst="donut">
                <a:avLst>
                  <a:gd name="adj" fmla="val 4890"/>
                </a:avLst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id="{B9561236-0FAE-4097-BD5F-213DEC1911D4}"/>
                  </a:ext>
                </a:extLst>
              </p:cNvPr>
              <p:cNvSpPr/>
              <p:nvPr/>
            </p:nvSpPr>
            <p:spPr>
              <a:xfrm>
                <a:off x="2691627" y="3261359"/>
                <a:ext cx="396240" cy="395265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4" name="圓形: 空心 83">
                <a:extLst>
                  <a:ext uri="{FF2B5EF4-FFF2-40B4-BE49-F238E27FC236}">
                    <a16:creationId xmlns:a16="http://schemas.microsoft.com/office/drawing/2014/main" id="{EF99AE4C-A420-461A-A22D-6DD985C3A02E}"/>
                  </a:ext>
                </a:extLst>
              </p:cNvPr>
              <p:cNvSpPr/>
              <p:nvPr/>
            </p:nvSpPr>
            <p:spPr>
              <a:xfrm>
                <a:off x="2341209" y="2916778"/>
                <a:ext cx="1095904" cy="1084426"/>
              </a:xfrm>
              <a:prstGeom prst="donut">
                <a:avLst>
                  <a:gd name="adj" fmla="val 4890"/>
                </a:avLst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85" name="直線接點 84">
                <a:extLst>
                  <a:ext uri="{FF2B5EF4-FFF2-40B4-BE49-F238E27FC236}">
                    <a16:creationId xmlns:a16="http://schemas.microsoft.com/office/drawing/2014/main" id="{7A973D50-F691-48EB-8679-1B0BA8ECA3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78555" y="3419475"/>
                <a:ext cx="2233083" cy="1059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接點 85">
                <a:extLst>
                  <a:ext uri="{FF2B5EF4-FFF2-40B4-BE49-F238E27FC236}">
                    <a16:creationId xmlns:a16="http://schemas.microsoft.com/office/drawing/2014/main" id="{541C8E64-7385-402B-8B50-9C2CE24DC2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346" y="1469810"/>
                <a:ext cx="0" cy="1986284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圓形: 空心 86">
                <a:extLst>
                  <a:ext uri="{FF2B5EF4-FFF2-40B4-BE49-F238E27FC236}">
                    <a16:creationId xmlns:a16="http://schemas.microsoft.com/office/drawing/2014/main" id="{040B3A16-E92C-4868-867F-006FF1361D90}"/>
                  </a:ext>
                </a:extLst>
              </p:cNvPr>
              <p:cNvSpPr/>
              <p:nvPr/>
            </p:nvSpPr>
            <p:spPr>
              <a:xfrm>
                <a:off x="4846493" y="3078602"/>
                <a:ext cx="763173" cy="754976"/>
              </a:xfrm>
              <a:prstGeom prst="donut">
                <a:avLst>
                  <a:gd name="adj" fmla="val 489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88" name="橢圓 87">
                <a:extLst>
                  <a:ext uri="{FF2B5EF4-FFF2-40B4-BE49-F238E27FC236}">
                    <a16:creationId xmlns:a16="http://schemas.microsoft.com/office/drawing/2014/main" id="{5E3E90C6-8844-4EA1-9BE4-C240B6E7DA54}"/>
                  </a:ext>
                </a:extLst>
              </p:cNvPr>
              <p:cNvSpPr/>
              <p:nvPr/>
            </p:nvSpPr>
            <p:spPr>
              <a:xfrm>
                <a:off x="5030545" y="3252893"/>
                <a:ext cx="396240" cy="39526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" name="圓形: 空心 88">
                <a:extLst>
                  <a:ext uri="{FF2B5EF4-FFF2-40B4-BE49-F238E27FC236}">
                    <a16:creationId xmlns:a16="http://schemas.microsoft.com/office/drawing/2014/main" id="{C8AE3295-5AC3-4939-9516-1782F36C9159}"/>
                  </a:ext>
                </a:extLst>
              </p:cNvPr>
              <p:cNvSpPr/>
              <p:nvPr/>
            </p:nvSpPr>
            <p:spPr>
              <a:xfrm>
                <a:off x="4680127" y="2908312"/>
                <a:ext cx="1095904" cy="1084426"/>
              </a:xfrm>
              <a:prstGeom prst="donut">
                <a:avLst>
                  <a:gd name="adj" fmla="val 489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90" name="橢圓 89">
                <a:extLst>
                  <a:ext uri="{FF2B5EF4-FFF2-40B4-BE49-F238E27FC236}">
                    <a16:creationId xmlns:a16="http://schemas.microsoft.com/office/drawing/2014/main" id="{6B2FC2BB-0DC4-41E1-B648-A89C48D59711}"/>
                  </a:ext>
                </a:extLst>
              </p:cNvPr>
              <p:cNvSpPr/>
              <p:nvPr/>
            </p:nvSpPr>
            <p:spPr>
              <a:xfrm>
                <a:off x="2776654" y="5419023"/>
                <a:ext cx="202262" cy="209175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71D99590-8DE3-45B5-A549-D52AB60BE090}"/>
                  </a:ext>
                </a:extLst>
              </p:cNvPr>
              <p:cNvSpPr txBox="1"/>
              <p:nvPr/>
            </p:nvSpPr>
            <p:spPr>
              <a:xfrm>
                <a:off x="2240466" y="2462949"/>
                <a:ext cx="151417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>
                    <a:solidFill>
                      <a:schemeClr val="accent3">
                        <a:lumMod val="50000"/>
                      </a:schemeClr>
                    </a:solidFill>
                    <a:latin typeface="Ink Free" panose="03080402000500000000" pitchFamily="66" charset="0"/>
                  </a:rPr>
                  <a:t>Level 4h</a:t>
                </a:r>
                <a:endParaRPr lang="zh-TW" altLang="en-US" sz="2400" b="1" dirty="0">
                  <a:solidFill>
                    <a:schemeClr val="accent3">
                      <a:lumMod val="50000"/>
                    </a:schemeClr>
                  </a:solidFill>
                  <a:latin typeface="Ink Free" panose="03080402000500000000" pitchFamily="66" charset="0"/>
                </a:endParaRPr>
              </a:p>
            </p:txBody>
          </p:sp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F5A775BE-884B-4DAA-B3D9-3F4C388DE46F}"/>
                  </a:ext>
                </a:extLst>
              </p:cNvPr>
              <p:cNvSpPr txBox="1"/>
              <p:nvPr/>
            </p:nvSpPr>
            <p:spPr>
              <a:xfrm>
                <a:off x="2003355" y="5769607"/>
                <a:ext cx="1757608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>
                    <a:solidFill>
                      <a:schemeClr val="accent3">
                        <a:lumMod val="50000"/>
                      </a:schemeClr>
                    </a:solidFill>
                    <a:latin typeface="【暖色君】学院体" panose="02000603000000000000" pitchFamily="2" charset="-120"/>
                    <a:ea typeface="【暖色君】学院体" panose="02000603000000000000" pitchFamily="2" charset="-120"/>
                    <a:cs typeface="【暖色君】学院体" panose="02000603000000000000" pitchFamily="2" charset="-120"/>
                  </a:rPr>
                  <a:t>達到</a:t>
                </a:r>
                <a:r>
                  <a:rPr lang="en-US" altLang="zh-TW" sz="2000" dirty="0">
                    <a:solidFill>
                      <a:schemeClr val="accent3">
                        <a:lumMod val="50000"/>
                      </a:schemeClr>
                    </a:solidFill>
                    <a:latin typeface="【暖色君】学院体" panose="02000603000000000000" pitchFamily="2" charset="-120"/>
                    <a:ea typeface="【暖色君】学院体" panose="02000603000000000000" pitchFamily="2" charset="-120"/>
                    <a:cs typeface="【暖色君】学院体" panose="02000603000000000000" pitchFamily="2" charset="-120"/>
                  </a:rPr>
                  <a:t>1000</a:t>
                </a:r>
                <a:r>
                  <a:rPr lang="zh-TW" altLang="en-US" sz="2000" dirty="0">
                    <a:solidFill>
                      <a:schemeClr val="accent3">
                        <a:lumMod val="50000"/>
                      </a:schemeClr>
                    </a:solidFill>
                    <a:latin typeface="【暖色君】学院体" panose="02000603000000000000" pitchFamily="2" charset="-120"/>
                    <a:ea typeface="【暖色君】学院体" panose="02000603000000000000" pitchFamily="2" charset="-120"/>
                    <a:cs typeface="【暖色君】学院体" panose="02000603000000000000" pitchFamily="2" charset="-120"/>
                  </a:rPr>
                  <a:t>分</a:t>
                </a:r>
                <a:endParaRPr lang="en-US" altLang="zh-TW" sz="2000" dirty="0">
                  <a:solidFill>
                    <a:schemeClr val="accent3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endParaRPr>
              </a:p>
              <a:p>
                <a:pPr algn="ctr"/>
                <a:r>
                  <a:rPr lang="zh-TW" altLang="en-US" sz="2000" dirty="0">
                    <a:solidFill>
                      <a:schemeClr val="accent3">
                        <a:lumMod val="50000"/>
                      </a:schemeClr>
                    </a:solidFill>
                    <a:latin typeface="【暖色君】学院体" panose="02000603000000000000" pitchFamily="2" charset="-120"/>
                    <a:ea typeface="【暖色君】学院体" panose="02000603000000000000" pitchFamily="2" charset="-120"/>
                    <a:cs typeface="【暖色君】学院体" panose="02000603000000000000" pitchFamily="2" charset="-120"/>
                  </a:rPr>
                  <a:t>進入下一關</a:t>
                </a:r>
              </a:p>
            </p:txBody>
          </p:sp>
          <p:cxnSp>
            <p:nvCxnSpPr>
              <p:cNvPr id="93" name="直線接點 92">
                <a:extLst>
                  <a:ext uri="{FF2B5EF4-FFF2-40B4-BE49-F238E27FC236}">
                    <a16:creationId xmlns:a16="http://schemas.microsoft.com/office/drawing/2014/main" id="{BED79D7B-448A-4364-82B8-062ACDCAAB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369" y="6505423"/>
                <a:ext cx="2050642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橢圓 93">
                <a:extLst>
                  <a:ext uri="{FF2B5EF4-FFF2-40B4-BE49-F238E27FC236}">
                    <a16:creationId xmlns:a16="http://schemas.microsoft.com/office/drawing/2014/main" id="{197716B7-F56C-4DFC-973A-31D2FAFD4D5C}"/>
                  </a:ext>
                </a:extLst>
              </p:cNvPr>
              <p:cNvSpPr/>
              <p:nvPr/>
            </p:nvSpPr>
            <p:spPr>
              <a:xfrm>
                <a:off x="5106032" y="1393607"/>
                <a:ext cx="203902" cy="21033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8ADFDEB3-333B-4BE9-8056-2930DD2EF66B}"/>
                  </a:ext>
                </a:extLst>
              </p:cNvPr>
              <p:cNvSpPr txBox="1"/>
              <p:nvPr/>
            </p:nvSpPr>
            <p:spPr>
              <a:xfrm>
                <a:off x="4643860" y="4019753"/>
                <a:ext cx="11270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>
                    <a:solidFill>
                      <a:schemeClr val="bg2">
                        <a:lumMod val="50000"/>
                      </a:schemeClr>
                    </a:solidFill>
                    <a:latin typeface="Ink Free" panose="03080402000500000000" pitchFamily="66" charset="0"/>
                  </a:rPr>
                  <a:t>Level 5</a:t>
                </a:r>
                <a:endParaRPr lang="zh-TW" altLang="en-US" sz="2400" b="1" dirty="0">
                  <a:solidFill>
                    <a:schemeClr val="bg2">
                      <a:lumMod val="50000"/>
                    </a:schemeClr>
                  </a:solidFill>
                  <a:latin typeface="Ink Free" panose="03080402000500000000" pitchFamily="66" charset="0"/>
                </a:endParaRPr>
              </a:p>
            </p:txBody>
          </p:sp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202895DB-F7A3-4628-B95E-66A485BC7B0C}"/>
                  </a:ext>
                </a:extLst>
              </p:cNvPr>
              <p:cNvSpPr txBox="1"/>
              <p:nvPr/>
            </p:nvSpPr>
            <p:spPr>
              <a:xfrm>
                <a:off x="4261943" y="582096"/>
                <a:ext cx="18906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>
                    <a:solidFill>
                      <a:schemeClr val="accent3"/>
                    </a:solidFill>
                    <a:latin typeface="【暖色君】学院体" panose="02000603000000000000" pitchFamily="2" charset="-120"/>
                    <a:ea typeface="【暖色君】学院体" panose="02000603000000000000" pitchFamily="2" charset="-120"/>
                    <a:cs typeface="【暖色君】学院体" panose="02000603000000000000" pitchFamily="2" charset="-120"/>
                  </a:rPr>
                  <a:t>達到</a:t>
                </a:r>
                <a:r>
                  <a:rPr lang="en-US" altLang="zh-TW" sz="2000" dirty="0">
                    <a:solidFill>
                      <a:schemeClr val="accent3"/>
                    </a:solidFill>
                    <a:latin typeface="【暖色君】学院体" panose="02000603000000000000" pitchFamily="2" charset="-120"/>
                    <a:ea typeface="【暖色君】学院体" panose="02000603000000000000" pitchFamily="2" charset="-120"/>
                    <a:cs typeface="【暖色君】学院体" panose="02000603000000000000" pitchFamily="2" charset="-120"/>
                  </a:rPr>
                  <a:t>10000</a:t>
                </a:r>
                <a:r>
                  <a:rPr lang="zh-TW" altLang="en-US" sz="2000" dirty="0">
                    <a:solidFill>
                      <a:schemeClr val="accent3"/>
                    </a:solidFill>
                    <a:latin typeface="【暖色君】学院体" panose="02000603000000000000" pitchFamily="2" charset="-120"/>
                    <a:ea typeface="【暖色君】学院体" panose="02000603000000000000" pitchFamily="2" charset="-120"/>
                    <a:cs typeface="【暖色君】学院体" panose="02000603000000000000" pitchFamily="2" charset="-120"/>
                  </a:rPr>
                  <a:t>分</a:t>
                </a:r>
                <a:endParaRPr lang="en-US" altLang="zh-TW" sz="2000" dirty="0">
                  <a:solidFill>
                    <a:schemeClr val="accent3"/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endParaRPr>
              </a:p>
              <a:p>
                <a:pPr algn="ctr"/>
                <a:r>
                  <a:rPr lang="zh-TW" altLang="en-US" sz="2000" dirty="0">
                    <a:solidFill>
                      <a:schemeClr val="accent3"/>
                    </a:solidFill>
                    <a:latin typeface="【暖色君】学院体" panose="02000603000000000000" pitchFamily="2" charset="-120"/>
                    <a:ea typeface="【暖色君】学院体" panose="02000603000000000000" pitchFamily="2" charset="-120"/>
                    <a:cs typeface="【暖色君】学院体" panose="02000603000000000000" pitchFamily="2" charset="-120"/>
                  </a:rPr>
                  <a:t>進入下一關</a:t>
                </a:r>
              </a:p>
            </p:txBody>
          </p: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C122A203-C0AF-44E4-B394-86EBEDB0C1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0272" y="572571"/>
                <a:ext cx="2280980" cy="9525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接點 97">
                <a:extLst>
                  <a:ext uri="{FF2B5EF4-FFF2-40B4-BE49-F238E27FC236}">
                    <a16:creationId xmlns:a16="http://schemas.microsoft.com/office/drawing/2014/main" id="{07486C2E-94A2-4285-A5ED-88815D1CA3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63863" y="2725449"/>
                <a:ext cx="0" cy="695087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9" name="圖片 98">
                <a:extLst>
                  <a:ext uri="{FF2B5EF4-FFF2-40B4-BE49-F238E27FC236}">
                    <a16:creationId xmlns:a16="http://schemas.microsoft.com/office/drawing/2014/main" id="{6D770A88-06EE-46A4-8B7B-CB8F3D4345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5394" y="1781769"/>
                <a:ext cx="856938" cy="856938"/>
              </a:xfrm>
              <a:prstGeom prst="rect">
                <a:avLst/>
              </a:prstGeom>
            </p:spPr>
          </p:pic>
          <p:cxnSp>
            <p:nvCxnSpPr>
              <p:cNvPr id="100" name="直線接點 99">
                <a:extLst>
                  <a:ext uri="{FF2B5EF4-FFF2-40B4-BE49-F238E27FC236}">
                    <a16:creationId xmlns:a16="http://schemas.microsoft.com/office/drawing/2014/main" id="{102929A8-67B7-457D-A04D-B3BE0D7377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72569" y="3419475"/>
                <a:ext cx="0" cy="695087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1" name="圖片 100">
                <a:extLst>
                  <a:ext uri="{FF2B5EF4-FFF2-40B4-BE49-F238E27FC236}">
                    <a16:creationId xmlns:a16="http://schemas.microsoft.com/office/drawing/2014/main" id="{F09EAD96-186E-4453-BC4B-09B2468B66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4100" y="4265793"/>
                <a:ext cx="856938" cy="856938"/>
              </a:xfrm>
              <a:prstGeom prst="rect">
                <a:avLst/>
              </a:prstGeom>
            </p:spPr>
          </p:pic>
          <p:cxnSp>
            <p:nvCxnSpPr>
              <p:cNvPr id="102" name="直線單箭頭接點 101">
                <a:extLst>
                  <a:ext uri="{FF2B5EF4-FFF2-40B4-BE49-F238E27FC236}">
                    <a16:creationId xmlns:a16="http://schemas.microsoft.com/office/drawing/2014/main" id="{79A206DC-A505-4796-A8AB-F3529DC17712}"/>
                  </a:ext>
                </a:extLst>
              </p:cNvPr>
              <p:cNvCxnSpPr/>
              <p:nvPr/>
            </p:nvCxnSpPr>
            <p:spPr>
              <a:xfrm flipV="1">
                <a:off x="7024633" y="2533650"/>
                <a:ext cx="963530" cy="885825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單箭頭接點 102">
                <a:extLst>
                  <a:ext uri="{FF2B5EF4-FFF2-40B4-BE49-F238E27FC236}">
                    <a16:creationId xmlns:a16="http://schemas.microsoft.com/office/drawing/2014/main" id="{5A87A60A-9159-43C1-9972-ED8287108F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6058" y="3409950"/>
                <a:ext cx="963530" cy="885825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文字方塊 103">
                <a:extLst>
                  <a:ext uri="{FF2B5EF4-FFF2-40B4-BE49-F238E27FC236}">
                    <a16:creationId xmlns:a16="http://schemas.microsoft.com/office/drawing/2014/main" id="{7BFC2A4F-6779-4FCA-994C-02FF127F7F69}"/>
                  </a:ext>
                </a:extLst>
              </p:cNvPr>
              <p:cNvSpPr txBox="1"/>
              <p:nvPr/>
            </p:nvSpPr>
            <p:spPr>
              <a:xfrm>
                <a:off x="7970772" y="2070237"/>
                <a:ext cx="15144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4000" b="1" dirty="0">
                    <a:solidFill>
                      <a:schemeClr val="bg1">
                        <a:lumMod val="50000"/>
                      </a:schemeClr>
                    </a:solidFill>
                    <a:latin typeface="【暖色君】学院体" panose="02000603000000000000" pitchFamily="2" charset="-120"/>
                    <a:ea typeface="【暖色君】学院体" panose="02000603000000000000" pitchFamily="2" charset="-120"/>
                    <a:cs typeface="【暖色君】学院体" panose="02000603000000000000" pitchFamily="2" charset="-120"/>
                  </a:rPr>
                  <a:t>Win?</a:t>
                </a:r>
                <a:endParaRPr lang="zh-TW" altLang="en-US" sz="4000" b="1" dirty="0">
                  <a:solidFill>
                    <a:schemeClr val="bg1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endParaRPr>
              </a:p>
            </p:txBody>
          </p:sp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9AF515B2-A80C-44B0-BC85-9BD0F83D7E6F}"/>
                  </a:ext>
                </a:extLst>
              </p:cNvPr>
              <p:cNvSpPr txBox="1"/>
              <p:nvPr/>
            </p:nvSpPr>
            <p:spPr>
              <a:xfrm>
                <a:off x="7951036" y="3981588"/>
                <a:ext cx="15144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4000" b="1" dirty="0">
                    <a:solidFill>
                      <a:schemeClr val="bg1">
                        <a:lumMod val="50000"/>
                      </a:schemeClr>
                    </a:solidFill>
                    <a:latin typeface="【暖色君】学院体" panose="02000603000000000000" pitchFamily="2" charset="-120"/>
                    <a:ea typeface="【暖色君】学院体" panose="02000603000000000000" pitchFamily="2" charset="-120"/>
                    <a:cs typeface="【暖色君】学院体" panose="02000603000000000000" pitchFamily="2" charset="-120"/>
                  </a:rPr>
                  <a:t>Lose?</a:t>
                </a:r>
                <a:endParaRPr lang="zh-TW" altLang="en-US" sz="4000" b="1" dirty="0">
                  <a:solidFill>
                    <a:schemeClr val="bg1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endParaRPr>
              </a:p>
            </p:txBody>
          </p:sp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85C5AA0B-7780-42AA-B72A-820824153DB7}"/>
                  </a:ext>
                </a:extLst>
              </p:cNvPr>
              <p:cNvSpPr txBox="1"/>
              <p:nvPr/>
            </p:nvSpPr>
            <p:spPr>
              <a:xfrm rot="16200000">
                <a:off x="10143301" y="3102711"/>
                <a:ext cx="25096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6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Microsoft JhengHei UI" panose="020B0604030504040204" pitchFamily="34" charset="-120"/>
                    <a:cs typeface="Aharoni" panose="02010803020104030203" pitchFamily="2" charset="-79"/>
                  </a:rPr>
                  <a:t>inspiration</a:t>
                </a:r>
                <a:endParaRPr lang="zh-TW" altLang="en-US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endParaRPr>
              </a:p>
            </p:txBody>
          </p:sp>
          <p:sp>
            <p:nvSpPr>
              <p:cNvPr id="108" name="文字方塊 107">
                <a:extLst>
                  <a:ext uri="{FF2B5EF4-FFF2-40B4-BE49-F238E27FC236}">
                    <a16:creationId xmlns:a16="http://schemas.microsoft.com/office/drawing/2014/main" id="{3BDFBA22-0E92-4A33-9B5E-3C9D2E36301A}"/>
                  </a:ext>
                </a:extLst>
              </p:cNvPr>
              <p:cNvSpPr txBox="1"/>
              <p:nvPr/>
            </p:nvSpPr>
            <p:spPr>
              <a:xfrm rot="16200000">
                <a:off x="9725600" y="3102710"/>
                <a:ext cx="22673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6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Microsoft JhengHei UI" panose="020B0604030504040204" pitchFamily="34" charset="-120"/>
                    <a:cs typeface="Aharoni" panose="02010803020104030203" pitchFamily="2" charset="-79"/>
                  </a:rPr>
                  <a:t>Timelines</a:t>
                </a:r>
                <a:endParaRPr lang="zh-TW" altLang="en-US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135" name="群組 134">
              <a:extLst>
                <a:ext uri="{FF2B5EF4-FFF2-40B4-BE49-F238E27FC236}">
                  <a16:creationId xmlns:a16="http://schemas.microsoft.com/office/drawing/2014/main" id="{8A779D29-217F-4619-9D2B-7AC6FF862FE7}"/>
                </a:ext>
              </a:extLst>
            </p:cNvPr>
            <p:cNvGrpSpPr/>
            <p:nvPr/>
          </p:nvGrpSpPr>
          <p:grpSpPr>
            <a:xfrm>
              <a:off x="-1630640" y="-13237"/>
              <a:ext cx="12200840" cy="6858000"/>
              <a:chOff x="-1690348" y="-19862"/>
              <a:chExt cx="12200840" cy="6858000"/>
            </a:xfrm>
          </p:grpSpPr>
          <p:grpSp>
            <p:nvGrpSpPr>
              <p:cNvPr id="136" name="群組 135">
                <a:extLst>
                  <a:ext uri="{FF2B5EF4-FFF2-40B4-BE49-F238E27FC236}">
                    <a16:creationId xmlns:a16="http://schemas.microsoft.com/office/drawing/2014/main" id="{AA34871A-B0D3-4713-B369-03485123EAFC}"/>
                  </a:ext>
                </a:extLst>
              </p:cNvPr>
              <p:cNvGrpSpPr/>
              <p:nvPr/>
            </p:nvGrpSpPr>
            <p:grpSpPr>
              <a:xfrm>
                <a:off x="-1690348" y="-19862"/>
                <a:ext cx="12200840" cy="6858000"/>
                <a:chOff x="1" y="0"/>
                <a:chExt cx="12200840" cy="6858000"/>
              </a:xfrm>
            </p:grpSpPr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B4D4B5F3-6FC1-4A4F-942F-F50DFBE29BEB}"/>
                    </a:ext>
                  </a:extLst>
                </p:cNvPr>
                <p:cNvSpPr/>
                <p:nvPr/>
              </p:nvSpPr>
              <p:spPr>
                <a:xfrm>
                  <a:off x="1" y="0"/>
                  <a:ext cx="12200840" cy="6858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215900" dist="38100" sx="101000" sy="101000" algn="ctr" rotWithShape="0">
                    <a:schemeClr val="tx1">
                      <a:lumMod val="65000"/>
                      <a:lumOff val="35000"/>
                      <a:alpha val="3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39" name="手繪多邊形: 圖案 138">
                  <a:extLst>
                    <a:ext uri="{FF2B5EF4-FFF2-40B4-BE49-F238E27FC236}">
                      <a16:creationId xmlns:a16="http://schemas.microsoft.com/office/drawing/2014/main" id="{5845F7BB-3433-4B7F-A033-4CFC3A58F6AA}"/>
                    </a:ext>
                  </a:extLst>
                </p:cNvPr>
                <p:cNvSpPr/>
                <p:nvPr/>
              </p:nvSpPr>
              <p:spPr>
                <a:xfrm>
                  <a:off x="10797660" y="2125057"/>
                  <a:ext cx="1403180" cy="2607883"/>
                </a:xfrm>
                <a:custGeom>
                  <a:avLst/>
                  <a:gdLst>
                    <a:gd name="connsiteX0" fmla="*/ 1257300 w 1257300"/>
                    <a:gd name="connsiteY0" fmla="*/ 0 h 2607883"/>
                    <a:gd name="connsiteX1" fmla="*/ 1257300 w 1257300"/>
                    <a:gd name="connsiteY1" fmla="*/ 2607883 h 2607883"/>
                    <a:gd name="connsiteX2" fmla="*/ 1145851 w 1257300"/>
                    <a:gd name="connsiteY2" fmla="*/ 2602129 h 2607883"/>
                    <a:gd name="connsiteX3" fmla="*/ 0 w 1257300"/>
                    <a:gd name="connsiteY3" fmla="*/ 1303941 h 2607883"/>
                    <a:gd name="connsiteX4" fmla="*/ 1145851 w 1257300"/>
                    <a:gd name="connsiteY4" fmla="*/ 5753 h 2607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7300" h="2607883">
                      <a:moveTo>
                        <a:pt x="1257300" y="0"/>
                      </a:moveTo>
                      <a:lnTo>
                        <a:pt x="1257300" y="2607883"/>
                      </a:lnTo>
                      <a:lnTo>
                        <a:pt x="1145851" y="2602129"/>
                      </a:lnTo>
                      <a:cubicBezTo>
                        <a:pt x="502243" y="2535304"/>
                        <a:pt x="0" y="1979588"/>
                        <a:pt x="0" y="1303941"/>
                      </a:cubicBezTo>
                      <a:cubicBezTo>
                        <a:pt x="0" y="628294"/>
                        <a:pt x="502243" y="72579"/>
                        <a:pt x="1145851" y="575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40" name="文字方塊 139">
                  <a:extLst>
                    <a:ext uri="{FF2B5EF4-FFF2-40B4-BE49-F238E27FC236}">
                      <a16:creationId xmlns:a16="http://schemas.microsoft.com/office/drawing/2014/main" id="{38E56CB4-4813-4009-A42A-370B53FD8E00}"/>
                    </a:ext>
                  </a:extLst>
                </p:cNvPr>
                <p:cNvSpPr txBox="1"/>
                <p:nvPr/>
              </p:nvSpPr>
              <p:spPr>
                <a:xfrm rot="16200000">
                  <a:off x="10811300" y="3064405"/>
                  <a:ext cx="211287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3600" b="1" dirty="0">
                      <a:solidFill>
                        <a:schemeClr val="bg1"/>
                      </a:solidFill>
                      <a:latin typeface="Aharoni" panose="02010803020104030203" pitchFamily="2" charset="-79"/>
                      <a:ea typeface="Microsoft JhengHei UI" panose="020B0604030504040204" pitchFamily="34" charset="-120"/>
                      <a:cs typeface="Aharoni" panose="02010803020104030203" pitchFamily="2" charset="-79"/>
                    </a:rPr>
                    <a:t>program</a:t>
                  </a:r>
                  <a:endParaRPr lang="zh-TW" altLang="en-US" sz="36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Microsoft JhengHei UI" panose="020B0604030504040204" pitchFamily="34" charset="-120"/>
                    <a:cs typeface="Aharoni" panose="02010803020104030203" pitchFamily="2" charset="-79"/>
                  </a:endParaRPr>
                </a:p>
              </p:txBody>
            </p:sp>
          </p:grpSp>
          <p:pic>
            <p:nvPicPr>
              <p:cNvPr id="137" name="圖片 136">
                <a:extLst>
                  <a:ext uri="{FF2B5EF4-FFF2-40B4-BE49-F238E27FC236}">
                    <a16:creationId xmlns:a16="http://schemas.microsoft.com/office/drawing/2014/main" id="{F868F870-B2CF-4E3A-B3C0-07A41CDE2B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336786" y="3100077"/>
                <a:ext cx="651595" cy="651595"/>
              </a:xfrm>
              <a:prstGeom prst="rect">
                <a:avLst/>
              </a:prstGeom>
            </p:spPr>
          </p:pic>
        </p:grp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22BC4435-796E-475C-8416-AD8635609DA9}"/>
                </a:ext>
              </a:extLst>
            </p:cNvPr>
            <p:cNvSpPr txBox="1"/>
            <p:nvPr/>
          </p:nvSpPr>
          <p:spPr>
            <a:xfrm>
              <a:off x="1451112" y="258418"/>
              <a:ext cx="2602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800" b="1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Wall</a:t>
              </a:r>
              <a:endParaRPr lang="zh-TW" altLang="en-US" sz="4800" b="1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</p:txBody>
        </p:sp>
        <p:pic>
          <p:nvPicPr>
            <p:cNvPr id="61" name="圖片 60" descr="一張含有 計分板, 文字, 時鐘, 物件 的圖片&#10;&#10;自動產生的描述">
              <a:extLst>
                <a:ext uri="{FF2B5EF4-FFF2-40B4-BE49-F238E27FC236}">
                  <a16:creationId xmlns:a16="http://schemas.microsoft.com/office/drawing/2014/main" id="{AD4957D0-51DE-4CFA-B6F6-3897EB0AA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770" y="1166575"/>
              <a:ext cx="6000686" cy="5254057"/>
            </a:xfrm>
            <a:prstGeom prst="rect">
              <a:avLst/>
            </a:prstGeom>
          </p:spPr>
        </p:pic>
      </p:grpSp>
      <p:grpSp>
        <p:nvGrpSpPr>
          <p:cNvPr id="130" name="群組 129">
            <a:extLst>
              <a:ext uri="{FF2B5EF4-FFF2-40B4-BE49-F238E27FC236}">
                <a16:creationId xmlns:a16="http://schemas.microsoft.com/office/drawing/2014/main" id="{78A1A7C9-452C-4D0E-9027-31EDD2E00F84}"/>
              </a:ext>
            </a:extLst>
          </p:cNvPr>
          <p:cNvGrpSpPr/>
          <p:nvPr/>
        </p:nvGrpSpPr>
        <p:grpSpPr>
          <a:xfrm>
            <a:off x="-2142254" y="-6183"/>
            <a:ext cx="12200840" cy="6858000"/>
            <a:chOff x="1" y="0"/>
            <a:chExt cx="12200840" cy="6858000"/>
          </a:xfrm>
        </p:grpSpPr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B1C102A3-BE18-42E3-A206-CF08AADC7F4C}"/>
                </a:ext>
              </a:extLst>
            </p:cNvPr>
            <p:cNvSpPr/>
            <p:nvPr/>
          </p:nvSpPr>
          <p:spPr>
            <a:xfrm>
              <a:off x="1" y="0"/>
              <a:ext cx="1220084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手繪多邊形: 圖案 131">
              <a:extLst>
                <a:ext uri="{FF2B5EF4-FFF2-40B4-BE49-F238E27FC236}">
                  <a16:creationId xmlns:a16="http://schemas.microsoft.com/office/drawing/2014/main" id="{554E3B2D-62C7-4D43-931F-9DE660BC4A4C}"/>
                </a:ext>
              </a:extLst>
            </p:cNvPr>
            <p:cNvSpPr/>
            <p:nvPr/>
          </p:nvSpPr>
          <p:spPr>
            <a:xfrm>
              <a:off x="10797660" y="2125057"/>
              <a:ext cx="1403180" cy="2607883"/>
            </a:xfrm>
            <a:custGeom>
              <a:avLst/>
              <a:gdLst>
                <a:gd name="connsiteX0" fmla="*/ 1257300 w 1257300"/>
                <a:gd name="connsiteY0" fmla="*/ 0 h 2607883"/>
                <a:gd name="connsiteX1" fmla="*/ 1257300 w 1257300"/>
                <a:gd name="connsiteY1" fmla="*/ 2607883 h 2607883"/>
                <a:gd name="connsiteX2" fmla="*/ 1145851 w 1257300"/>
                <a:gd name="connsiteY2" fmla="*/ 2602129 h 2607883"/>
                <a:gd name="connsiteX3" fmla="*/ 0 w 1257300"/>
                <a:gd name="connsiteY3" fmla="*/ 1303941 h 2607883"/>
                <a:gd name="connsiteX4" fmla="*/ 1145851 w 1257300"/>
                <a:gd name="connsiteY4" fmla="*/ 5753 h 260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2607883">
                  <a:moveTo>
                    <a:pt x="1257300" y="0"/>
                  </a:moveTo>
                  <a:lnTo>
                    <a:pt x="1257300" y="2607883"/>
                  </a:lnTo>
                  <a:lnTo>
                    <a:pt x="1145851" y="2602129"/>
                  </a:lnTo>
                  <a:cubicBezTo>
                    <a:pt x="502243" y="2535304"/>
                    <a:pt x="0" y="1979588"/>
                    <a:pt x="0" y="1303941"/>
                  </a:cubicBezTo>
                  <a:cubicBezTo>
                    <a:pt x="0" y="628294"/>
                    <a:pt x="502243" y="72579"/>
                    <a:pt x="1145851" y="57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81CB135D-5B18-432A-BA49-B690E9D1360B}"/>
                </a:ext>
              </a:extLst>
            </p:cNvPr>
            <p:cNvSpPr txBox="1"/>
            <p:nvPr/>
          </p:nvSpPr>
          <p:spPr>
            <a:xfrm rot="16200000">
              <a:off x="11051506" y="3105832"/>
              <a:ext cx="16523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END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  <p:pic>
          <p:nvPicPr>
            <p:cNvPr id="134" name="圖片 133" descr="一張含有 向量圖形 的圖片&#10;&#10;自動產生的描述">
              <a:extLst>
                <a:ext uri="{FF2B5EF4-FFF2-40B4-BE49-F238E27FC236}">
                  <a16:creationId xmlns:a16="http://schemas.microsoft.com/office/drawing/2014/main" id="{0E2B6B6C-2468-420A-9674-506C0306C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72057" y="3092751"/>
              <a:ext cx="602576" cy="672491"/>
            </a:xfrm>
            <a:prstGeom prst="rect">
              <a:avLst/>
            </a:prstGeom>
          </p:spPr>
        </p:pic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8A3F05-7785-4F75-8208-35DA56617830}"/>
              </a:ext>
            </a:extLst>
          </p:cNvPr>
          <p:cNvSpPr txBox="1"/>
          <p:nvPr/>
        </p:nvSpPr>
        <p:spPr>
          <a:xfrm>
            <a:off x="3551900" y="2165992"/>
            <a:ext cx="36861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0" b="1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Thank you</a:t>
            </a:r>
            <a:endParaRPr lang="zh-TW" altLang="en-US" sz="8000" b="1" dirty="0">
              <a:solidFill>
                <a:schemeClr val="accent6">
                  <a:lumMod val="50000"/>
                </a:schemeClr>
              </a:solidFill>
              <a:latin typeface="【暖色君】学院体" panose="02000603000000000000" pitchFamily="2" charset="-120"/>
              <a:ea typeface="【暖色君】学院体" panose="02000603000000000000" pitchFamily="2" charset="-120"/>
              <a:cs typeface="【暖色君】学院体" panose="02000603000000000000" pitchFamily="2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8A01812-5923-40AB-9C26-C7A097D8324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321" y="847317"/>
            <a:ext cx="5972521" cy="597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5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3A133E3D-5042-487F-8676-6922687F2F75}"/>
              </a:ext>
            </a:extLst>
          </p:cNvPr>
          <p:cNvGrpSpPr/>
          <p:nvPr/>
        </p:nvGrpSpPr>
        <p:grpSpPr>
          <a:xfrm>
            <a:off x="-992" y="-6186"/>
            <a:ext cx="12250265" cy="7006008"/>
            <a:chOff x="-992" y="-6186"/>
            <a:chExt cx="12250265" cy="7006008"/>
          </a:xfrm>
        </p:grpSpPr>
        <p:pic>
          <p:nvPicPr>
            <p:cNvPr id="78" name="圖片 77" descr="一張含有 物件, 時鐘 的圖片&#10;&#10;自動產生的描述">
              <a:extLst>
                <a:ext uri="{FF2B5EF4-FFF2-40B4-BE49-F238E27FC236}">
                  <a16:creationId xmlns:a16="http://schemas.microsoft.com/office/drawing/2014/main" id="{56AFE4B5-781D-40CE-92DA-E6017E384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7291" y="3730277"/>
              <a:ext cx="2554505" cy="729858"/>
            </a:xfrm>
            <a:prstGeom prst="rect">
              <a:avLst/>
            </a:prstGeom>
          </p:spPr>
        </p:pic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0C8B74AD-6BE5-4E94-BD4B-A4E09DD51EA1}"/>
                </a:ext>
              </a:extLst>
            </p:cNvPr>
            <p:cNvGrpSpPr/>
            <p:nvPr/>
          </p:nvGrpSpPr>
          <p:grpSpPr>
            <a:xfrm>
              <a:off x="5230304" y="4245222"/>
              <a:ext cx="4514988" cy="2754600"/>
              <a:chOff x="5803739" y="4255158"/>
              <a:chExt cx="4257284" cy="2754600"/>
            </a:xfrm>
          </p:grpSpPr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11C6415C-B71E-44F9-BE77-82EB783EC98D}"/>
                  </a:ext>
                </a:extLst>
              </p:cNvPr>
              <p:cNvSpPr txBox="1"/>
              <p:nvPr/>
            </p:nvSpPr>
            <p:spPr>
              <a:xfrm>
                <a:off x="5803739" y="4255158"/>
                <a:ext cx="4257284" cy="2754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b="1" dirty="0">
                    <a:solidFill>
                      <a:schemeClr val="accent6">
                        <a:lumMod val="50000"/>
                      </a:schemeClr>
                    </a:solidFill>
                    <a:latin typeface="【暖色君】学院体" panose="02000603000000000000" pitchFamily="2" charset="-120"/>
                    <a:ea typeface="【暖色君】学院体" panose="02000603000000000000" pitchFamily="2" charset="-120"/>
                    <a:cs typeface="【暖色君】学院体" panose="02000603000000000000" pitchFamily="2" charset="-120"/>
                  </a:rPr>
                  <a:t>		  </a:t>
                </a:r>
                <a:r>
                  <a:rPr lang="zh-TW" altLang="en-US" sz="3200" b="1" dirty="0">
                    <a:solidFill>
                      <a:schemeClr val="accent6">
                        <a:lumMod val="50000"/>
                      </a:schemeClr>
                    </a:solidFill>
                    <a:latin typeface="【暖色君】学院体" panose="02000603000000000000" pitchFamily="2" charset="-120"/>
                    <a:ea typeface="【暖色君】学院体" panose="02000603000000000000" pitchFamily="2" charset="-120"/>
                    <a:cs typeface="【暖色君】学院体" panose="02000603000000000000" pitchFamily="2" charset="-120"/>
                  </a:rPr>
                  <a:t>組員</a:t>
                </a:r>
                <a:endParaRPr lang="en-US" altLang="zh-TW" sz="3200" b="1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endParaRPr>
              </a:p>
              <a:p>
                <a:endParaRPr lang="en-US" altLang="zh-TW" sz="900" b="1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endParaRPr>
              </a:p>
              <a:p>
                <a:r>
                  <a:rPr lang="en-US" altLang="zh-TW" sz="3200" b="1" dirty="0">
                    <a:solidFill>
                      <a:schemeClr val="accent6">
                        <a:lumMod val="50000"/>
                      </a:schemeClr>
                    </a:solidFill>
                    <a:latin typeface="【暖色君】学院体" panose="02000603000000000000" pitchFamily="2" charset="-120"/>
                    <a:ea typeface="【暖色君】学院体" panose="02000603000000000000" pitchFamily="2" charset="-120"/>
                    <a:cs typeface="【暖色君】学院体" panose="02000603000000000000" pitchFamily="2" charset="-120"/>
                  </a:rPr>
                  <a:t>	</a:t>
                </a:r>
                <a:r>
                  <a:rPr lang="zh-TW" altLang="en-US" sz="3200" b="1" dirty="0">
                    <a:solidFill>
                      <a:schemeClr val="accent6">
                        <a:lumMod val="50000"/>
                      </a:schemeClr>
                    </a:solidFill>
                    <a:latin typeface="【暖色君】学院体" panose="02000603000000000000" pitchFamily="2" charset="-120"/>
                    <a:ea typeface="【暖色君】学院体" panose="02000603000000000000" pitchFamily="2" charset="-120"/>
                    <a:cs typeface="【暖色君】学院体" panose="02000603000000000000" pitchFamily="2" charset="-120"/>
                  </a:rPr>
                  <a:t>張瓊云</a:t>
                </a:r>
                <a:r>
                  <a:rPr lang="en-US" altLang="zh-TW" sz="3200" b="1" dirty="0">
                    <a:solidFill>
                      <a:schemeClr val="accent6">
                        <a:lumMod val="50000"/>
                      </a:schemeClr>
                    </a:solidFill>
                    <a:latin typeface="【暖色君】学院体" panose="02000603000000000000" pitchFamily="2" charset="-120"/>
                    <a:ea typeface="【暖色君】学院体" panose="02000603000000000000" pitchFamily="2" charset="-120"/>
                    <a:cs typeface="【暖色君】学院体" panose="02000603000000000000" pitchFamily="2" charset="-120"/>
                  </a:rPr>
                  <a:t>	</a:t>
                </a:r>
                <a:r>
                  <a:rPr lang="zh-TW" altLang="en-US" sz="3200" b="1" dirty="0">
                    <a:solidFill>
                      <a:schemeClr val="accent6">
                        <a:lumMod val="50000"/>
                      </a:schemeClr>
                    </a:solidFill>
                    <a:latin typeface="【暖色君】学院体" panose="02000603000000000000" pitchFamily="2" charset="-120"/>
                    <a:ea typeface="【暖色君】学院体" panose="02000603000000000000" pitchFamily="2" charset="-120"/>
                    <a:cs typeface="【暖色君】学院体" panose="02000603000000000000" pitchFamily="2" charset="-120"/>
                  </a:rPr>
                  <a:t> 邱冠銘</a:t>
                </a:r>
                <a:r>
                  <a:rPr lang="en-US" altLang="zh-TW" sz="3200" b="1" dirty="0">
                    <a:solidFill>
                      <a:schemeClr val="accent6">
                        <a:lumMod val="50000"/>
                      </a:schemeClr>
                    </a:solidFill>
                    <a:latin typeface="【暖色君】学院体" panose="02000603000000000000" pitchFamily="2" charset="-120"/>
                    <a:ea typeface="【暖色君】学院体" panose="02000603000000000000" pitchFamily="2" charset="-120"/>
                    <a:cs typeface="【暖色君】学院体" panose="02000603000000000000" pitchFamily="2" charset="-120"/>
                  </a:rPr>
                  <a:t>	</a:t>
                </a:r>
                <a:r>
                  <a:rPr lang="zh-TW" altLang="en-US" sz="3200" b="1" dirty="0">
                    <a:solidFill>
                      <a:schemeClr val="accent6">
                        <a:lumMod val="50000"/>
                      </a:schemeClr>
                    </a:solidFill>
                    <a:latin typeface="【暖色君】学院体" panose="02000603000000000000" pitchFamily="2" charset="-120"/>
                    <a:ea typeface="【暖色君】学院体" panose="02000603000000000000" pitchFamily="2" charset="-120"/>
                    <a:cs typeface="【暖色君】学院体" panose="02000603000000000000" pitchFamily="2" charset="-120"/>
                  </a:rPr>
                  <a:t>蔡承隆</a:t>
                </a:r>
                <a:r>
                  <a:rPr lang="en-US" altLang="zh-TW" sz="3200" b="1" dirty="0">
                    <a:solidFill>
                      <a:schemeClr val="accent6">
                        <a:lumMod val="50000"/>
                      </a:schemeClr>
                    </a:solidFill>
                    <a:latin typeface="【暖色君】学院体" panose="02000603000000000000" pitchFamily="2" charset="-120"/>
                    <a:ea typeface="【暖色君】学院体" panose="02000603000000000000" pitchFamily="2" charset="-120"/>
                    <a:cs typeface="【暖色君】学院体" panose="02000603000000000000" pitchFamily="2" charset="-120"/>
                  </a:rPr>
                  <a:t>	</a:t>
                </a:r>
                <a:r>
                  <a:rPr lang="zh-TW" altLang="en-US" sz="3200" b="1" dirty="0">
                    <a:solidFill>
                      <a:schemeClr val="accent6">
                        <a:lumMod val="50000"/>
                      </a:schemeClr>
                    </a:solidFill>
                    <a:latin typeface="【暖色君】学院体" panose="02000603000000000000" pitchFamily="2" charset="-120"/>
                    <a:ea typeface="【暖色君】学院体" panose="02000603000000000000" pitchFamily="2" charset="-120"/>
                    <a:cs typeface="【暖色君】学院体" panose="02000603000000000000" pitchFamily="2" charset="-120"/>
                  </a:rPr>
                  <a:t> 林孟儒</a:t>
                </a:r>
                <a:r>
                  <a:rPr lang="en-US" altLang="zh-TW" sz="3200" b="1" dirty="0">
                    <a:solidFill>
                      <a:schemeClr val="accent6">
                        <a:lumMod val="50000"/>
                      </a:schemeClr>
                    </a:solidFill>
                    <a:latin typeface="【暖色君】学院体" panose="02000603000000000000" pitchFamily="2" charset="-120"/>
                    <a:ea typeface="【暖色君】学院体" panose="02000603000000000000" pitchFamily="2" charset="-120"/>
                    <a:cs typeface="【暖色君】学院体" panose="02000603000000000000" pitchFamily="2" charset="-120"/>
                  </a:rPr>
                  <a:t>	</a:t>
                </a:r>
                <a:r>
                  <a:rPr lang="zh-TW" altLang="en-US" sz="3200" b="1" dirty="0">
                    <a:solidFill>
                      <a:schemeClr val="accent6">
                        <a:lumMod val="50000"/>
                      </a:schemeClr>
                    </a:solidFill>
                    <a:latin typeface="【暖色君】学院体" panose="02000603000000000000" pitchFamily="2" charset="-120"/>
                    <a:ea typeface="【暖色君】学院体" panose="02000603000000000000" pitchFamily="2" charset="-120"/>
                    <a:cs typeface="【暖色君】学院体" panose="02000603000000000000" pitchFamily="2" charset="-120"/>
                  </a:rPr>
                  <a:t>杜俞萱</a:t>
                </a:r>
                <a:endParaRPr lang="en-US" altLang="zh-TW" sz="3200" b="1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endParaRPr>
              </a:p>
              <a:p>
                <a:r>
                  <a:rPr lang="en-US" altLang="zh-TW" sz="3600" b="1" dirty="0">
                    <a:solidFill>
                      <a:schemeClr val="accent6">
                        <a:lumMod val="50000"/>
                      </a:schemeClr>
                    </a:solidFill>
                    <a:latin typeface="【暖色君】学院体" panose="02000603000000000000" pitchFamily="2" charset="-120"/>
                    <a:ea typeface="【暖色君】学院体" panose="02000603000000000000" pitchFamily="2" charset="-120"/>
                    <a:cs typeface="【暖色君】学院体" panose="02000603000000000000" pitchFamily="2" charset="-120"/>
                  </a:rPr>
                  <a:t>	</a:t>
                </a:r>
                <a:endParaRPr lang="zh-TW" altLang="en-US" sz="3600" b="1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endParaRPr>
              </a:p>
            </p:txBody>
          </p:sp>
          <p:cxnSp>
            <p:nvCxnSpPr>
              <p:cNvPr id="81" name="直線接點 80">
                <a:extLst>
                  <a:ext uri="{FF2B5EF4-FFF2-40B4-BE49-F238E27FC236}">
                    <a16:creationId xmlns:a16="http://schemas.microsoft.com/office/drawing/2014/main" id="{55BB8B33-3CD7-4FAC-89EA-02BF810C40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3927" y="4772688"/>
                <a:ext cx="3140765" cy="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pic>
          <p:nvPicPr>
            <p:cNvPr id="5" name="圖片 4" descr="一張含有 物件, 時鐘 的圖片&#10;&#10;自動產生的描述">
              <a:extLst>
                <a:ext uri="{FF2B5EF4-FFF2-40B4-BE49-F238E27FC236}">
                  <a16:creationId xmlns:a16="http://schemas.microsoft.com/office/drawing/2014/main" id="{3E81AF21-D168-4BA1-A59F-4A6FB88B6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7863" y="2085312"/>
              <a:ext cx="8572500" cy="1905000"/>
            </a:xfrm>
            <a:prstGeom prst="rect">
              <a:avLst/>
            </a:prstGeom>
          </p:spPr>
        </p:pic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98D71021-EB6A-48CF-A8D2-AA5500A9E6D7}"/>
                </a:ext>
              </a:extLst>
            </p:cNvPr>
            <p:cNvGrpSpPr/>
            <p:nvPr/>
          </p:nvGrpSpPr>
          <p:grpSpPr>
            <a:xfrm>
              <a:off x="-992" y="-6186"/>
              <a:ext cx="12250265" cy="6858000"/>
              <a:chOff x="-7733613" y="33570"/>
              <a:chExt cx="12250265" cy="6858000"/>
            </a:xfrm>
          </p:grpSpPr>
          <p:grpSp>
            <p:nvGrpSpPr>
              <p:cNvPr id="2" name="群組 1">
                <a:extLst>
                  <a:ext uri="{FF2B5EF4-FFF2-40B4-BE49-F238E27FC236}">
                    <a16:creationId xmlns:a16="http://schemas.microsoft.com/office/drawing/2014/main" id="{B0F7EAAA-3AC3-4A1C-801A-3158EF497A0E}"/>
                  </a:ext>
                </a:extLst>
              </p:cNvPr>
              <p:cNvGrpSpPr/>
              <p:nvPr/>
            </p:nvGrpSpPr>
            <p:grpSpPr>
              <a:xfrm>
                <a:off x="-7733613" y="33570"/>
                <a:ext cx="12250265" cy="6858000"/>
                <a:chOff x="1" y="0"/>
                <a:chExt cx="12250265" cy="6858000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3B02701-3C83-4236-8BA1-B108151DDF06}"/>
                    </a:ext>
                  </a:extLst>
                </p:cNvPr>
                <p:cNvSpPr/>
                <p:nvPr/>
              </p:nvSpPr>
              <p:spPr>
                <a:xfrm>
                  <a:off x="1" y="0"/>
                  <a:ext cx="12200840" cy="6858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215900" dist="38100" sx="101000" sy="101000" algn="ctr" rotWithShape="0">
                    <a:schemeClr val="tx1">
                      <a:lumMod val="65000"/>
                      <a:lumOff val="35000"/>
                      <a:alpha val="3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手繪多邊形: 圖案 21">
                  <a:extLst>
                    <a:ext uri="{FF2B5EF4-FFF2-40B4-BE49-F238E27FC236}">
                      <a16:creationId xmlns:a16="http://schemas.microsoft.com/office/drawing/2014/main" id="{6754AE60-0753-4DDB-9A92-3E950F652720}"/>
                    </a:ext>
                  </a:extLst>
                </p:cNvPr>
                <p:cNvSpPr/>
                <p:nvPr/>
              </p:nvSpPr>
              <p:spPr>
                <a:xfrm>
                  <a:off x="10797660" y="2125057"/>
                  <a:ext cx="1403180" cy="2607883"/>
                </a:xfrm>
                <a:custGeom>
                  <a:avLst/>
                  <a:gdLst>
                    <a:gd name="connsiteX0" fmla="*/ 1257300 w 1257300"/>
                    <a:gd name="connsiteY0" fmla="*/ 0 h 2607883"/>
                    <a:gd name="connsiteX1" fmla="*/ 1257300 w 1257300"/>
                    <a:gd name="connsiteY1" fmla="*/ 2607883 h 2607883"/>
                    <a:gd name="connsiteX2" fmla="*/ 1145851 w 1257300"/>
                    <a:gd name="connsiteY2" fmla="*/ 2602129 h 2607883"/>
                    <a:gd name="connsiteX3" fmla="*/ 0 w 1257300"/>
                    <a:gd name="connsiteY3" fmla="*/ 1303941 h 2607883"/>
                    <a:gd name="connsiteX4" fmla="*/ 1145851 w 1257300"/>
                    <a:gd name="connsiteY4" fmla="*/ 5753 h 2607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7300" h="2607883">
                      <a:moveTo>
                        <a:pt x="1257300" y="0"/>
                      </a:moveTo>
                      <a:lnTo>
                        <a:pt x="1257300" y="2607883"/>
                      </a:lnTo>
                      <a:lnTo>
                        <a:pt x="1145851" y="2602129"/>
                      </a:lnTo>
                      <a:cubicBezTo>
                        <a:pt x="502243" y="2535304"/>
                        <a:pt x="0" y="1979588"/>
                        <a:pt x="0" y="1303941"/>
                      </a:cubicBezTo>
                      <a:cubicBezTo>
                        <a:pt x="0" y="628294"/>
                        <a:pt x="502243" y="72579"/>
                        <a:pt x="1145851" y="5753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0A90B921-9DB4-41B5-9070-F7844A45C951}"/>
                    </a:ext>
                  </a:extLst>
                </p:cNvPr>
                <p:cNvSpPr txBox="1"/>
                <p:nvPr/>
              </p:nvSpPr>
              <p:spPr>
                <a:xfrm rot="16200000">
                  <a:off x="11100931" y="3108896"/>
                  <a:ext cx="165233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3600" b="1" dirty="0">
                      <a:solidFill>
                        <a:schemeClr val="bg1"/>
                      </a:solidFill>
                      <a:latin typeface="Aharoni" panose="02010803020104030203" pitchFamily="2" charset="-79"/>
                      <a:ea typeface="Microsoft JhengHei UI" panose="020B0604030504040204" pitchFamily="34" charset="-120"/>
                      <a:cs typeface="Aharoni" panose="02010803020104030203" pitchFamily="2" charset="-79"/>
                    </a:rPr>
                    <a:t>rules</a:t>
                  </a:r>
                  <a:endParaRPr lang="zh-TW" altLang="en-US" sz="36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Microsoft JhengHei UI" panose="020B0604030504040204" pitchFamily="34" charset="-120"/>
                    <a:cs typeface="Aharoni" panose="02010803020104030203" pitchFamily="2" charset="-79"/>
                  </a:endParaRPr>
                </a:p>
              </p:txBody>
            </p:sp>
          </p:grpSp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14442485-979A-4345-9E48-D1D8475691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3001534" y="2900011"/>
                <a:ext cx="883475" cy="883475"/>
              </a:xfrm>
              <a:prstGeom prst="rect">
                <a:avLst/>
              </a:prstGeom>
            </p:spPr>
          </p:pic>
        </p:grpSp>
        <p:sp>
          <p:nvSpPr>
            <p:cNvPr id="41" name="文字方塊 10">
              <a:extLst>
                <a:ext uri="{FF2B5EF4-FFF2-40B4-BE49-F238E27FC236}">
                  <a16:creationId xmlns:a16="http://schemas.microsoft.com/office/drawing/2014/main" id="{8AADC7AD-8260-4638-8731-09CD1F388EDF}"/>
                </a:ext>
              </a:extLst>
            </p:cNvPr>
            <p:cNvSpPr txBox="1"/>
            <p:nvPr/>
          </p:nvSpPr>
          <p:spPr>
            <a:xfrm>
              <a:off x="3749016" y="1076335"/>
              <a:ext cx="7323142" cy="472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4350" indent="-51435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34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閃躲迎面而來的隕石</a:t>
              </a:r>
              <a:endParaRPr lang="en-US" altLang="zh-TW" sz="34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34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隨時蒐集行道上的道具</a:t>
              </a:r>
              <a:endParaRPr lang="en-US" altLang="zh-TW" sz="34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34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每關關卡限時</a:t>
              </a:r>
              <a:r>
                <a:rPr lang="en-US" altLang="zh-TW" sz="34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30</a:t>
              </a:r>
              <a:r>
                <a:rPr lang="zh-TW" altLang="en-US" sz="34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秒</a:t>
              </a:r>
              <a:endParaRPr lang="en-US" altLang="zh-TW" sz="34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34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把握時機按方向鍵               </a:t>
              </a:r>
              <a:r>
                <a:rPr lang="en-US" altLang="zh-TW" sz="34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      </a:t>
              </a:r>
              <a:r>
                <a:rPr lang="zh-TW" altLang="en-US" sz="34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更快通關！</a:t>
              </a:r>
              <a:endParaRPr lang="en-US" altLang="zh-TW" sz="34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34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除了方塊障礙物其他圖示皆是道具！</a:t>
              </a:r>
              <a:endParaRPr lang="en-US" altLang="zh-TW" sz="34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DB6C74AF-829F-4BFA-A392-1B8BE95E7F66}"/>
                </a:ext>
              </a:extLst>
            </p:cNvPr>
            <p:cNvSpPr txBox="1"/>
            <p:nvPr/>
          </p:nvSpPr>
          <p:spPr>
            <a:xfrm>
              <a:off x="2686210" y="185704"/>
              <a:ext cx="26060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800" b="1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Rules</a:t>
              </a:r>
              <a:endParaRPr lang="zh-TW" altLang="en-US" sz="4800" b="1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</p:txBody>
        </p:sp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FC9C2CB6-8003-4AC0-BE78-4366FB609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2761" y="3604744"/>
              <a:ext cx="1468089" cy="1468089"/>
            </a:xfrm>
            <a:prstGeom prst="rect">
              <a:avLst/>
            </a:prstGeom>
          </p:spPr>
        </p:pic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F474D0A6-CD58-407C-BB28-1B311A07EEE9}"/>
              </a:ext>
            </a:extLst>
          </p:cNvPr>
          <p:cNvGrpSpPr/>
          <p:nvPr/>
        </p:nvGrpSpPr>
        <p:grpSpPr>
          <a:xfrm>
            <a:off x="-515658" y="-9936"/>
            <a:ext cx="12241082" cy="6858000"/>
            <a:chOff x="-9893111" y="-9936"/>
            <a:chExt cx="12241082" cy="6858000"/>
          </a:xfrm>
        </p:grpSpPr>
        <p:grpSp>
          <p:nvGrpSpPr>
            <p:cNvPr id="72" name="群組 71">
              <a:extLst>
                <a:ext uri="{FF2B5EF4-FFF2-40B4-BE49-F238E27FC236}">
                  <a16:creationId xmlns:a16="http://schemas.microsoft.com/office/drawing/2014/main" id="{36202957-168C-42DA-B603-EBCE44937F4D}"/>
                </a:ext>
              </a:extLst>
            </p:cNvPr>
            <p:cNvGrpSpPr/>
            <p:nvPr/>
          </p:nvGrpSpPr>
          <p:grpSpPr>
            <a:xfrm>
              <a:off x="-9893111" y="-9936"/>
              <a:ext cx="12200840" cy="6858000"/>
              <a:chOff x="1" y="0"/>
              <a:chExt cx="12200840" cy="6858000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6A586F08-A8A4-48CB-B47E-9B84EBA03A8A}"/>
                  </a:ext>
                </a:extLst>
              </p:cNvPr>
              <p:cNvSpPr/>
              <p:nvPr/>
            </p:nvSpPr>
            <p:spPr>
              <a:xfrm>
                <a:off x="1" y="0"/>
                <a:ext cx="1220084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" name="手繪多邊形: 圖案 73">
                <a:extLst>
                  <a:ext uri="{FF2B5EF4-FFF2-40B4-BE49-F238E27FC236}">
                    <a16:creationId xmlns:a16="http://schemas.microsoft.com/office/drawing/2014/main" id="{DF326FA8-9A14-4DF7-8AC3-5F71EE5E5199}"/>
                  </a:ext>
                </a:extLst>
              </p:cNvPr>
              <p:cNvSpPr/>
              <p:nvPr/>
            </p:nvSpPr>
            <p:spPr>
              <a:xfrm>
                <a:off x="10797660" y="2125057"/>
                <a:ext cx="1403180" cy="2607883"/>
              </a:xfrm>
              <a:custGeom>
                <a:avLst/>
                <a:gdLst>
                  <a:gd name="connsiteX0" fmla="*/ 1257300 w 1257300"/>
                  <a:gd name="connsiteY0" fmla="*/ 0 h 2607883"/>
                  <a:gd name="connsiteX1" fmla="*/ 1257300 w 1257300"/>
                  <a:gd name="connsiteY1" fmla="*/ 2607883 h 2607883"/>
                  <a:gd name="connsiteX2" fmla="*/ 1145851 w 1257300"/>
                  <a:gd name="connsiteY2" fmla="*/ 2602129 h 2607883"/>
                  <a:gd name="connsiteX3" fmla="*/ 0 w 1257300"/>
                  <a:gd name="connsiteY3" fmla="*/ 1303941 h 2607883"/>
                  <a:gd name="connsiteX4" fmla="*/ 1145851 w 1257300"/>
                  <a:gd name="connsiteY4" fmla="*/ 5753 h 2607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300" h="2607883">
                    <a:moveTo>
                      <a:pt x="1257300" y="0"/>
                    </a:moveTo>
                    <a:lnTo>
                      <a:pt x="1257300" y="2607883"/>
                    </a:lnTo>
                    <a:lnTo>
                      <a:pt x="1145851" y="2602129"/>
                    </a:lnTo>
                    <a:cubicBezTo>
                      <a:pt x="502243" y="2535304"/>
                      <a:pt x="0" y="1979588"/>
                      <a:pt x="0" y="1303941"/>
                    </a:cubicBezTo>
                    <a:cubicBezTo>
                      <a:pt x="0" y="628294"/>
                      <a:pt x="502243" y="72579"/>
                      <a:pt x="1145851" y="57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pic>
            <p:nvPicPr>
              <p:cNvPr id="75" name="圖片 74" descr="一張含有 向量圖形 的圖片&#10;&#10;自動產生的描述">
                <a:extLst>
                  <a:ext uri="{FF2B5EF4-FFF2-40B4-BE49-F238E27FC236}">
                    <a16:creationId xmlns:a16="http://schemas.microsoft.com/office/drawing/2014/main" id="{23AFD7A9-EEDD-4624-833D-55DCA4234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902484" y="3092751"/>
                <a:ext cx="602576" cy="672491"/>
              </a:xfrm>
              <a:prstGeom prst="rect">
                <a:avLst/>
              </a:prstGeom>
            </p:spPr>
          </p:pic>
        </p:grp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69BDEC78-2CD8-4466-9C27-485A8FF90AC7}"/>
                </a:ext>
              </a:extLst>
            </p:cNvPr>
            <p:cNvSpPr txBox="1"/>
            <p:nvPr/>
          </p:nvSpPr>
          <p:spPr>
            <a:xfrm rot="16200000">
              <a:off x="769990" y="3102711"/>
              <a:ext cx="25096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inspiration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</p:grp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A5013A59-9648-472E-9B46-0ADD6DDE8FB8}"/>
              </a:ext>
            </a:extLst>
          </p:cNvPr>
          <p:cNvGrpSpPr/>
          <p:nvPr/>
        </p:nvGrpSpPr>
        <p:grpSpPr>
          <a:xfrm>
            <a:off x="-10474422" y="-9940"/>
            <a:ext cx="12240595" cy="6858000"/>
            <a:chOff x="1" y="0"/>
            <a:chExt cx="12240595" cy="6858000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413AC35-4C5A-43A7-992F-C488C866B75D}"/>
                </a:ext>
              </a:extLst>
            </p:cNvPr>
            <p:cNvSpPr/>
            <p:nvPr/>
          </p:nvSpPr>
          <p:spPr>
            <a:xfrm>
              <a:off x="1" y="0"/>
              <a:ext cx="1220084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0" name="手繪多邊形: 圖案 79">
              <a:extLst>
                <a:ext uri="{FF2B5EF4-FFF2-40B4-BE49-F238E27FC236}">
                  <a16:creationId xmlns:a16="http://schemas.microsoft.com/office/drawing/2014/main" id="{7CE2670F-A932-4543-8F89-92BCE7AC5CCE}"/>
                </a:ext>
              </a:extLst>
            </p:cNvPr>
            <p:cNvSpPr/>
            <p:nvPr/>
          </p:nvSpPr>
          <p:spPr>
            <a:xfrm>
              <a:off x="10797660" y="2125057"/>
              <a:ext cx="1403180" cy="2607883"/>
            </a:xfrm>
            <a:custGeom>
              <a:avLst/>
              <a:gdLst>
                <a:gd name="connsiteX0" fmla="*/ 1257300 w 1257300"/>
                <a:gd name="connsiteY0" fmla="*/ 0 h 2607883"/>
                <a:gd name="connsiteX1" fmla="*/ 1257300 w 1257300"/>
                <a:gd name="connsiteY1" fmla="*/ 2607883 h 2607883"/>
                <a:gd name="connsiteX2" fmla="*/ 1145851 w 1257300"/>
                <a:gd name="connsiteY2" fmla="*/ 2602129 h 2607883"/>
                <a:gd name="connsiteX3" fmla="*/ 0 w 1257300"/>
                <a:gd name="connsiteY3" fmla="*/ 1303941 h 2607883"/>
                <a:gd name="connsiteX4" fmla="*/ 1145851 w 1257300"/>
                <a:gd name="connsiteY4" fmla="*/ 5753 h 260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2607883">
                  <a:moveTo>
                    <a:pt x="1257300" y="0"/>
                  </a:moveTo>
                  <a:lnTo>
                    <a:pt x="1257300" y="2607883"/>
                  </a:lnTo>
                  <a:lnTo>
                    <a:pt x="1145851" y="2602129"/>
                  </a:lnTo>
                  <a:cubicBezTo>
                    <a:pt x="502243" y="2535304"/>
                    <a:pt x="0" y="1979588"/>
                    <a:pt x="0" y="1303941"/>
                  </a:cubicBezTo>
                  <a:cubicBezTo>
                    <a:pt x="0" y="628294"/>
                    <a:pt x="502243" y="72579"/>
                    <a:pt x="1145851" y="57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63A8A163-DC49-414E-A5B8-36C1433662C8}"/>
                </a:ext>
              </a:extLst>
            </p:cNvPr>
            <p:cNvSpPr txBox="1"/>
            <p:nvPr/>
          </p:nvSpPr>
          <p:spPr>
            <a:xfrm rot="16200000">
              <a:off x="10773822" y="3066683"/>
              <a:ext cx="22872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Timelines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  <p:pic>
          <p:nvPicPr>
            <p:cNvPr id="83" name="圖片 82" descr="一張含有 向量圖形 的圖片&#10;&#10;自動產生的描述">
              <a:extLst>
                <a:ext uri="{FF2B5EF4-FFF2-40B4-BE49-F238E27FC236}">
                  <a16:creationId xmlns:a16="http://schemas.microsoft.com/office/drawing/2014/main" id="{664ABA66-7F54-47E8-B30A-47FF8D9A0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91935" y="3092751"/>
              <a:ext cx="602576" cy="672491"/>
            </a:xfrm>
            <a:prstGeom prst="rect">
              <a:avLst/>
            </a:prstGeom>
          </p:spPr>
        </p:pic>
      </p:grp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60BDE175-785D-465A-8BC9-FFAC80E0EE6D}"/>
              </a:ext>
            </a:extLst>
          </p:cNvPr>
          <p:cNvGrpSpPr/>
          <p:nvPr/>
        </p:nvGrpSpPr>
        <p:grpSpPr>
          <a:xfrm>
            <a:off x="-11042696" y="-9944"/>
            <a:ext cx="12200840" cy="6858000"/>
            <a:chOff x="1" y="0"/>
            <a:chExt cx="12200840" cy="6858000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CBF0ABAA-BE2A-49CC-AAB1-76D5F277EF01}"/>
                </a:ext>
              </a:extLst>
            </p:cNvPr>
            <p:cNvSpPr/>
            <p:nvPr/>
          </p:nvSpPr>
          <p:spPr>
            <a:xfrm>
              <a:off x="1" y="0"/>
              <a:ext cx="1220084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手繪多邊形: 圖案 85">
              <a:extLst>
                <a:ext uri="{FF2B5EF4-FFF2-40B4-BE49-F238E27FC236}">
                  <a16:creationId xmlns:a16="http://schemas.microsoft.com/office/drawing/2014/main" id="{D5351F6D-B545-41E8-B70D-DC0D7825EBD5}"/>
                </a:ext>
              </a:extLst>
            </p:cNvPr>
            <p:cNvSpPr/>
            <p:nvPr/>
          </p:nvSpPr>
          <p:spPr>
            <a:xfrm>
              <a:off x="10797660" y="2125057"/>
              <a:ext cx="1403180" cy="2607883"/>
            </a:xfrm>
            <a:custGeom>
              <a:avLst/>
              <a:gdLst>
                <a:gd name="connsiteX0" fmla="*/ 1257300 w 1257300"/>
                <a:gd name="connsiteY0" fmla="*/ 0 h 2607883"/>
                <a:gd name="connsiteX1" fmla="*/ 1257300 w 1257300"/>
                <a:gd name="connsiteY1" fmla="*/ 2607883 h 2607883"/>
                <a:gd name="connsiteX2" fmla="*/ 1145851 w 1257300"/>
                <a:gd name="connsiteY2" fmla="*/ 2602129 h 2607883"/>
                <a:gd name="connsiteX3" fmla="*/ 0 w 1257300"/>
                <a:gd name="connsiteY3" fmla="*/ 1303941 h 2607883"/>
                <a:gd name="connsiteX4" fmla="*/ 1145851 w 1257300"/>
                <a:gd name="connsiteY4" fmla="*/ 5753 h 260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2607883">
                  <a:moveTo>
                    <a:pt x="1257300" y="0"/>
                  </a:moveTo>
                  <a:lnTo>
                    <a:pt x="1257300" y="2607883"/>
                  </a:lnTo>
                  <a:lnTo>
                    <a:pt x="1145851" y="2602129"/>
                  </a:lnTo>
                  <a:cubicBezTo>
                    <a:pt x="502243" y="2535304"/>
                    <a:pt x="0" y="1979588"/>
                    <a:pt x="0" y="1303941"/>
                  </a:cubicBezTo>
                  <a:cubicBezTo>
                    <a:pt x="0" y="628294"/>
                    <a:pt x="502243" y="72579"/>
                    <a:pt x="1145851" y="57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65CEC054-6CF4-4C2F-83B2-D53437FDC3BD}"/>
                </a:ext>
              </a:extLst>
            </p:cNvPr>
            <p:cNvSpPr txBox="1"/>
            <p:nvPr/>
          </p:nvSpPr>
          <p:spPr>
            <a:xfrm rot="16200000">
              <a:off x="10710205" y="3066687"/>
              <a:ext cx="2287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program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  <p:pic>
          <p:nvPicPr>
            <p:cNvPr id="88" name="圖片 87" descr="一張含有 向量圖形 的圖片&#10;&#10;自動產生的描述">
              <a:extLst>
                <a:ext uri="{FF2B5EF4-FFF2-40B4-BE49-F238E27FC236}">
                  <a16:creationId xmlns:a16="http://schemas.microsoft.com/office/drawing/2014/main" id="{B0C32D4C-6AF4-44CF-8A66-94CD89460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62119" y="3092751"/>
              <a:ext cx="602576" cy="672491"/>
            </a:xfrm>
            <a:prstGeom prst="rect">
              <a:avLst/>
            </a:prstGeom>
          </p:spPr>
        </p:pic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1DDC84E0-315F-4B45-949F-BFCF950B2B1C}"/>
              </a:ext>
            </a:extLst>
          </p:cNvPr>
          <p:cNvGrpSpPr/>
          <p:nvPr/>
        </p:nvGrpSpPr>
        <p:grpSpPr>
          <a:xfrm>
            <a:off x="-11632172" y="-6183"/>
            <a:ext cx="12200840" cy="6858000"/>
            <a:chOff x="1" y="0"/>
            <a:chExt cx="12200840" cy="6858000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15EDE0E-3FB1-4C0F-B169-50C757762817}"/>
                </a:ext>
              </a:extLst>
            </p:cNvPr>
            <p:cNvSpPr/>
            <p:nvPr/>
          </p:nvSpPr>
          <p:spPr>
            <a:xfrm>
              <a:off x="1" y="0"/>
              <a:ext cx="1220084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447922A1-EA4B-4AD5-AF37-43BB920474DC}"/>
                </a:ext>
              </a:extLst>
            </p:cNvPr>
            <p:cNvSpPr/>
            <p:nvPr/>
          </p:nvSpPr>
          <p:spPr>
            <a:xfrm>
              <a:off x="10797660" y="2125057"/>
              <a:ext cx="1403180" cy="2607883"/>
            </a:xfrm>
            <a:custGeom>
              <a:avLst/>
              <a:gdLst>
                <a:gd name="connsiteX0" fmla="*/ 1257300 w 1257300"/>
                <a:gd name="connsiteY0" fmla="*/ 0 h 2607883"/>
                <a:gd name="connsiteX1" fmla="*/ 1257300 w 1257300"/>
                <a:gd name="connsiteY1" fmla="*/ 2607883 h 2607883"/>
                <a:gd name="connsiteX2" fmla="*/ 1145851 w 1257300"/>
                <a:gd name="connsiteY2" fmla="*/ 2602129 h 2607883"/>
                <a:gd name="connsiteX3" fmla="*/ 0 w 1257300"/>
                <a:gd name="connsiteY3" fmla="*/ 1303941 h 2607883"/>
                <a:gd name="connsiteX4" fmla="*/ 1145851 w 1257300"/>
                <a:gd name="connsiteY4" fmla="*/ 5753 h 260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2607883">
                  <a:moveTo>
                    <a:pt x="1257300" y="0"/>
                  </a:moveTo>
                  <a:lnTo>
                    <a:pt x="1257300" y="2607883"/>
                  </a:lnTo>
                  <a:lnTo>
                    <a:pt x="1145851" y="2602129"/>
                  </a:lnTo>
                  <a:cubicBezTo>
                    <a:pt x="502243" y="2535304"/>
                    <a:pt x="0" y="1979588"/>
                    <a:pt x="0" y="1303941"/>
                  </a:cubicBezTo>
                  <a:cubicBezTo>
                    <a:pt x="0" y="628294"/>
                    <a:pt x="502243" y="72579"/>
                    <a:pt x="1145851" y="57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E2157DE0-0C7B-414F-9ADD-83D85AC0F83E}"/>
                </a:ext>
              </a:extLst>
            </p:cNvPr>
            <p:cNvSpPr txBox="1"/>
            <p:nvPr/>
          </p:nvSpPr>
          <p:spPr>
            <a:xfrm rot="16200000">
              <a:off x="11051506" y="3105832"/>
              <a:ext cx="16523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END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  <p:pic>
          <p:nvPicPr>
            <p:cNvPr id="93" name="圖片 92" descr="一張含有 向量圖形 的圖片&#10;&#10;自動產生的描述">
              <a:extLst>
                <a:ext uri="{FF2B5EF4-FFF2-40B4-BE49-F238E27FC236}">
                  <a16:creationId xmlns:a16="http://schemas.microsoft.com/office/drawing/2014/main" id="{45C49866-71A2-4692-95E9-78FD1D246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72057" y="3092751"/>
              <a:ext cx="602576" cy="672491"/>
            </a:xfrm>
            <a:prstGeom prst="rect">
              <a:avLst/>
            </a:prstGeom>
          </p:spPr>
        </p:pic>
      </p:grpSp>
      <p:pic>
        <p:nvPicPr>
          <p:cNvPr id="96" name="圖片 95" descr="一張含有 計分板, 文字, 監視器 的圖片&#10;&#10;自動產生的描述">
            <a:extLst>
              <a:ext uri="{FF2B5EF4-FFF2-40B4-BE49-F238E27FC236}">
                <a16:creationId xmlns:a16="http://schemas.microsoft.com/office/drawing/2014/main" id="{FCA8E3ED-E4D0-42EF-8AAA-D6B7112C46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40" y="1242393"/>
            <a:ext cx="5016528" cy="5260112"/>
          </a:xfrm>
          <a:prstGeom prst="rect">
            <a:avLst/>
          </a:prstGeom>
        </p:spPr>
      </p:pic>
      <p:sp>
        <p:nvSpPr>
          <p:cNvPr id="97" name="文字方塊 96">
            <a:extLst>
              <a:ext uri="{FF2B5EF4-FFF2-40B4-BE49-F238E27FC236}">
                <a16:creationId xmlns:a16="http://schemas.microsoft.com/office/drawing/2014/main" id="{CDC21F09-1B0A-4DFE-BEBA-D69B1B96F5F0}"/>
              </a:ext>
            </a:extLst>
          </p:cNvPr>
          <p:cNvSpPr txBox="1"/>
          <p:nvPr/>
        </p:nvSpPr>
        <p:spPr>
          <a:xfrm>
            <a:off x="2049993" y="277238"/>
            <a:ext cx="3460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002060"/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俄羅斯方塊</a:t>
            </a:r>
          </a:p>
        </p:txBody>
      </p:sp>
    </p:spTree>
    <p:extLst>
      <p:ext uri="{BB962C8B-B14F-4D97-AF65-F5344CB8AC3E}">
        <p14:creationId xmlns:p14="http://schemas.microsoft.com/office/powerpoint/2010/main" val="70440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ABA19D66-1A52-4725-9869-5F17EC2A311F}"/>
              </a:ext>
            </a:extLst>
          </p:cNvPr>
          <p:cNvGrpSpPr/>
          <p:nvPr/>
        </p:nvGrpSpPr>
        <p:grpSpPr>
          <a:xfrm>
            <a:off x="-8870" y="-13695"/>
            <a:ext cx="12250265" cy="6858000"/>
            <a:chOff x="-992" y="-6186"/>
            <a:chExt cx="12250265" cy="6858000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98D71021-EB6A-48CF-A8D2-AA5500A9E6D7}"/>
                </a:ext>
              </a:extLst>
            </p:cNvPr>
            <p:cNvGrpSpPr/>
            <p:nvPr/>
          </p:nvGrpSpPr>
          <p:grpSpPr>
            <a:xfrm>
              <a:off x="-992" y="-6186"/>
              <a:ext cx="12250265" cy="6858000"/>
              <a:chOff x="-7733613" y="33570"/>
              <a:chExt cx="12250265" cy="6858000"/>
            </a:xfrm>
          </p:grpSpPr>
          <p:grpSp>
            <p:nvGrpSpPr>
              <p:cNvPr id="2" name="群組 1">
                <a:extLst>
                  <a:ext uri="{FF2B5EF4-FFF2-40B4-BE49-F238E27FC236}">
                    <a16:creationId xmlns:a16="http://schemas.microsoft.com/office/drawing/2014/main" id="{B0F7EAAA-3AC3-4A1C-801A-3158EF497A0E}"/>
                  </a:ext>
                </a:extLst>
              </p:cNvPr>
              <p:cNvGrpSpPr/>
              <p:nvPr/>
            </p:nvGrpSpPr>
            <p:grpSpPr>
              <a:xfrm>
                <a:off x="-7733613" y="33570"/>
                <a:ext cx="12250265" cy="6858000"/>
                <a:chOff x="1" y="0"/>
                <a:chExt cx="12250265" cy="6858000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3B02701-3C83-4236-8BA1-B108151DDF06}"/>
                    </a:ext>
                  </a:extLst>
                </p:cNvPr>
                <p:cNvSpPr/>
                <p:nvPr/>
              </p:nvSpPr>
              <p:spPr>
                <a:xfrm>
                  <a:off x="1" y="0"/>
                  <a:ext cx="12200840" cy="6858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215900" dist="38100" sx="101000" sy="101000" algn="ctr" rotWithShape="0">
                    <a:schemeClr val="tx1">
                      <a:lumMod val="65000"/>
                      <a:lumOff val="35000"/>
                      <a:alpha val="3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手繪多邊形: 圖案 21">
                  <a:extLst>
                    <a:ext uri="{FF2B5EF4-FFF2-40B4-BE49-F238E27FC236}">
                      <a16:creationId xmlns:a16="http://schemas.microsoft.com/office/drawing/2014/main" id="{6754AE60-0753-4DDB-9A92-3E950F652720}"/>
                    </a:ext>
                  </a:extLst>
                </p:cNvPr>
                <p:cNvSpPr/>
                <p:nvPr/>
              </p:nvSpPr>
              <p:spPr>
                <a:xfrm>
                  <a:off x="10797660" y="2125057"/>
                  <a:ext cx="1403180" cy="2607883"/>
                </a:xfrm>
                <a:custGeom>
                  <a:avLst/>
                  <a:gdLst>
                    <a:gd name="connsiteX0" fmla="*/ 1257300 w 1257300"/>
                    <a:gd name="connsiteY0" fmla="*/ 0 h 2607883"/>
                    <a:gd name="connsiteX1" fmla="*/ 1257300 w 1257300"/>
                    <a:gd name="connsiteY1" fmla="*/ 2607883 h 2607883"/>
                    <a:gd name="connsiteX2" fmla="*/ 1145851 w 1257300"/>
                    <a:gd name="connsiteY2" fmla="*/ 2602129 h 2607883"/>
                    <a:gd name="connsiteX3" fmla="*/ 0 w 1257300"/>
                    <a:gd name="connsiteY3" fmla="*/ 1303941 h 2607883"/>
                    <a:gd name="connsiteX4" fmla="*/ 1145851 w 1257300"/>
                    <a:gd name="connsiteY4" fmla="*/ 5753 h 2607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7300" h="2607883">
                      <a:moveTo>
                        <a:pt x="1257300" y="0"/>
                      </a:moveTo>
                      <a:lnTo>
                        <a:pt x="1257300" y="2607883"/>
                      </a:lnTo>
                      <a:lnTo>
                        <a:pt x="1145851" y="2602129"/>
                      </a:lnTo>
                      <a:cubicBezTo>
                        <a:pt x="502243" y="2535304"/>
                        <a:pt x="0" y="1979588"/>
                        <a:pt x="0" y="1303941"/>
                      </a:cubicBezTo>
                      <a:cubicBezTo>
                        <a:pt x="0" y="628294"/>
                        <a:pt x="502243" y="72579"/>
                        <a:pt x="1145851" y="5753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0A90B921-9DB4-41B5-9070-F7844A45C951}"/>
                    </a:ext>
                  </a:extLst>
                </p:cNvPr>
                <p:cNvSpPr txBox="1"/>
                <p:nvPr/>
              </p:nvSpPr>
              <p:spPr>
                <a:xfrm rot="16200000">
                  <a:off x="11100931" y="3108896"/>
                  <a:ext cx="165233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3600" b="1" dirty="0">
                      <a:solidFill>
                        <a:schemeClr val="bg1"/>
                      </a:solidFill>
                      <a:latin typeface="Aharoni" panose="02010803020104030203" pitchFamily="2" charset="-79"/>
                      <a:ea typeface="Microsoft JhengHei UI" panose="020B0604030504040204" pitchFamily="34" charset="-120"/>
                      <a:cs typeface="Aharoni" panose="02010803020104030203" pitchFamily="2" charset="-79"/>
                    </a:rPr>
                    <a:t>rules</a:t>
                  </a:r>
                  <a:endParaRPr lang="zh-TW" altLang="en-US" sz="36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Microsoft JhengHei UI" panose="020B0604030504040204" pitchFamily="34" charset="-120"/>
                    <a:cs typeface="Aharoni" panose="02010803020104030203" pitchFamily="2" charset="-79"/>
                  </a:endParaRPr>
                </a:p>
              </p:txBody>
            </p:sp>
          </p:grpSp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14442485-979A-4345-9E48-D1D8475691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3001534" y="2900011"/>
                <a:ext cx="883475" cy="883475"/>
              </a:xfrm>
              <a:prstGeom prst="rect">
                <a:avLst/>
              </a:prstGeom>
            </p:spPr>
          </p:pic>
        </p:grpSp>
        <p:sp>
          <p:nvSpPr>
            <p:cNvPr id="41" name="文字方塊 10">
              <a:extLst>
                <a:ext uri="{FF2B5EF4-FFF2-40B4-BE49-F238E27FC236}">
                  <a16:creationId xmlns:a16="http://schemas.microsoft.com/office/drawing/2014/main" id="{8AADC7AD-8260-4638-8731-09CD1F388EDF}"/>
                </a:ext>
              </a:extLst>
            </p:cNvPr>
            <p:cNvSpPr txBox="1"/>
            <p:nvPr/>
          </p:nvSpPr>
          <p:spPr>
            <a:xfrm>
              <a:off x="4029816" y="1285054"/>
              <a:ext cx="6358386" cy="4632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42950" indent="-74295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閃躲迎面而來的隕石</a:t>
              </a:r>
              <a:endParaRPr lang="en-US" altLang="zh-TW" sz="40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 marL="742950" indent="-74295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隨時蒐集行道上的道具</a:t>
              </a:r>
              <a:endParaRPr lang="en-US" altLang="zh-TW" sz="40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 marL="742950" indent="-74295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每關關卡限時</a:t>
              </a:r>
              <a:r>
                <a:rPr lang="en-US" altLang="zh-TW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30</a:t>
              </a: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秒</a:t>
              </a:r>
              <a:endParaRPr lang="en-US" altLang="zh-TW" sz="40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 marL="742950" indent="-74295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保握時機按方向鍵</a:t>
              </a:r>
              <a:endParaRPr lang="en-US" altLang="zh-TW" sz="40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	</a:t>
              </a: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，更快通關！</a:t>
              </a:r>
              <a:endParaRPr lang="en-US" altLang="zh-TW" sz="40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DB6C74AF-829F-4BFA-A392-1B8BE95E7F66}"/>
                </a:ext>
              </a:extLst>
            </p:cNvPr>
            <p:cNvSpPr txBox="1"/>
            <p:nvPr/>
          </p:nvSpPr>
          <p:spPr>
            <a:xfrm>
              <a:off x="3270410" y="454057"/>
              <a:ext cx="26060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800" b="1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Rules</a:t>
              </a:r>
              <a:endParaRPr lang="zh-TW" altLang="en-US" sz="4800" b="1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</p:txBody>
        </p:sp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FC9C2CB6-8003-4AC0-BE78-4366FB609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6079" y="4245222"/>
              <a:ext cx="1754111" cy="1754111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5A0969F3-0F63-481C-AC5F-94BB81B1A2F3}"/>
              </a:ext>
            </a:extLst>
          </p:cNvPr>
          <p:cNvGrpSpPr/>
          <p:nvPr/>
        </p:nvGrpSpPr>
        <p:grpSpPr>
          <a:xfrm>
            <a:off x="-529739" y="-9936"/>
            <a:ext cx="12241082" cy="6858000"/>
            <a:chOff x="-9325842" y="-9936"/>
            <a:chExt cx="12241082" cy="6858000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553F807F-3CB7-4449-BE19-1686972DE747}"/>
                </a:ext>
              </a:extLst>
            </p:cNvPr>
            <p:cNvGrpSpPr/>
            <p:nvPr/>
          </p:nvGrpSpPr>
          <p:grpSpPr>
            <a:xfrm>
              <a:off x="-9325842" y="-9936"/>
              <a:ext cx="12200840" cy="6858000"/>
              <a:chOff x="1" y="0"/>
              <a:chExt cx="12200840" cy="6858000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1CB6FA0D-2A12-4449-9B46-25139E62B644}"/>
                  </a:ext>
                </a:extLst>
              </p:cNvPr>
              <p:cNvSpPr/>
              <p:nvPr/>
            </p:nvSpPr>
            <p:spPr>
              <a:xfrm>
                <a:off x="1" y="0"/>
                <a:ext cx="1220084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手繪多邊形: 圖案 39">
                <a:extLst>
                  <a:ext uri="{FF2B5EF4-FFF2-40B4-BE49-F238E27FC236}">
                    <a16:creationId xmlns:a16="http://schemas.microsoft.com/office/drawing/2014/main" id="{6715659B-02E2-466A-A144-729705D70524}"/>
                  </a:ext>
                </a:extLst>
              </p:cNvPr>
              <p:cNvSpPr/>
              <p:nvPr/>
            </p:nvSpPr>
            <p:spPr>
              <a:xfrm>
                <a:off x="10797660" y="2125057"/>
                <a:ext cx="1403180" cy="2607883"/>
              </a:xfrm>
              <a:custGeom>
                <a:avLst/>
                <a:gdLst>
                  <a:gd name="connsiteX0" fmla="*/ 1257300 w 1257300"/>
                  <a:gd name="connsiteY0" fmla="*/ 0 h 2607883"/>
                  <a:gd name="connsiteX1" fmla="*/ 1257300 w 1257300"/>
                  <a:gd name="connsiteY1" fmla="*/ 2607883 h 2607883"/>
                  <a:gd name="connsiteX2" fmla="*/ 1145851 w 1257300"/>
                  <a:gd name="connsiteY2" fmla="*/ 2602129 h 2607883"/>
                  <a:gd name="connsiteX3" fmla="*/ 0 w 1257300"/>
                  <a:gd name="connsiteY3" fmla="*/ 1303941 h 2607883"/>
                  <a:gd name="connsiteX4" fmla="*/ 1145851 w 1257300"/>
                  <a:gd name="connsiteY4" fmla="*/ 5753 h 2607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300" h="2607883">
                    <a:moveTo>
                      <a:pt x="1257300" y="0"/>
                    </a:moveTo>
                    <a:lnTo>
                      <a:pt x="1257300" y="2607883"/>
                    </a:lnTo>
                    <a:lnTo>
                      <a:pt x="1145851" y="2602129"/>
                    </a:lnTo>
                    <a:cubicBezTo>
                      <a:pt x="502243" y="2535304"/>
                      <a:pt x="0" y="1979588"/>
                      <a:pt x="0" y="1303941"/>
                    </a:cubicBezTo>
                    <a:cubicBezTo>
                      <a:pt x="0" y="628294"/>
                      <a:pt x="502243" y="72579"/>
                      <a:pt x="1145851" y="57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pic>
            <p:nvPicPr>
              <p:cNvPr id="42" name="圖片 41" descr="一張含有 向量圖形 的圖片&#10;&#10;自動產生的描述">
                <a:extLst>
                  <a:ext uri="{FF2B5EF4-FFF2-40B4-BE49-F238E27FC236}">
                    <a16:creationId xmlns:a16="http://schemas.microsoft.com/office/drawing/2014/main" id="{18E42F46-027A-482C-9E6C-31D7250DE7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902484" y="3092751"/>
                <a:ext cx="602576" cy="672491"/>
              </a:xfrm>
              <a:prstGeom prst="rect">
                <a:avLst/>
              </a:prstGeom>
            </p:spPr>
          </p:pic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6EDF7AE5-3887-4B7D-A1E7-D259F4B339BB}"/>
                </a:ext>
              </a:extLst>
            </p:cNvPr>
            <p:cNvSpPr txBox="1"/>
            <p:nvPr/>
          </p:nvSpPr>
          <p:spPr>
            <a:xfrm rot="16200000">
              <a:off x="1337259" y="3102711"/>
              <a:ext cx="25096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inspiration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</p:grp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E165066-6B6C-48EB-AA28-F6F1D7FE5EF2}"/>
              </a:ext>
            </a:extLst>
          </p:cNvPr>
          <p:cNvSpPr txBox="1"/>
          <p:nvPr/>
        </p:nvSpPr>
        <p:spPr>
          <a:xfrm>
            <a:off x="2049993" y="277238"/>
            <a:ext cx="3460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002060"/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俄羅斯方塊</a:t>
            </a:r>
          </a:p>
        </p:txBody>
      </p:sp>
      <p:pic>
        <p:nvPicPr>
          <p:cNvPr id="68" name="圖片 67" descr="一張含有 計分板, 文字, 監視器 的圖片&#10;&#10;自動產生的描述">
            <a:extLst>
              <a:ext uri="{FF2B5EF4-FFF2-40B4-BE49-F238E27FC236}">
                <a16:creationId xmlns:a16="http://schemas.microsoft.com/office/drawing/2014/main" id="{E46B083A-D445-4807-BC03-221206E6CC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497" y="1221824"/>
            <a:ext cx="5042159" cy="5308873"/>
          </a:xfrm>
          <a:prstGeom prst="rect">
            <a:avLst/>
          </a:prstGeom>
        </p:spPr>
      </p:pic>
      <p:sp>
        <p:nvSpPr>
          <p:cNvPr id="69" name="橢圓 68">
            <a:extLst>
              <a:ext uri="{FF2B5EF4-FFF2-40B4-BE49-F238E27FC236}">
                <a16:creationId xmlns:a16="http://schemas.microsoft.com/office/drawing/2014/main" id="{93882131-1E66-4C02-964E-D41FA11BD9E3}"/>
              </a:ext>
            </a:extLst>
          </p:cNvPr>
          <p:cNvSpPr/>
          <p:nvPr/>
        </p:nvSpPr>
        <p:spPr>
          <a:xfrm>
            <a:off x="5068953" y="5302011"/>
            <a:ext cx="874644" cy="854758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B070978A-5ABD-4463-931C-1C1A2FB006C7}"/>
              </a:ext>
            </a:extLst>
          </p:cNvPr>
          <p:cNvSpPr/>
          <p:nvPr/>
        </p:nvSpPr>
        <p:spPr>
          <a:xfrm>
            <a:off x="7295293" y="2633487"/>
            <a:ext cx="874644" cy="854758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75671CAF-C7C2-4D49-9E65-F7E7ED05FA7B}"/>
              </a:ext>
            </a:extLst>
          </p:cNvPr>
          <p:cNvGrpSpPr/>
          <p:nvPr/>
        </p:nvGrpSpPr>
        <p:grpSpPr>
          <a:xfrm>
            <a:off x="-10465418" y="-9940"/>
            <a:ext cx="12240595" cy="6858000"/>
            <a:chOff x="-9907153" y="-9940"/>
            <a:chExt cx="12240595" cy="6858000"/>
          </a:xfrm>
        </p:grpSpPr>
        <p:grpSp>
          <p:nvGrpSpPr>
            <p:cNvPr id="71" name="群組 70">
              <a:extLst>
                <a:ext uri="{FF2B5EF4-FFF2-40B4-BE49-F238E27FC236}">
                  <a16:creationId xmlns:a16="http://schemas.microsoft.com/office/drawing/2014/main" id="{10DECC46-2BC5-4D51-8BF6-DBFA3417674E}"/>
                </a:ext>
              </a:extLst>
            </p:cNvPr>
            <p:cNvGrpSpPr/>
            <p:nvPr/>
          </p:nvGrpSpPr>
          <p:grpSpPr>
            <a:xfrm>
              <a:off x="-9907153" y="-9940"/>
              <a:ext cx="12200840" cy="6858000"/>
              <a:chOff x="1" y="0"/>
              <a:chExt cx="12200840" cy="6858000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6F9DDA4A-7089-4D49-827D-C92A69539668}"/>
                  </a:ext>
                </a:extLst>
              </p:cNvPr>
              <p:cNvSpPr/>
              <p:nvPr/>
            </p:nvSpPr>
            <p:spPr>
              <a:xfrm>
                <a:off x="1" y="0"/>
                <a:ext cx="1220084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4" name="手繪多邊形: 圖案 73">
                <a:extLst>
                  <a:ext uri="{FF2B5EF4-FFF2-40B4-BE49-F238E27FC236}">
                    <a16:creationId xmlns:a16="http://schemas.microsoft.com/office/drawing/2014/main" id="{B33324CD-3205-4B67-A9C2-1AC85B8EE31B}"/>
                  </a:ext>
                </a:extLst>
              </p:cNvPr>
              <p:cNvSpPr/>
              <p:nvPr/>
            </p:nvSpPr>
            <p:spPr>
              <a:xfrm>
                <a:off x="10797660" y="2125057"/>
                <a:ext cx="1403180" cy="2607883"/>
              </a:xfrm>
              <a:custGeom>
                <a:avLst/>
                <a:gdLst>
                  <a:gd name="connsiteX0" fmla="*/ 1257300 w 1257300"/>
                  <a:gd name="connsiteY0" fmla="*/ 0 h 2607883"/>
                  <a:gd name="connsiteX1" fmla="*/ 1257300 w 1257300"/>
                  <a:gd name="connsiteY1" fmla="*/ 2607883 h 2607883"/>
                  <a:gd name="connsiteX2" fmla="*/ 1145851 w 1257300"/>
                  <a:gd name="connsiteY2" fmla="*/ 2602129 h 2607883"/>
                  <a:gd name="connsiteX3" fmla="*/ 0 w 1257300"/>
                  <a:gd name="connsiteY3" fmla="*/ 1303941 h 2607883"/>
                  <a:gd name="connsiteX4" fmla="*/ 1145851 w 1257300"/>
                  <a:gd name="connsiteY4" fmla="*/ 5753 h 2607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300" h="2607883">
                    <a:moveTo>
                      <a:pt x="1257300" y="0"/>
                    </a:moveTo>
                    <a:lnTo>
                      <a:pt x="1257300" y="2607883"/>
                    </a:lnTo>
                    <a:lnTo>
                      <a:pt x="1145851" y="2602129"/>
                    </a:lnTo>
                    <a:cubicBezTo>
                      <a:pt x="502243" y="2535304"/>
                      <a:pt x="0" y="1979588"/>
                      <a:pt x="0" y="1303941"/>
                    </a:cubicBezTo>
                    <a:cubicBezTo>
                      <a:pt x="0" y="628294"/>
                      <a:pt x="502243" y="72579"/>
                      <a:pt x="1145851" y="57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pic>
            <p:nvPicPr>
              <p:cNvPr id="75" name="圖片 74" descr="一張含有 向量圖形 的圖片&#10;&#10;自動產生的描述">
                <a:extLst>
                  <a:ext uri="{FF2B5EF4-FFF2-40B4-BE49-F238E27FC236}">
                    <a16:creationId xmlns:a16="http://schemas.microsoft.com/office/drawing/2014/main" id="{6D3AA1B3-DE1A-4F3B-AD99-A9CC6FBBCE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991935" y="3092751"/>
                <a:ext cx="602576" cy="672491"/>
              </a:xfrm>
              <a:prstGeom prst="rect">
                <a:avLst/>
              </a:prstGeom>
            </p:spPr>
          </p:pic>
        </p:grp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25B3D662-BEE3-4E20-9192-FBDB415ABCC1}"/>
                </a:ext>
              </a:extLst>
            </p:cNvPr>
            <p:cNvSpPr txBox="1"/>
            <p:nvPr/>
          </p:nvSpPr>
          <p:spPr>
            <a:xfrm rot="16200000">
              <a:off x="866668" y="3056743"/>
              <a:ext cx="22872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Timelines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</p:grp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0E84906F-6745-4C9F-90E4-B184024F3FEB}"/>
              </a:ext>
            </a:extLst>
          </p:cNvPr>
          <p:cNvGrpSpPr/>
          <p:nvPr/>
        </p:nvGrpSpPr>
        <p:grpSpPr>
          <a:xfrm>
            <a:off x="-11033692" y="-9944"/>
            <a:ext cx="12200840" cy="6858000"/>
            <a:chOff x="1" y="0"/>
            <a:chExt cx="12200840" cy="6858000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02F6ADC-64C9-4986-A5DD-22AD770F5948}"/>
                </a:ext>
              </a:extLst>
            </p:cNvPr>
            <p:cNvSpPr/>
            <p:nvPr/>
          </p:nvSpPr>
          <p:spPr>
            <a:xfrm>
              <a:off x="1" y="0"/>
              <a:ext cx="1220084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手繪多邊形: 圖案 77">
              <a:extLst>
                <a:ext uri="{FF2B5EF4-FFF2-40B4-BE49-F238E27FC236}">
                  <a16:creationId xmlns:a16="http://schemas.microsoft.com/office/drawing/2014/main" id="{D9033396-FE07-48F4-BA28-13730BDAFE08}"/>
                </a:ext>
              </a:extLst>
            </p:cNvPr>
            <p:cNvSpPr/>
            <p:nvPr/>
          </p:nvSpPr>
          <p:spPr>
            <a:xfrm>
              <a:off x="10797660" y="2125057"/>
              <a:ext cx="1403180" cy="2607883"/>
            </a:xfrm>
            <a:custGeom>
              <a:avLst/>
              <a:gdLst>
                <a:gd name="connsiteX0" fmla="*/ 1257300 w 1257300"/>
                <a:gd name="connsiteY0" fmla="*/ 0 h 2607883"/>
                <a:gd name="connsiteX1" fmla="*/ 1257300 w 1257300"/>
                <a:gd name="connsiteY1" fmla="*/ 2607883 h 2607883"/>
                <a:gd name="connsiteX2" fmla="*/ 1145851 w 1257300"/>
                <a:gd name="connsiteY2" fmla="*/ 2602129 h 2607883"/>
                <a:gd name="connsiteX3" fmla="*/ 0 w 1257300"/>
                <a:gd name="connsiteY3" fmla="*/ 1303941 h 2607883"/>
                <a:gd name="connsiteX4" fmla="*/ 1145851 w 1257300"/>
                <a:gd name="connsiteY4" fmla="*/ 5753 h 260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2607883">
                  <a:moveTo>
                    <a:pt x="1257300" y="0"/>
                  </a:moveTo>
                  <a:lnTo>
                    <a:pt x="1257300" y="2607883"/>
                  </a:lnTo>
                  <a:lnTo>
                    <a:pt x="1145851" y="2602129"/>
                  </a:lnTo>
                  <a:cubicBezTo>
                    <a:pt x="502243" y="2535304"/>
                    <a:pt x="0" y="1979588"/>
                    <a:pt x="0" y="1303941"/>
                  </a:cubicBezTo>
                  <a:cubicBezTo>
                    <a:pt x="0" y="628294"/>
                    <a:pt x="502243" y="72579"/>
                    <a:pt x="1145851" y="57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AB95FC46-CC94-4FF9-9788-75E8A53F9975}"/>
                </a:ext>
              </a:extLst>
            </p:cNvPr>
            <p:cNvSpPr txBox="1"/>
            <p:nvPr/>
          </p:nvSpPr>
          <p:spPr>
            <a:xfrm rot="16200000">
              <a:off x="10797720" y="3034924"/>
              <a:ext cx="21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program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  <p:pic>
          <p:nvPicPr>
            <p:cNvPr id="80" name="圖片 79" descr="一張含有 向量圖形 的圖片&#10;&#10;自動產生的描述">
              <a:extLst>
                <a:ext uri="{FF2B5EF4-FFF2-40B4-BE49-F238E27FC236}">
                  <a16:creationId xmlns:a16="http://schemas.microsoft.com/office/drawing/2014/main" id="{FC384302-13F6-4885-8694-2DC00BFDA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62119" y="3092751"/>
              <a:ext cx="602576" cy="672491"/>
            </a:xfrm>
            <a:prstGeom prst="rect">
              <a:avLst/>
            </a:prstGeom>
          </p:spPr>
        </p:pic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013BAE69-A4F6-4DAD-97E4-54A3F15EEAED}"/>
              </a:ext>
            </a:extLst>
          </p:cNvPr>
          <p:cNvGrpSpPr/>
          <p:nvPr/>
        </p:nvGrpSpPr>
        <p:grpSpPr>
          <a:xfrm>
            <a:off x="-11623168" y="-6183"/>
            <a:ext cx="12200840" cy="6858000"/>
            <a:chOff x="1" y="0"/>
            <a:chExt cx="12200840" cy="6858000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CC5F2680-C33B-4766-A8CA-FBAD9008EDC5}"/>
                </a:ext>
              </a:extLst>
            </p:cNvPr>
            <p:cNvSpPr/>
            <p:nvPr/>
          </p:nvSpPr>
          <p:spPr>
            <a:xfrm>
              <a:off x="1" y="0"/>
              <a:ext cx="1220084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手繪多邊形: 圖案 82">
              <a:extLst>
                <a:ext uri="{FF2B5EF4-FFF2-40B4-BE49-F238E27FC236}">
                  <a16:creationId xmlns:a16="http://schemas.microsoft.com/office/drawing/2014/main" id="{B55809CE-8302-4084-9C75-F8834383D416}"/>
                </a:ext>
              </a:extLst>
            </p:cNvPr>
            <p:cNvSpPr/>
            <p:nvPr/>
          </p:nvSpPr>
          <p:spPr>
            <a:xfrm>
              <a:off x="10797660" y="2125057"/>
              <a:ext cx="1403180" cy="2607883"/>
            </a:xfrm>
            <a:custGeom>
              <a:avLst/>
              <a:gdLst>
                <a:gd name="connsiteX0" fmla="*/ 1257300 w 1257300"/>
                <a:gd name="connsiteY0" fmla="*/ 0 h 2607883"/>
                <a:gd name="connsiteX1" fmla="*/ 1257300 w 1257300"/>
                <a:gd name="connsiteY1" fmla="*/ 2607883 h 2607883"/>
                <a:gd name="connsiteX2" fmla="*/ 1145851 w 1257300"/>
                <a:gd name="connsiteY2" fmla="*/ 2602129 h 2607883"/>
                <a:gd name="connsiteX3" fmla="*/ 0 w 1257300"/>
                <a:gd name="connsiteY3" fmla="*/ 1303941 h 2607883"/>
                <a:gd name="connsiteX4" fmla="*/ 1145851 w 1257300"/>
                <a:gd name="connsiteY4" fmla="*/ 5753 h 260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2607883">
                  <a:moveTo>
                    <a:pt x="1257300" y="0"/>
                  </a:moveTo>
                  <a:lnTo>
                    <a:pt x="1257300" y="2607883"/>
                  </a:lnTo>
                  <a:lnTo>
                    <a:pt x="1145851" y="2602129"/>
                  </a:lnTo>
                  <a:cubicBezTo>
                    <a:pt x="502243" y="2535304"/>
                    <a:pt x="0" y="1979588"/>
                    <a:pt x="0" y="1303941"/>
                  </a:cubicBezTo>
                  <a:cubicBezTo>
                    <a:pt x="0" y="628294"/>
                    <a:pt x="502243" y="72579"/>
                    <a:pt x="1145851" y="57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D7D529C3-B437-4628-AA95-09D15B480450}"/>
                </a:ext>
              </a:extLst>
            </p:cNvPr>
            <p:cNvSpPr txBox="1"/>
            <p:nvPr/>
          </p:nvSpPr>
          <p:spPr>
            <a:xfrm rot="16200000">
              <a:off x="11051506" y="3105832"/>
              <a:ext cx="16523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END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  <p:pic>
          <p:nvPicPr>
            <p:cNvPr id="85" name="圖片 84" descr="一張含有 向量圖形 的圖片&#10;&#10;自動產生的描述">
              <a:extLst>
                <a:ext uri="{FF2B5EF4-FFF2-40B4-BE49-F238E27FC236}">
                  <a16:creationId xmlns:a16="http://schemas.microsoft.com/office/drawing/2014/main" id="{44B27A75-3874-4BF9-8B98-52B29923C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72057" y="3092751"/>
              <a:ext cx="602576" cy="672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890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ABA19D66-1A52-4725-9869-5F17EC2A311F}"/>
              </a:ext>
            </a:extLst>
          </p:cNvPr>
          <p:cNvGrpSpPr/>
          <p:nvPr/>
        </p:nvGrpSpPr>
        <p:grpSpPr>
          <a:xfrm>
            <a:off x="-8870" y="-13695"/>
            <a:ext cx="12250265" cy="6858000"/>
            <a:chOff x="-992" y="-6186"/>
            <a:chExt cx="12250265" cy="6858000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98D71021-EB6A-48CF-A8D2-AA5500A9E6D7}"/>
                </a:ext>
              </a:extLst>
            </p:cNvPr>
            <p:cNvGrpSpPr/>
            <p:nvPr/>
          </p:nvGrpSpPr>
          <p:grpSpPr>
            <a:xfrm>
              <a:off x="-992" y="-6186"/>
              <a:ext cx="12250265" cy="6858000"/>
              <a:chOff x="-7733613" y="33570"/>
              <a:chExt cx="12250265" cy="6858000"/>
            </a:xfrm>
          </p:grpSpPr>
          <p:grpSp>
            <p:nvGrpSpPr>
              <p:cNvPr id="2" name="群組 1">
                <a:extLst>
                  <a:ext uri="{FF2B5EF4-FFF2-40B4-BE49-F238E27FC236}">
                    <a16:creationId xmlns:a16="http://schemas.microsoft.com/office/drawing/2014/main" id="{B0F7EAAA-3AC3-4A1C-801A-3158EF497A0E}"/>
                  </a:ext>
                </a:extLst>
              </p:cNvPr>
              <p:cNvGrpSpPr/>
              <p:nvPr/>
            </p:nvGrpSpPr>
            <p:grpSpPr>
              <a:xfrm>
                <a:off x="-7733613" y="33570"/>
                <a:ext cx="12250265" cy="6858000"/>
                <a:chOff x="1" y="0"/>
                <a:chExt cx="12250265" cy="6858000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3B02701-3C83-4236-8BA1-B108151DDF06}"/>
                    </a:ext>
                  </a:extLst>
                </p:cNvPr>
                <p:cNvSpPr/>
                <p:nvPr/>
              </p:nvSpPr>
              <p:spPr>
                <a:xfrm>
                  <a:off x="1" y="0"/>
                  <a:ext cx="12200840" cy="6858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215900" dist="38100" sx="101000" sy="101000" algn="ctr" rotWithShape="0">
                    <a:schemeClr val="tx1">
                      <a:lumMod val="65000"/>
                      <a:lumOff val="35000"/>
                      <a:alpha val="3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手繪多邊形: 圖案 21">
                  <a:extLst>
                    <a:ext uri="{FF2B5EF4-FFF2-40B4-BE49-F238E27FC236}">
                      <a16:creationId xmlns:a16="http://schemas.microsoft.com/office/drawing/2014/main" id="{6754AE60-0753-4DDB-9A92-3E950F652720}"/>
                    </a:ext>
                  </a:extLst>
                </p:cNvPr>
                <p:cNvSpPr/>
                <p:nvPr/>
              </p:nvSpPr>
              <p:spPr>
                <a:xfrm>
                  <a:off x="10797660" y="2125057"/>
                  <a:ext cx="1403180" cy="2607883"/>
                </a:xfrm>
                <a:custGeom>
                  <a:avLst/>
                  <a:gdLst>
                    <a:gd name="connsiteX0" fmla="*/ 1257300 w 1257300"/>
                    <a:gd name="connsiteY0" fmla="*/ 0 h 2607883"/>
                    <a:gd name="connsiteX1" fmla="*/ 1257300 w 1257300"/>
                    <a:gd name="connsiteY1" fmla="*/ 2607883 h 2607883"/>
                    <a:gd name="connsiteX2" fmla="*/ 1145851 w 1257300"/>
                    <a:gd name="connsiteY2" fmla="*/ 2602129 h 2607883"/>
                    <a:gd name="connsiteX3" fmla="*/ 0 w 1257300"/>
                    <a:gd name="connsiteY3" fmla="*/ 1303941 h 2607883"/>
                    <a:gd name="connsiteX4" fmla="*/ 1145851 w 1257300"/>
                    <a:gd name="connsiteY4" fmla="*/ 5753 h 2607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7300" h="2607883">
                      <a:moveTo>
                        <a:pt x="1257300" y="0"/>
                      </a:moveTo>
                      <a:lnTo>
                        <a:pt x="1257300" y="2607883"/>
                      </a:lnTo>
                      <a:lnTo>
                        <a:pt x="1145851" y="2602129"/>
                      </a:lnTo>
                      <a:cubicBezTo>
                        <a:pt x="502243" y="2535304"/>
                        <a:pt x="0" y="1979588"/>
                        <a:pt x="0" y="1303941"/>
                      </a:cubicBezTo>
                      <a:cubicBezTo>
                        <a:pt x="0" y="628294"/>
                        <a:pt x="502243" y="72579"/>
                        <a:pt x="1145851" y="5753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0A90B921-9DB4-41B5-9070-F7844A45C951}"/>
                    </a:ext>
                  </a:extLst>
                </p:cNvPr>
                <p:cNvSpPr txBox="1"/>
                <p:nvPr/>
              </p:nvSpPr>
              <p:spPr>
                <a:xfrm rot="16200000">
                  <a:off x="11100931" y="3108896"/>
                  <a:ext cx="165233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3600" b="1" dirty="0">
                      <a:solidFill>
                        <a:schemeClr val="bg1"/>
                      </a:solidFill>
                      <a:latin typeface="Aharoni" panose="02010803020104030203" pitchFamily="2" charset="-79"/>
                      <a:ea typeface="Microsoft JhengHei UI" panose="020B0604030504040204" pitchFamily="34" charset="-120"/>
                      <a:cs typeface="Aharoni" panose="02010803020104030203" pitchFamily="2" charset="-79"/>
                    </a:rPr>
                    <a:t>rules</a:t>
                  </a:r>
                  <a:endParaRPr lang="zh-TW" altLang="en-US" sz="36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Microsoft JhengHei UI" panose="020B0604030504040204" pitchFamily="34" charset="-120"/>
                    <a:cs typeface="Aharoni" panose="02010803020104030203" pitchFamily="2" charset="-79"/>
                  </a:endParaRPr>
                </a:p>
              </p:txBody>
            </p:sp>
          </p:grpSp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14442485-979A-4345-9E48-D1D8475691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3001534" y="2900011"/>
                <a:ext cx="883475" cy="883475"/>
              </a:xfrm>
              <a:prstGeom prst="rect">
                <a:avLst/>
              </a:prstGeom>
            </p:spPr>
          </p:pic>
        </p:grpSp>
        <p:sp>
          <p:nvSpPr>
            <p:cNvPr id="41" name="文字方塊 10">
              <a:extLst>
                <a:ext uri="{FF2B5EF4-FFF2-40B4-BE49-F238E27FC236}">
                  <a16:creationId xmlns:a16="http://schemas.microsoft.com/office/drawing/2014/main" id="{8AADC7AD-8260-4638-8731-09CD1F388EDF}"/>
                </a:ext>
              </a:extLst>
            </p:cNvPr>
            <p:cNvSpPr txBox="1"/>
            <p:nvPr/>
          </p:nvSpPr>
          <p:spPr>
            <a:xfrm>
              <a:off x="4029816" y="1285054"/>
              <a:ext cx="6358386" cy="4632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42950" indent="-74295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閃躲迎面而來的隕石</a:t>
              </a:r>
              <a:endParaRPr lang="en-US" altLang="zh-TW" sz="40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 marL="742950" indent="-74295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隨時蒐集行道上的道具</a:t>
              </a:r>
              <a:endParaRPr lang="en-US" altLang="zh-TW" sz="40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 marL="742950" indent="-74295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每關關卡限時</a:t>
              </a:r>
              <a:r>
                <a:rPr lang="en-US" altLang="zh-TW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30</a:t>
              </a: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秒</a:t>
              </a:r>
              <a:endParaRPr lang="en-US" altLang="zh-TW" sz="40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 marL="742950" indent="-74295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保握時機按方向鍵</a:t>
              </a:r>
              <a:endParaRPr lang="en-US" altLang="zh-TW" sz="40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	</a:t>
              </a: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，更快通關！</a:t>
              </a:r>
              <a:endParaRPr lang="en-US" altLang="zh-TW" sz="40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DB6C74AF-829F-4BFA-A392-1B8BE95E7F66}"/>
                </a:ext>
              </a:extLst>
            </p:cNvPr>
            <p:cNvSpPr txBox="1"/>
            <p:nvPr/>
          </p:nvSpPr>
          <p:spPr>
            <a:xfrm>
              <a:off x="3270410" y="454057"/>
              <a:ext cx="26060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800" b="1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Rules</a:t>
              </a:r>
              <a:endParaRPr lang="zh-TW" altLang="en-US" sz="4800" b="1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</p:txBody>
        </p:sp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FC9C2CB6-8003-4AC0-BE78-4366FB609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6079" y="4245222"/>
              <a:ext cx="1754111" cy="1754111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5A0969F3-0F63-481C-AC5F-94BB81B1A2F3}"/>
              </a:ext>
            </a:extLst>
          </p:cNvPr>
          <p:cNvGrpSpPr/>
          <p:nvPr/>
        </p:nvGrpSpPr>
        <p:grpSpPr>
          <a:xfrm>
            <a:off x="-529739" y="-9936"/>
            <a:ext cx="12241082" cy="6858000"/>
            <a:chOff x="-9325842" y="-9936"/>
            <a:chExt cx="12241082" cy="6858000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553F807F-3CB7-4449-BE19-1686972DE747}"/>
                </a:ext>
              </a:extLst>
            </p:cNvPr>
            <p:cNvGrpSpPr/>
            <p:nvPr/>
          </p:nvGrpSpPr>
          <p:grpSpPr>
            <a:xfrm>
              <a:off x="-9325842" y="-9936"/>
              <a:ext cx="12200840" cy="6858000"/>
              <a:chOff x="1" y="0"/>
              <a:chExt cx="12200840" cy="6858000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1CB6FA0D-2A12-4449-9B46-25139E62B644}"/>
                  </a:ext>
                </a:extLst>
              </p:cNvPr>
              <p:cNvSpPr/>
              <p:nvPr/>
            </p:nvSpPr>
            <p:spPr>
              <a:xfrm>
                <a:off x="1" y="0"/>
                <a:ext cx="1220084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手繪多邊形: 圖案 39">
                <a:extLst>
                  <a:ext uri="{FF2B5EF4-FFF2-40B4-BE49-F238E27FC236}">
                    <a16:creationId xmlns:a16="http://schemas.microsoft.com/office/drawing/2014/main" id="{6715659B-02E2-466A-A144-729705D70524}"/>
                  </a:ext>
                </a:extLst>
              </p:cNvPr>
              <p:cNvSpPr/>
              <p:nvPr/>
            </p:nvSpPr>
            <p:spPr>
              <a:xfrm>
                <a:off x="10797660" y="2125057"/>
                <a:ext cx="1403180" cy="2607883"/>
              </a:xfrm>
              <a:custGeom>
                <a:avLst/>
                <a:gdLst>
                  <a:gd name="connsiteX0" fmla="*/ 1257300 w 1257300"/>
                  <a:gd name="connsiteY0" fmla="*/ 0 h 2607883"/>
                  <a:gd name="connsiteX1" fmla="*/ 1257300 w 1257300"/>
                  <a:gd name="connsiteY1" fmla="*/ 2607883 h 2607883"/>
                  <a:gd name="connsiteX2" fmla="*/ 1145851 w 1257300"/>
                  <a:gd name="connsiteY2" fmla="*/ 2602129 h 2607883"/>
                  <a:gd name="connsiteX3" fmla="*/ 0 w 1257300"/>
                  <a:gd name="connsiteY3" fmla="*/ 1303941 h 2607883"/>
                  <a:gd name="connsiteX4" fmla="*/ 1145851 w 1257300"/>
                  <a:gd name="connsiteY4" fmla="*/ 5753 h 2607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300" h="2607883">
                    <a:moveTo>
                      <a:pt x="1257300" y="0"/>
                    </a:moveTo>
                    <a:lnTo>
                      <a:pt x="1257300" y="2607883"/>
                    </a:lnTo>
                    <a:lnTo>
                      <a:pt x="1145851" y="2602129"/>
                    </a:lnTo>
                    <a:cubicBezTo>
                      <a:pt x="502243" y="2535304"/>
                      <a:pt x="0" y="1979588"/>
                      <a:pt x="0" y="1303941"/>
                    </a:cubicBezTo>
                    <a:cubicBezTo>
                      <a:pt x="0" y="628294"/>
                      <a:pt x="502243" y="72579"/>
                      <a:pt x="1145851" y="57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pic>
            <p:nvPicPr>
              <p:cNvPr id="42" name="圖片 41" descr="一張含有 向量圖形 的圖片&#10;&#10;自動產生的描述">
                <a:extLst>
                  <a:ext uri="{FF2B5EF4-FFF2-40B4-BE49-F238E27FC236}">
                    <a16:creationId xmlns:a16="http://schemas.microsoft.com/office/drawing/2014/main" id="{18E42F46-027A-482C-9E6C-31D7250DE7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902484" y="3092751"/>
                <a:ext cx="602576" cy="672491"/>
              </a:xfrm>
              <a:prstGeom prst="rect">
                <a:avLst/>
              </a:prstGeom>
            </p:spPr>
          </p:pic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6EDF7AE5-3887-4B7D-A1E7-D259F4B339BB}"/>
                </a:ext>
              </a:extLst>
            </p:cNvPr>
            <p:cNvSpPr txBox="1"/>
            <p:nvPr/>
          </p:nvSpPr>
          <p:spPr>
            <a:xfrm rot="16200000">
              <a:off x="1337259" y="3102711"/>
              <a:ext cx="25096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inspiration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</p:grpSp>
      <p:pic>
        <p:nvPicPr>
          <p:cNvPr id="47" name="圖片 46" descr="一張含有 電子用品 的圖片&#10;&#10;自動產生的描述">
            <a:extLst>
              <a:ext uri="{FF2B5EF4-FFF2-40B4-BE49-F238E27FC236}">
                <a16:creationId xmlns:a16="http://schemas.microsoft.com/office/drawing/2014/main" id="{934730C8-CD1E-4B9A-A16D-7532358113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873" y="1566811"/>
            <a:ext cx="7138445" cy="4668100"/>
          </a:xfrm>
          <a:prstGeom prst="rect">
            <a:avLst/>
          </a:prstGeom>
        </p:spPr>
      </p:pic>
      <p:grpSp>
        <p:nvGrpSpPr>
          <p:cNvPr id="68" name="群組 67">
            <a:extLst>
              <a:ext uri="{FF2B5EF4-FFF2-40B4-BE49-F238E27FC236}">
                <a16:creationId xmlns:a16="http://schemas.microsoft.com/office/drawing/2014/main" id="{6F826D41-97C7-4064-92D2-61BE548FFCBA}"/>
              </a:ext>
            </a:extLst>
          </p:cNvPr>
          <p:cNvGrpSpPr/>
          <p:nvPr/>
        </p:nvGrpSpPr>
        <p:grpSpPr>
          <a:xfrm>
            <a:off x="-10465418" y="-9940"/>
            <a:ext cx="12240595" cy="6858000"/>
            <a:chOff x="-9907153" y="-9940"/>
            <a:chExt cx="12240595" cy="6858000"/>
          </a:xfrm>
        </p:grpSpPr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E527C3A6-F5CF-4862-B2E7-EA544269BCA3}"/>
                </a:ext>
              </a:extLst>
            </p:cNvPr>
            <p:cNvGrpSpPr/>
            <p:nvPr/>
          </p:nvGrpSpPr>
          <p:grpSpPr>
            <a:xfrm>
              <a:off x="-9907153" y="-9940"/>
              <a:ext cx="12200840" cy="6858000"/>
              <a:chOff x="1" y="0"/>
              <a:chExt cx="12200840" cy="6858000"/>
            </a:xfrm>
          </p:grpSpPr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CB2B65F1-6282-4330-9202-4DC07ADB16A8}"/>
                  </a:ext>
                </a:extLst>
              </p:cNvPr>
              <p:cNvSpPr/>
              <p:nvPr/>
            </p:nvSpPr>
            <p:spPr>
              <a:xfrm>
                <a:off x="1" y="0"/>
                <a:ext cx="1220084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2" name="手繪多邊形: 圖案 71">
                <a:extLst>
                  <a:ext uri="{FF2B5EF4-FFF2-40B4-BE49-F238E27FC236}">
                    <a16:creationId xmlns:a16="http://schemas.microsoft.com/office/drawing/2014/main" id="{EE6F4B22-9D41-4101-A93F-202295E61B00}"/>
                  </a:ext>
                </a:extLst>
              </p:cNvPr>
              <p:cNvSpPr/>
              <p:nvPr/>
            </p:nvSpPr>
            <p:spPr>
              <a:xfrm>
                <a:off x="10797660" y="2125057"/>
                <a:ext cx="1403180" cy="2607883"/>
              </a:xfrm>
              <a:custGeom>
                <a:avLst/>
                <a:gdLst>
                  <a:gd name="connsiteX0" fmla="*/ 1257300 w 1257300"/>
                  <a:gd name="connsiteY0" fmla="*/ 0 h 2607883"/>
                  <a:gd name="connsiteX1" fmla="*/ 1257300 w 1257300"/>
                  <a:gd name="connsiteY1" fmla="*/ 2607883 h 2607883"/>
                  <a:gd name="connsiteX2" fmla="*/ 1145851 w 1257300"/>
                  <a:gd name="connsiteY2" fmla="*/ 2602129 h 2607883"/>
                  <a:gd name="connsiteX3" fmla="*/ 0 w 1257300"/>
                  <a:gd name="connsiteY3" fmla="*/ 1303941 h 2607883"/>
                  <a:gd name="connsiteX4" fmla="*/ 1145851 w 1257300"/>
                  <a:gd name="connsiteY4" fmla="*/ 5753 h 2607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300" h="2607883">
                    <a:moveTo>
                      <a:pt x="1257300" y="0"/>
                    </a:moveTo>
                    <a:lnTo>
                      <a:pt x="1257300" y="2607883"/>
                    </a:lnTo>
                    <a:lnTo>
                      <a:pt x="1145851" y="2602129"/>
                    </a:lnTo>
                    <a:cubicBezTo>
                      <a:pt x="502243" y="2535304"/>
                      <a:pt x="0" y="1979588"/>
                      <a:pt x="0" y="1303941"/>
                    </a:cubicBezTo>
                    <a:cubicBezTo>
                      <a:pt x="0" y="628294"/>
                      <a:pt x="502243" y="72579"/>
                      <a:pt x="1145851" y="57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pic>
            <p:nvPicPr>
              <p:cNvPr id="73" name="圖片 72" descr="一張含有 向量圖形 的圖片&#10;&#10;自動產生的描述">
                <a:extLst>
                  <a:ext uri="{FF2B5EF4-FFF2-40B4-BE49-F238E27FC236}">
                    <a16:creationId xmlns:a16="http://schemas.microsoft.com/office/drawing/2014/main" id="{C8B53ED8-724E-4C1C-B9D3-8C4F10C54B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991935" y="3092751"/>
                <a:ext cx="602576" cy="672491"/>
              </a:xfrm>
              <a:prstGeom prst="rect">
                <a:avLst/>
              </a:prstGeom>
            </p:spPr>
          </p:pic>
        </p:grp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5B0311C4-521E-423E-8CC0-698C51EE4466}"/>
                </a:ext>
              </a:extLst>
            </p:cNvPr>
            <p:cNvSpPr txBox="1"/>
            <p:nvPr/>
          </p:nvSpPr>
          <p:spPr>
            <a:xfrm rot="16200000">
              <a:off x="866668" y="3056743"/>
              <a:ext cx="22872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Timelines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C0CF8C39-DED9-42A7-BCD7-FA21AEA5086C}"/>
              </a:ext>
            </a:extLst>
          </p:cNvPr>
          <p:cNvGrpSpPr/>
          <p:nvPr/>
        </p:nvGrpSpPr>
        <p:grpSpPr>
          <a:xfrm>
            <a:off x="-11033692" y="-9944"/>
            <a:ext cx="12200840" cy="6858000"/>
            <a:chOff x="1" y="0"/>
            <a:chExt cx="12200840" cy="6858000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A5CCEE52-8887-4CC7-B111-301A2CC7E224}"/>
                </a:ext>
              </a:extLst>
            </p:cNvPr>
            <p:cNvSpPr/>
            <p:nvPr/>
          </p:nvSpPr>
          <p:spPr>
            <a:xfrm>
              <a:off x="1" y="0"/>
              <a:ext cx="1220084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手繪多邊形: 圖案 75">
              <a:extLst>
                <a:ext uri="{FF2B5EF4-FFF2-40B4-BE49-F238E27FC236}">
                  <a16:creationId xmlns:a16="http://schemas.microsoft.com/office/drawing/2014/main" id="{B7934D61-8948-4843-B257-59E7805E5D24}"/>
                </a:ext>
              </a:extLst>
            </p:cNvPr>
            <p:cNvSpPr/>
            <p:nvPr/>
          </p:nvSpPr>
          <p:spPr>
            <a:xfrm>
              <a:off x="10797660" y="2125057"/>
              <a:ext cx="1403180" cy="2607883"/>
            </a:xfrm>
            <a:custGeom>
              <a:avLst/>
              <a:gdLst>
                <a:gd name="connsiteX0" fmla="*/ 1257300 w 1257300"/>
                <a:gd name="connsiteY0" fmla="*/ 0 h 2607883"/>
                <a:gd name="connsiteX1" fmla="*/ 1257300 w 1257300"/>
                <a:gd name="connsiteY1" fmla="*/ 2607883 h 2607883"/>
                <a:gd name="connsiteX2" fmla="*/ 1145851 w 1257300"/>
                <a:gd name="connsiteY2" fmla="*/ 2602129 h 2607883"/>
                <a:gd name="connsiteX3" fmla="*/ 0 w 1257300"/>
                <a:gd name="connsiteY3" fmla="*/ 1303941 h 2607883"/>
                <a:gd name="connsiteX4" fmla="*/ 1145851 w 1257300"/>
                <a:gd name="connsiteY4" fmla="*/ 5753 h 260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2607883">
                  <a:moveTo>
                    <a:pt x="1257300" y="0"/>
                  </a:moveTo>
                  <a:lnTo>
                    <a:pt x="1257300" y="2607883"/>
                  </a:lnTo>
                  <a:lnTo>
                    <a:pt x="1145851" y="2602129"/>
                  </a:lnTo>
                  <a:cubicBezTo>
                    <a:pt x="502243" y="2535304"/>
                    <a:pt x="0" y="1979588"/>
                    <a:pt x="0" y="1303941"/>
                  </a:cubicBezTo>
                  <a:cubicBezTo>
                    <a:pt x="0" y="628294"/>
                    <a:pt x="502243" y="72579"/>
                    <a:pt x="1145851" y="57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37F2601F-11C0-4F73-A3AE-4AE93A3C193A}"/>
                </a:ext>
              </a:extLst>
            </p:cNvPr>
            <p:cNvSpPr txBox="1"/>
            <p:nvPr/>
          </p:nvSpPr>
          <p:spPr>
            <a:xfrm rot="16200000">
              <a:off x="10797720" y="3034924"/>
              <a:ext cx="21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program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  <p:pic>
          <p:nvPicPr>
            <p:cNvPr id="78" name="圖片 77" descr="一張含有 向量圖形 的圖片&#10;&#10;自動產生的描述">
              <a:extLst>
                <a:ext uri="{FF2B5EF4-FFF2-40B4-BE49-F238E27FC236}">
                  <a16:creationId xmlns:a16="http://schemas.microsoft.com/office/drawing/2014/main" id="{E2E1294B-58F6-4463-B1F5-81180AAF5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62119" y="3092751"/>
              <a:ext cx="602576" cy="672491"/>
            </a:xfrm>
            <a:prstGeom prst="rect">
              <a:avLst/>
            </a:prstGeom>
          </p:spPr>
        </p:pic>
      </p:grp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67239AA7-558C-4D62-B679-394A0401220D}"/>
              </a:ext>
            </a:extLst>
          </p:cNvPr>
          <p:cNvGrpSpPr/>
          <p:nvPr/>
        </p:nvGrpSpPr>
        <p:grpSpPr>
          <a:xfrm>
            <a:off x="-11623168" y="-6183"/>
            <a:ext cx="12200840" cy="6858000"/>
            <a:chOff x="1" y="0"/>
            <a:chExt cx="12200840" cy="6858000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0E8083D3-6581-4C62-A7B0-607F4913DE77}"/>
                </a:ext>
              </a:extLst>
            </p:cNvPr>
            <p:cNvSpPr/>
            <p:nvPr/>
          </p:nvSpPr>
          <p:spPr>
            <a:xfrm>
              <a:off x="1" y="0"/>
              <a:ext cx="1220084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手繪多邊形: 圖案 80">
              <a:extLst>
                <a:ext uri="{FF2B5EF4-FFF2-40B4-BE49-F238E27FC236}">
                  <a16:creationId xmlns:a16="http://schemas.microsoft.com/office/drawing/2014/main" id="{41283A30-8E9B-4FF5-A2D6-BE4F3913202D}"/>
                </a:ext>
              </a:extLst>
            </p:cNvPr>
            <p:cNvSpPr/>
            <p:nvPr/>
          </p:nvSpPr>
          <p:spPr>
            <a:xfrm>
              <a:off x="10797660" y="2125057"/>
              <a:ext cx="1403180" cy="2607883"/>
            </a:xfrm>
            <a:custGeom>
              <a:avLst/>
              <a:gdLst>
                <a:gd name="connsiteX0" fmla="*/ 1257300 w 1257300"/>
                <a:gd name="connsiteY0" fmla="*/ 0 h 2607883"/>
                <a:gd name="connsiteX1" fmla="*/ 1257300 w 1257300"/>
                <a:gd name="connsiteY1" fmla="*/ 2607883 h 2607883"/>
                <a:gd name="connsiteX2" fmla="*/ 1145851 w 1257300"/>
                <a:gd name="connsiteY2" fmla="*/ 2602129 h 2607883"/>
                <a:gd name="connsiteX3" fmla="*/ 0 w 1257300"/>
                <a:gd name="connsiteY3" fmla="*/ 1303941 h 2607883"/>
                <a:gd name="connsiteX4" fmla="*/ 1145851 w 1257300"/>
                <a:gd name="connsiteY4" fmla="*/ 5753 h 260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2607883">
                  <a:moveTo>
                    <a:pt x="1257300" y="0"/>
                  </a:moveTo>
                  <a:lnTo>
                    <a:pt x="1257300" y="2607883"/>
                  </a:lnTo>
                  <a:lnTo>
                    <a:pt x="1145851" y="2602129"/>
                  </a:lnTo>
                  <a:cubicBezTo>
                    <a:pt x="502243" y="2535304"/>
                    <a:pt x="0" y="1979588"/>
                    <a:pt x="0" y="1303941"/>
                  </a:cubicBezTo>
                  <a:cubicBezTo>
                    <a:pt x="0" y="628294"/>
                    <a:pt x="502243" y="72579"/>
                    <a:pt x="1145851" y="57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B7005773-875F-4640-A534-368D6047AB39}"/>
                </a:ext>
              </a:extLst>
            </p:cNvPr>
            <p:cNvSpPr txBox="1"/>
            <p:nvPr/>
          </p:nvSpPr>
          <p:spPr>
            <a:xfrm rot="16200000">
              <a:off x="11051506" y="3105832"/>
              <a:ext cx="16523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END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  <p:pic>
          <p:nvPicPr>
            <p:cNvPr id="83" name="圖片 82" descr="一張含有 向量圖形 的圖片&#10;&#10;自動產生的描述">
              <a:extLst>
                <a:ext uri="{FF2B5EF4-FFF2-40B4-BE49-F238E27FC236}">
                  <a16:creationId xmlns:a16="http://schemas.microsoft.com/office/drawing/2014/main" id="{3D5B697E-760D-4C13-BFCB-F0D078E87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72057" y="3092751"/>
              <a:ext cx="602576" cy="672491"/>
            </a:xfrm>
            <a:prstGeom prst="rect">
              <a:avLst/>
            </a:prstGeom>
          </p:spPr>
        </p:pic>
      </p:grp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3CD26BD7-438B-4DE0-8330-93E45A1F6247}"/>
              </a:ext>
            </a:extLst>
          </p:cNvPr>
          <p:cNvSpPr txBox="1"/>
          <p:nvPr/>
        </p:nvSpPr>
        <p:spPr>
          <a:xfrm>
            <a:off x="2137239" y="326933"/>
            <a:ext cx="3460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002060"/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貪食蛇</a:t>
            </a:r>
          </a:p>
        </p:txBody>
      </p:sp>
    </p:spTree>
    <p:extLst>
      <p:ext uri="{BB962C8B-B14F-4D97-AF65-F5344CB8AC3E}">
        <p14:creationId xmlns:p14="http://schemas.microsoft.com/office/powerpoint/2010/main" val="124344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ABA19D66-1A52-4725-9869-5F17EC2A311F}"/>
              </a:ext>
            </a:extLst>
          </p:cNvPr>
          <p:cNvGrpSpPr/>
          <p:nvPr/>
        </p:nvGrpSpPr>
        <p:grpSpPr>
          <a:xfrm>
            <a:off x="-8870" y="-13695"/>
            <a:ext cx="12250265" cy="6858000"/>
            <a:chOff x="-992" y="-6186"/>
            <a:chExt cx="12250265" cy="6858000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98D71021-EB6A-48CF-A8D2-AA5500A9E6D7}"/>
                </a:ext>
              </a:extLst>
            </p:cNvPr>
            <p:cNvGrpSpPr/>
            <p:nvPr/>
          </p:nvGrpSpPr>
          <p:grpSpPr>
            <a:xfrm>
              <a:off x="-992" y="-6186"/>
              <a:ext cx="12250265" cy="6858000"/>
              <a:chOff x="-7733613" y="33570"/>
              <a:chExt cx="12250265" cy="6858000"/>
            </a:xfrm>
          </p:grpSpPr>
          <p:grpSp>
            <p:nvGrpSpPr>
              <p:cNvPr id="2" name="群組 1">
                <a:extLst>
                  <a:ext uri="{FF2B5EF4-FFF2-40B4-BE49-F238E27FC236}">
                    <a16:creationId xmlns:a16="http://schemas.microsoft.com/office/drawing/2014/main" id="{B0F7EAAA-3AC3-4A1C-801A-3158EF497A0E}"/>
                  </a:ext>
                </a:extLst>
              </p:cNvPr>
              <p:cNvGrpSpPr/>
              <p:nvPr/>
            </p:nvGrpSpPr>
            <p:grpSpPr>
              <a:xfrm>
                <a:off x="-7733613" y="33570"/>
                <a:ext cx="12250265" cy="6858000"/>
                <a:chOff x="1" y="0"/>
                <a:chExt cx="12250265" cy="6858000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3B02701-3C83-4236-8BA1-B108151DDF06}"/>
                    </a:ext>
                  </a:extLst>
                </p:cNvPr>
                <p:cNvSpPr/>
                <p:nvPr/>
              </p:nvSpPr>
              <p:spPr>
                <a:xfrm>
                  <a:off x="1" y="0"/>
                  <a:ext cx="12200840" cy="6858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215900" dist="38100" sx="101000" sy="101000" algn="ctr" rotWithShape="0">
                    <a:schemeClr val="tx1">
                      <a:lumMod val="65000"/>
                      <a:lumOff val="35000"/>
                      <a:alpha val="3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手繪多邊形: 圖案 21">
                  <a:extLst>
                    <a:ext uri="{FF2B5EF4-FFF2-40B4-BE49-F238E27FC236}">
                      <a16:creationId xmlns:a16="http://schemas.microsoft.com/office/drawing/2014/main" id="{6754AE60-0753-4DDB-9A92-3E950F652720}"/>
                    </a:ext>
                  </a:extLst>
                </p:cNvPr>
                <p:cNvSpPr/>
                <p:nvPr/>
              </p:nvSpPr>
              <p:spPr>
                <a:xfrm>
                  <a:off x="10797660" y="2125057"/>
                  <a:ext cx="1403180" cy="2607883"/>
                </a:xfrm>
                <a:custGeom>
                  <a:avLst/>
                  <a:gdLst>
                    <a:gd name="connsiteX0" fmla="*/ 1257300 w 1257300"/>
                    <a:gd name="connsiteY0" fmla="*/ 0 h 2607883"/>
                    <a:gd name="connsiteX1" fmla="*/ 1257300 w 1257300"/>
                    <a:gd name="connsiteY1" fmla="*/ 2607883 h 2607883"/>
                    <a:gd name="connsiteX2" fmla="*/ 1145851 w 1257300"/>
                    <a:gd name="connsiteY2" fmla="*/ 2602129 h 2607883"/>
                    <a:gd name="connsiteX3" fmla="*/ 0 w 1257300"/>
                    <a:gd name="connsiteY3" fmla="*/ 1303941 h 2607883"/>
                    <a:gd name="connsiteX4" fmla="*/ 1145851 w 1257300"/>
                    <a:gd name="connsiteY4" fmla="*/ 5753 h 2607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7300" h="2607883">
                      <a:moveTo>
                        <a:pt x="1257300" y="0"/>
                      </a:moveTo>
                      <a:lnTo>
                        <a:pt x="1257300" y="2607883"/>
                      </a:lnTo>
                      <a:lnTo>
                        <a:pt x="1145851" y="2602129"/>
                      </a:lnTo>
                      <a:cubicBezTo>
                        <a:pt x="502243" y="2535304"/>
                        <a:pt x="0" y="1979588"/>
                        <a:pt x="0" y="1303941"/>
                      </a:cubicBezTo>
                      <a:cubicBezTo>
                        <a:pt x="0" y="628294"/>
                        <a:pt x="502243" y="72579"/>
                        <a:pt x="1145851" y="5753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0A90B921-9DB4-41B5-9070-F7844A45C951}"/>
                    </a:ext>
                  </a:extLst>
                </p:cNvPr>
                <p:cNvSpPr txBox="1"/>
                <p:nvPr/>
              </p:nvSpPr>
              <p:spPr>
                <a:xfrm rot="16200000">
                  <a:off x="11100931" y="3108896"/>
                  <a:ext cx="165233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3600" b="1" dirty="0">
                      <a:solidFill>
                        <a:schemeClr val="bg1"/>
                      </a:solidFill>
                      <a:latin typeface="Aharoni" panose="02010803020104030203" pitchFamily="2" charset="-79"/>
                      <a:ea typeface="Microsoft JhengHei UI" panose="020B0604030504040204" pitchFamily="34" charset="-120"/>
                      <a:cs typeface="Aharoni" panose="02010803020104030203" pitchFamily="2" charset="-79"/>
                    </a:rPr>
                    <a:t>rules</a:t>
                  </a:r>
                  <a:endParaRPr lang="zh-TW" altLang="en-US" sz="36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Microsoft JhengHei UI" panose="020B0604030504040204" pitchFamily="34" charset="-120"/>
                    <a:cs typeface="Aharoni" panose="02010803020104030203" pitchFamily="2" charset="-79"/>
                  </a:endParaRPr>
                </a:p>
              </p:txBody>
            </p:sp>
          </p:grpSp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14442485-979A-4345-9E48-D1D8475691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3001534" y="2900011"/>
                <a:ext cx="883475" cy="883475"/>
              </a:xfrm>
              <a:prstGeom prst="rect">
                <a:avLst/>
              </a:prstGeom>
            </p:spPr>
          </p:pic>
        </p:grpSp>
        <p:sp>
          <p:nvSpPr>
            <p:cNvPr id="41" name="文字方塊 10">
              <a:extLst>
                <a:ext uri="{FF2B5EF4-FFF2-40B4-BE49-F238E27FC236}">
                  <a16:creationId xmlns:a16="http://schemas.microsoft.com/office/drawing/2014/main" id="{8AADC7AD-8260-4638-8731-09CD1F388EDF}"/>
                </a:ext>
              </a:extLst>
            </p:cNvPr>
            <p:cNvSpPr txBox="1"/>
            <p:nvPr/>
          </p:nvSpPr>
          <p:spPr>
            <a:xfrm>
              <a:off x="4029816" y="1285054"/>
              <a:ext cx="6358386" cy="4632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42950" indent="-74295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閃躲迎面而來的隕石</a:t>
              </a:r>
              <a:endParaRPr lang="en-US" altLang="zh-TW" sz="40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 marL="742950" indent="-74295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隨時蒐集行道上的道具</a:t>
              </a:r>
              <a:endParaRPr lang="en-US" altLang="zh-TW" sz="40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 marL="742950" indent="-74295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每關關卡限時</a:t>
              </a:r>
              <a:r>
                <a:rPr lang="en-US" altLang="zh-TW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30</a:t>
              </a: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秒</a:t>
              </a:r>
              <a:endParaRPr lang="en-US" altLang="zh-TW" sz="40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 marL="742950" indent="-74295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保握時機按方向鍵</a:t>
              </a:r>
              <a:endParaRPr lang="en-US" altLang="zh-TW" sz="40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	</a:t>
              </a: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，更快通關！</a:t>
              </a:r>
              <a:endParaRPr lang="en-US" altLang="zh-TW" sz="40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DB6C74AF-829F-4BFA-A392-1B8BE95E7F66}"/>
                </a:ext>
              </a:extLst>
            </p:cNvPr>
            <p:cNvSpPr txBox="1"/>
            <p:nvPr/>
          </p:nvSpPr>
          <p:spPr>
            <a:xfrm>
              <a:off x="3270410" y="454057"/>
              <a:ext cx="26060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800" b="1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Rules</a:t>
              </a:r>
              <a:endParaRPr lang="zh-TW" altLang="en-US" sz="4800" b="1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</p:txBody>
        </p:sp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FC9C2CB6-8003-4AC0-BE78-4366FB609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6079" y="4245222"/>
              <a:ext cx="1754111" cy="1754111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5A0969F3-0F63-481C-AC5F-94BB81B1A2F3}"/>
              </a:ext>
            </a:extLst>
          </p:cNvPr>
          <p:cNvGrpSpPr/>
          <p:nvPr/>
        </p:nvGrpSpPr>
        <p:grpSpPr>
          <a:xfrm>
            <a:off x="-529739" y="-9936"/>
            <a:ext cx="12241082" cy="6858000"/>
            <a:chOff x="-9325842" y="-9936"/>
            <a:chExt cx="12241082" cy="6858000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553F807F-3CB7-4449-BE19-1686972DE747}"/>
                </a:ext>
              </a:extLst>
            </p:cNvPr>
            <p:cNvGrpSpPr/>
            <p:nvPr/>
          </p:nvGrpSpPr>
          <p:grpSpPr>
            <a:xfrm>
              <a:off x="-9325842" y="-9936"/>
              <a:ext cx="12200840" cy="6858000"/>
              <a:chOff x="1" y="0"/>
              <a:chExt cx="12200840" cy="6858000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1CB6FA0D-2A12-4449-9B46-25139E62B644}"/>
                  </a:ext>
                </a:extLst>
              </p:cNvPr>
              <p:cNvSpPr/>
              <p:nvPr/>
            </p:nvSpPr>
            <p:spPr>
              <a:xfrm>
                <a:off x="1" y="0"/>
                <a:ext cx="1220084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手繪多邊形: 圖案 39">
                <a:extLst>
                  <a:ext uri="{FF2B5EF4-FFF2-40B4-BE49-F238E27FC236}">
                    <a16:creationId xmlns:a16="http://schemas.microsoft.com/office/drawing/2014/main" id="{6715659B-02E2-466A-A144-729705D70524}"/>
                  </a:ext>
                </a:extLst>
              </p:cNvPr>
              <p:cNvSpPr/>
              <p:nvPr/>
            </p:nvSpPr>
            <p:spPr>
              <a:xfrm>
                <a:off x="10797660" y="2125057"/>
                <a:ext cx="1403180" cy="2607883"/>
              </a:xfrm>
              <a:custGeom>
                <a:avLst/>
                <a:gdLst>
                  <a:gd name="connsiteX0" fmla="*/ 1257300 w 1257300"/>
                  <a:gd name="connsiteY0" fmla="*/ 0 h 2607883"/>
                  <a:gd name="connsiteX1" fmla="*/ 1257300 w 1257300"/>
                  <a:gd name="connsiteY1" fmla="*/ 2607883 h 2607883"/>
                  <a:gd name="connsiteX2" fmla="*/ 1145851 w 1257300"/>
                  <a:gd name="connsiteY2" fmla="*/ 2602129 h 2607883"/>
                  <a:gd name="connsiteX3" fmla="*/ 0 w 1257300"/>
                  <a:gd name="connsiteY3" fmla="*/ 1303941 h 2607883"/>
                  <a:gd name="connsiteX4" fmla="*/ 1145851 w 1257300"/>
                  <a:gd name="connsiteY4" fmla="*/ 5753 h 2607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300" h="2607883">
                    <a:moveTo>
                      <a:pt x="1257300" y="0"/>
                    </a:moveTo>
                    <a:lnTo>
                      <a:pt x="1257300" y="2607883"/>
                    </a:lnTo>
                    <a:lnTo>
                      <a:pt x="1145851" y="2602129"/>
                    </a:lnTo>
                    <a:cubicBezTo>
                      <a:pt x="502243" y="2535304"/>
                      <a:pt x="0" y="1979588"/>
                      <a:pt x="0" y="1303941"/>
                    </a:cubicBezTo>
                    <a:cubicBezTo>
                      <a:pt x="0" y="628294"/>
                      <a:pt x="502243" y="72579"/>
                      <a:pt x="1145851" y="57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pic>
            <p:nvPicPr>
              <p:cNvPr id="42" name="圖片 41" descr="一張含有 向量圖形 的圖片&#10;&#10;自動產生的描述">
                <a:extLst>
                  <a:ext uri="{FF2B5EF4-FFF2-40B4-BE49-F238E27FC236}">
                    <a16:creationId xmlns:a16="http://schemas.microsoft.com/office/drawing/2014/main" id="{18E42F46-027A-482C-9E6C-31D7250DE7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902484" y="3092751"/>
                <a:ext cx="602576" cy="672491"/>
              </a:xfrm>
              <a:prstGeom prst="rect">
                <a:avLst/>
              </a:prstGeom>
            </p:spPr>
          </p:pic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6EDF7AE5-3887-4B7D-A1E7-D259F4B339BB}"/>
                </a:ext>
              </a:extLst>
            </p:cNvPr>
            <p:cNvSpPr txBox="1"/>
            <p:nvPr/>
          </p:nvSpPr>
          <p:spPr>
            <a:xfrm rot="16200000">
              <a:off x="1337259" y="3102711"/>
              <a:ext cx="25096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inspiration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</p:grp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F6745F53-440B-4113-B049-46E84D09C4A1}"/>
              </a:ext>
            </a:extLst>
          </p:cNvPr>
          <p:cNvSpPr txBox="1"/>
          <p:nvPr/>
        </p:nvSpPr>
        <p:spPr>
          <a:xfrm>
            <a:off x="2137239" y="326933"/>
            <a:ext cx="3460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002060"/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貪食蛇</a:t>
            </a: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7B8E80EB-6D7B-40B4-91FA-631AF7D7CC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727" y="1592544"/>
            <a:ext cx="7089293" cy="4441383"/>
          </a:xfrm>
          <a:prstGeom prst="rect">
            <a:avLst/>
          </a:prstGeom>
        </p:spPr>
      </p:pic>
      <p:grpSp>
        <p:nvGrpSpPr>
          <p:cNvPr id="73" name="群組 72">
            <a:extLst>
              <a:ext uri="{FF2B5EF4-FFF2-40B4-BE49-F238E27FC236}">
                <a16:creationId xmlns:a16="http://schemas.microsoft.com/office/drawing/2014/main" id="{4B2665B9-6FCC-453C-8D74-7EB3D51528E5}"/>
              </a:ext>
            </a:extLst>
          </p:cNvPr>
          <p:cNvGrpSpPr/>
          <p:nvPr/>
        </p:nvGrpSpPr>
        <p:grpSpPr>
          <a:xfrm>
            <a:off x="-10465418" y="-9940"/>
            <a:ext cx="12240595" cy="6858000"/>
            <a:chOff x="-9907153" y="-9940"/>
            <a:chExt cx="12240595" cy="6858000"/>
          </a:xfrm>
        </p:grpSpPr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77012D50-E872-456C-A87D-33A64C6C6BDD}"/>
                </a:ext>
              </a:extLst>
            </p:cNvPr>
            <p:cNvGrpSpPr/>
            <p:nvPr/>
          </p:nvGrpSpPr>
          <p:grpSpPr>
            <a:xfrm>
              <a:off x="-9907153" y="-9940"/>
              <a:ext cx="12200840" cy="6858000"/>
              <a:chOff x="1" y="0"/>
              <a:chExt cx="12200840" cy="6858000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C3EA48A3-6D1F-4239-9E20-946D942D61E3}"/>
                  </a:ext>
                </a:extLst>
              </p:cNvPr>
              <p:cNvSpPr/>
              <p:nvPr/>
            </p:nvSpPr>
            <p:spPr>
              <a:xfrm>
                <a:off x="1" y="0"/>
                <a:ext cx="1220084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7" name="手繪多邊形: 圖案 76">
                <a:extLst>
                  <a:ext uri="{FF2B5EF4-FFF2-40B4-BE49-F238E27FC236}">
                    <a16:creationId xmlns:a16="http://schemas.microsoft.com/office/drawing/2014/main" id="{F6126C2C-6775-41D1-902D-50AD756CA200}"/>
                  </a:ext>
                </a:extLst>
              </p:cNvPr>
              <p:cNvSpPr/>
              <p:nvPr/>
            </p:nvSpPr>
            <p:spPr>
              <a:xfrm>
                <a:off x="10797660" y="2125057"/>
                <a:ext cx="1403180" cy="2607883"/>
              </a:xfrm>
              <a:custGeom>
                <a:avLst/>
                <a:gdLst>
                  <a:gd name="connsiteX0" fmla="*/ 1257300 w 1257300"/>
                  <a:gd name="connsiteY0" fmla="*/ 0 h 2607883"/>
                  <a:gd name="connsiteX1" fmla="*/ 1257300 w 1257300"/>
                  <a:gd name="connsiteY1" fmla="*/ 2607883 h 2607883"/>
                  <a:gd name="connsiteX2" fmla="*/ 1145851 w 1257300"/>
                  <a:gd name="connsiteY2" fmla="*/ 2602129 h 2607883"/>
                  <a:gd name="connsiteX3" fmla="*/ 0 w 1257300"/>
                  <a:gd name="connsiteY3" fmla="*/ 1303941 h 2607883"/>
                  <a:gd name="connsiteX4" fmla="*/ 1145851 w 1257300"/>
                  <a:gd name="connsiteY4" fmla="*/ 5753 h 2607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300" h="2607883">
                    <a:moveTo>
                      <a:pt x="1257300" y="0"/>
                    </a:moveTo>
                    <a:lnTo>
                      <a:pt x="1257300" y="2607883"/>
                    </a:lnTo>
                    <a:lnTo>
                      <a:pt x="1145851" y="2602129"/>
                    </a:lnTo>
                    <a:cubicBezTo>
                      <a:pt x="502243" y="2535304"/>
                      <a:pt x="0" y="1979588"/>
                      <a:pt x="0" y="1303941"/>
                    </a:cubicBezTo>
                    <a:cubicBezTo>
                      <a:pt x="0" y="628294"/>
                      <a:pt x="502243" y="72579"/>
                      <a:pt x="1145851" y="57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pic>
            <p:nvPicPr>
              <p:cNvPr id="78" name="圖片 77" descr="一張含有 向量圖形 的圖片&#10;&#10;自動產生的描述">
                <a:extLst>
                  <a:ext uri="{FF2B5EF4-FFF2-40B4-BE49-F238E27FC236}">
                    <a16:creationId xmlns:a16="http://schemas.microsoft.com/office/drawing/2014/main" id="{B21E8BDD-8D69-4496-AA94-CA8D4BB5F6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991935" y="3092751"/>
                <a:ext cx="602576" cy="672491"/>
              </a:xfrm>
              <a:prstGeom prst="rect">
                <a:avLst/>
              </a:prstGeom>
            </p:spPr>
          </p:pic>
        </p:grp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B3C52742-6868-4F1B-BE9C-2FFBC237FB46}"/>
                </a:ext>
              </a:extLst>
            </p:cNvPr>
            <p:cNvSpPr txBox="1"/>
            <p:nvPr/>
          </p:nvSpPr>
          <p:spPr>
            <a:xfrm rot="16200000">
              <a:off x="866668" y="3056743"/>
              <a:ext cx="22872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Timelines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</p:grp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CC461155-CDBF-4E68-9CFB-B3C0FA925478}"/>
              </a:ext>
            </a:extLst>
          </p:cNvPr>
          <p:cNvGrpSpPr/>
          <p:nvPr/>
        </p:nvGrpSpPr>
        <p:grpSpPr>
          <a:xfrm>
            <a:off x="-11033692" y="-9944"/>
            <a:ext cx="12200840" cy="6858000"/>
            <a:chOff x="1" y="0"/>
            <a:chExt cx="12200840" cy="6858000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6581E1B0-9E85-47F6-8206-05032CC9C1B4}"/>
                </a:ext>
              </a:extLst>
            </p:cNvPr>
            <p:cNvSpPr/>
            <p:nvPr/>
          </p:nvSpPr>
          <p:spPr>
            <a:xfrm>
              <a:off x="1" y="0"/>
              <a:ext cx="1220084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手繪多邊形: 圖案 80">
              <a:extLst>
                <a:ext uri="{FF2B5EF4-FFF2-40B4-BE49-F238E27FC236}">
                  <a16:creationId xmlns:a16="http://schemas.microsoft.com/office/drawing/2014/main" id="{C7817FE0-DD62-401A-B5C9-C847A24EA1F0}"/>
                </a:ext>
              </a:extLst>
            </p:cNvPr>
            <p:cNvSpPr/>
            <p:nvPr/>
          </p:nvSpPr>
          <p:spPr>
            <a:xfrm>
              <a:off x="10797660" y="2125057"/>
              <a:ext cx="1403180" cy="2607883"/>
            </a:xfrm>
            <a:custGeom>
              <a:avLst/>
              <a:gdLst>
                <a:gd name="connsiteX0" fmla="*/ 1257300 w 1257300"/>
                <a:gd name="connsiteY0" fmla="*/ 0 h 2607883"/>
                <a:gd name="connsiteX1" fmla="*/ 1257300 w 1257300"/>
                <a:gd name="connsiteY1" fmla="*/ 2607883 h 2607883"/>
                <a:gd name="connsiteX2" fmla="*/ 1145851 w 1257300"/>
                <a:gd name="connsiteY2" fmla="*/ 2602129 h 2607883"/>
                <a:gd name="connsiteX3" fmla="*/ 0 w 1257300"/>
                <a:gd name="connsiteY3" fmla="*/ 1303941 h 2607883"/>
                <a:gd name="connsiteX4" fmla="*/ 1145851 w 1257300"/>
                <a:gd name="connsiteY4" fmla="*/ 5753 h 260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2607883">
                  <a:moveTo>
                    <a:pt x="1257300" y="0"/>
                  </a:moveTo>
                  <a:lnTo>
                    <a:pt x="1257300" y="2607883"/>
                  </a:lnTo>
                  <a:lnTo>
                    <a:pt x="1145851" y="2602129"/>
                  </a:lnTo>
                  <a:cubicBezTo>
                    <a:pt x="502243" y="2535304"/>
                    <a:pt x="0" y="1979588"/>
                    <a:pt x="0" y="1303941"/>
                  </a:cubicBezTo>
                  <a:cubicBezTo>
                    <a:pt x="0" y="628294"/>
                    <a:pt x="502243" y="72579"/>
                    <a:pt x="1145851" y="57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1175466D-81B9-4CB6-9327-626ACE2565E2}"/>
                </a:ext>
              </a:extLst>
            </p:cNvPr>
            <p:cNvSpPr txBox="1"/>
            <p:nvPr/>
          </p:nvSpPr>
          <p:spPr>
            <a:xfrm rot="16200000">
              <a:off x="10797720" y="3034924"/>
              <a:ext cx="21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program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  <p:pic>
          <p:nvPicPr>
            <p:cNvPr id="83" name="圖片 82" descr="一張含有 向量圖形 的圖片&#10;&#10;自動產生的描述">
              <a:extLst>
                <a:ext uri="{FF2B5EF4-FFF2-40B4-BE49-F238E27FC236}">
                  <a16:creationId xmlns:a16="http://schemas.microsoft.com/office/drawing/2014/main" id="{5176FA42-086E-41BB-BCFE-170938690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62119" y="3092751"/>
              <a:ext cx="602576" cy="672491"/>
            </a:xfrm>
            <a:prstGeom prst="rect">
              <a:avLst/>
            </a:prstGeom>
          </p:spPr>
        </p:pic>
      </p:grp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C888FC1B-1F0B-49AF-BA4F-1F986C2552CF}"/>
              </a:ext>
            </a:extLst>
          </p:cNvPr>
          <p:cNvGrpSpPr/>
          <p:nvPr/>
        </p:nvGrpSpPr>
        <p:grpSpPr>
          <a:xfrm>
            <a:off x="-11623168" y="-6183"/>
            <a:ext cx="12200840" cy="6858000"/>
            <a:chOff x="1" y="0"/>
            <a:chExt cx="12200840" cy="6858000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3AD9689F-746A-47E5-B5CF-62DE9AD72486}"/>
                </a:ext>
              </a:extLst>
            </p:cNvPr>
            <p:cNvSpPr/>
            <p:nvPr/>
          </p:nvSpPr>
          <p:spPr>
            <a:xfrm>
              <a:off x="1" y="0"/>
              <a:ext cx="1220084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手繪多邊形: 圖案 85">
              <a:extLst>
                <a:ext uri="{FF2B5EF4-FFF2-40B4-BE49-F238E27FC236}">
                  <a16:creationId xmlns:a16="http://schemas.microsoft.com/office/drawing/2014/main" id="{E02A8C9B-48D4-49FB-84D7-18D9AF6779BB}"/>
                </a:ext>
              </a:extLst>
            </p:cNvPr>
            <p:cNvSpPr/>
            <p:nvPr/>
          </p:nvSpPr>
          <p:spPr>
            <a:xfrm>
              <a:off x="10797660" y="2125057"/>
              <a:ext cx="1403180" cy="2607883"/>
            </a:xfrm>
            <a:custGeom>
              <a:avLst/>
              <a:gdLst>
                <a:gd name="connsiteX0" fmla="*/ 1257300 w 1257300"/>
                <a:gd name="connsiteY0" fmla="*/ 0 h 2607883"/>
                <a:gd name="connsiteX1" fmla="*/ 1257300 w 1257300"/>
                <a:gd name="connsiteY1" fmla="*/ 2607883 h 2607883"/>
                <a:gd name="connsiteX2" fmla="*/ 1145851 w 1257300"/>
                <a:gd name="connsiteY2" fmla="*/ 2602129 h 2607883"/>
                <a:gd name="connsiteX3" fmla="*/ 0 w 1257300"/>
                <a:gd name="connsiteY3" fmla="*/ 1303941 h 2607883"/>
                <a:gd name="connsiteX4" fmla="*/ 1145851 w 1257300"/>
                <a:gd name="connsiteY4" fmla="*/ 5753 h 260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2607883">
                  <a:moveTo>
                    <a:pt x="1257300" y="0"/>
                  </a:moveTo>
                  <a:lnTo>
                    <a:pt x="1257300" y="2607883"/>
                  </a:lnTo>
                  <a:lnTo>
                    <a:pt x="1145851" y="2602129"/>
                  </a:lnTo>
                  <a:cubicBezTo>
                    <a:pt x="502243" y="2535304"/>
                    <a:pt x="0" y="1979588"/>
                    <a:pt x="0" y="1303941"/>
                  </a:cubicBezTo>
                  <a:cubicBezTo>
                    <a:pt x="0" y="628294"/>
                    <a:pt x="502243" y="72579"/>
                    <a:pt x="1145851" y="57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0BDF1D4C-6AB1-43AF-998E-E8BC7C58179E}"/>
                </a:ext>
              </a:extLst>
            </p:cNvPr>
            <p:cNvSpPr txBox="1"/>
            <p:nvPr/>
          </p:nvSpPr>
          <p:spPr>
            <a:xfrm rot="16200000">
              <a:off x="11051506" y="3105832"/>
              <a:ext cx="16523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END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  <p:pic>
          <p:nvPicPr>
            <p:cNvPr id="88" name="圖片 87" descr="一張含有 向量圖形 的圖片&#10;&#10;自動產生的描述">
              <a:extLst>
                <a:ext uri="{FF2B5EF4-FFF2-40B4-BE49-F238E27FC236}">
                  <a16:creationId xmlns:a16="http://schemas.microsoft.com/office/drawing/2014/main" id="{F7ADB15F-41D8-4F94-AA8C-013C1E029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72057" y="3092751"/>
              <a:ext cx="602576" cy="672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588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ABA19D66-1A52-4725-9869-5F17EC2A311F}"/>
              </a:ext>
            </a:extLst>
          </p:cNvPr>
          <p:cNvGrpSpPr/>
          <p:nvPr/>
        </p:nvGrpSpPr>
        <p:grpSpPr>
          <a:xfrm>
            <a:off x="-8870" y="-13695"/>
            <a:ext cx="12250265" cy="6858000"/>
            <a:chOff x="-992" y="-6186"/>
            <a:chExt cx="12250265" cy="6858000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98D71021-EB6A-48CF-A8D2-AA5500A9E6D7}"/>
                </a:ext>
              </a:extLst>
            </p:cNvPr>
            <p:cNvGrpSpPr/>
            <p:nvPr/>
          </p:nvGrpSpPr>
          <p:grpSpPr>
            <a:xfrm>
              <a:off x="-992" y="-6186"/>
              <a:ext cx="12250265" cy="6858000"/>
              <a:chOff x="-7733613" y="33570"/>
              <a:chExt cx="12250265" cy="6858000"/>
            </a:xfrm>
          </p:grpSpPr>
          <p:grpSp>
            <p:nvGrpSpPr>
              <p:cNvPr id="2" name="群組 1">
                <a:extLst>
                  <a:ext uri="{FF2B5EF4-FFF2-40B4-BE49-F238E27FC236}">
                    <a16:creationId xmlns:a16="http://schemas.microsoft.com/office/drawing/2014/main" id="{B0F7EAAA-3AC3-4A1C-801A-3158EF497A0E}"/>
                  </a:ext>
                </a:extLst>
              </p:cNvPr>
              <p:cNvGrpSpPr/>
              <p:nvPr/>
            </p:nvGrpSpPr>
            <p:grpSpPr>
              <a:xfrm>
                <a:off x="-7733613" y="33570"/>
                <a:ext cx="12250265" cy="6858000"/>
                <a:chOff x="1" y="0"/>
                <a:chExt cx="12250265" cy="6858000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3B02701-3C83-4236-8BA1-B108151DDF06}"/>
                    </a:ext>
                  </a:extLst>
                </p:cNvPr>
                <p:cNvSpPr/>
                <p:nvPr/>
              </p:nvSpPr>
              <p:spPr>
                <a:xfrm>
                  <a:off x="1" y="0"/>
                  <a:ext cx="12200840" cy="6858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215900" dist="38100" sx="101000" sy="101000" algn="ctr" rotWithShape="0">
                    <a:schemeClr val="tx1">
                      <a:lumMod val="65000"/>
                      <a:lumOff val="35000"/>
                      <a:alpha val="3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手繪多邊形: 圖案 21">
                  <a:extLst>
                    <a:ext uri="{FF2B5EF4-FFF2-40B4-BE49-F238E27FC236}">
                      <a16:creationId xmlns:a16="http://schemas.microsoft.com/office/drawing/2014/main" id="{6754AE60-0753-4DDB-9A92-3E950F652720}"/>
                    </a:ext>
                  </a:extLst>
                </p:cNvPr>
                <p:cNvSpPr/>
                <p:nvPr/>
              </p:nvSpPr>
              <p:spPr>
                <a:xfrm>
                  <a:off x="10797660" y="2125057"/>
                  <a:ext cx="1403180" cy="2607883"/>
                </a:xfrm>
                <a:custGeom>
                  <a:avLst/>
                  <a:gdLst>
                    <a:gd name="connsiteX0" fmla="*/ 1257300 w 1257300"/>
                    <a:gd name="connsiteY0" fmla="*/ 0 h 2607883"/>
                    <a:gd name="connsiteX1" fmla="*/ 1257300 w 1257300"/>
                    <a:gd name="connsiteY1" fmla="*/ 2607883 h 2607883"/>
                    <a:gd name="connsiteX2" fmla="*/ 1145851 w 1257300"/>
                    <a:gd name="connsiteY2" fmla="*/ 2602129 h 2607883"/>
                    <a:gd name="connsiteX3" fmla="*/ 0 w 1257300"/>
                    <a:gd name="connsiteY3" fmla="*/ 1303941 h 2607883"/>
                    <a:gd name="connsiteX4" fmla="*/ 1145851 w 1257300"/>
                    <a:gd name="connsiteY4" fmla="*/ 5753 h 2607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7300" h="2607883">
                      <a:moveTo>
                        <a:pt x="1257300" y="0"/>
                      </a:moveTo>
                      <a:lnTo>
                        <a:pt x="1257300" y="2607883"/>
                      </a:lnTo>
                      <a:lnTo>
                        <a:pt x="1145851" y="2602129"/>
                      </a:lnTo>
                      <a:cubicBezTo>
                        <a:pt x="502243" y="2535304"/>
                        <a:pt x="0" y="1979588"/>
                        <a:pt x="0" y="1303941"/>
                      </a:cubicBezTo>
                      <a:cubicBezTo>
                        <a:pt x="0" y="628294"/>
                        <a:pt x="502243" y="72579"/>
                        <a:pt x="1145851" y="5753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0A90B921-9DB4-41B5-9070-F7844A45C951}"/>
                    </a:ext>
                  </a:extLst>
                </p:cNvPr>
                <p:cNvSpPr txBox="1"/>
                <p:nvPr/>
              </p:nvSpPr>
              <p:spPr>
                <a:xfrm rot="16200000">
                  <a:off x="11100931" y="3108896"/>
                  <a:ext cx="165233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3600" b="1" dirty="0">
                      <a:solidFill>
                        <a:schemeClr val="bg1"/>
                      </a:solidFill>
                      <a:latin typeface="Aharoni" panose="02010803020104030203" pitchFamily="2" charset="-79"/>
                      <a:ea typeface="Microsoft JhengHei UI" panose="020B0604030504040204" pitchFamily="34" charset="-120"/>
                      <a:cs typeface="Aharoni" panose="02010803020104030203" pitchFamily="2" charset="-79"/>
                    </a:rPr>
                    <a:t>rules</a:t>
                  </a:r>
                  <a:endParaRPr lang="zh-TW" altLang="en-US" sz="36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Microsoft JhengHei UI" panose="020B0604030504040204" pitchFamily="34" charset="-120"/>
                    <a:cs typeface="Aharoni" panose="02010803020104030203" pitchFamily="2" charset="-79"/>
                  </a:endParaRPr>
                </a:p>
              </p:txBody>
            </p:sp>
          </p:grpSp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14442485-979A-4345-9E48-D1D8475691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3001534" y="2900011"/>
                <a:ext cx="883475" cy="883475"/>
              </a:xfrm>
              <a:prstGeom prst="rect">
                <a:avLst/>
              </a:prstGeom>
            </p:spPr>
          </p:pic>
        </p:grpSp>
        <p:sp>
          <p:nvSpPr>
            <p:cNvPr id="41" name="文字方塊 10">
              <a:extLst>
                <a:ext uri="{FF2B5EF4-FFF2-40B4-BE49-F238E27FC236}">
                  <a16:creationId xmlns:a16="http://schemas.microsoft.com/office/drawing/2014/main" id="{8AADC7AD-8260-4638-8731-09CD1F388EDF}"/>
                </a:ext>
              </a:extLst>
            </p:cNvPr>
            <p:cNvSpPr txBox="1"/>
            <p:nvPr/>
          </p:nvSpPr>
          <p:spPr>
            <a:xfrm>
              <a:off x="4029816" y="1285054"/>
              <a:ext cx="6358386" cy="4632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42950" indent="-74295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閃躲迎面而來的隕石</a:t>
              </a:r>
              <a:endParaRPr lang="en-US" altLang="zh-TW" sz="40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 marL="742950" indent="-74295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隨時蒐集行道上的道具</a:t>
              </a:r>
              <a:endParaRPr lang="en-US" altLang="zh-TW" sz="40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 marL="742950" indent="-74295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每關關卡限時</a:t>
              </a:r>
              <a:r>
                <a:rPr lang="en-US" altLang="zh-TW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30</a:t>
              </a: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秒</a:t>
              </a:r>
              <a:endParaRPr lang="en-US" altLang="zh-TW" sz="40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 marL="742950" indent="-74295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保握時機按方向鍵</a:t>
              </a:r>
              <a:endParaRPr lang="en-US" altLang="zh-TW" sz="40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	</a:t>
              </a: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，更快通關！</a:t>
              </a:r>
              <a:endParaRPr lang="en-US" altLang="zh-TW" sz="40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DB6C74AF-829F-4BFA-A392-1B8BE95E7F66}"/>
                </a:ext>
              </a:extLst>
            </p:cNvPr>
            <p:cNvSpPr txBox="1"/>
            <p:nvPr/>
          </p:nvSpPr>
          <p:spPr>
            <a:xfrm>
              <a:off x="3270410" y="454057"/>
              <a:ext cx="26060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800" b="1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Rules</a:t>
              </a:r>
              <a:endParaRPr lang="zh-TW" altLang="en-US" sz="4800" b="1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</p:txBody>
        </p:sp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FC9C2CB6-8003-4AC0-BE78-4366FB609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6079" y="4245222"/>
              <a:ext cx="1754111" cy="1754111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5A0969F3-0F63-481C-AC5F-94BB81B1A2F3}"/>
              </a:ext>
            </a:extLst>
          </p:cNvPr>
          <p:cNvGrpSpPr/>
          <p:nvPr/>
        </p:nvGrpSpPr>
        <p:grpSpPr>
          <a:xfrm>
            <a:off x="-529739" y="-9936"/>
            <a:ext cx="12241082" cy="6858000"/>
            <a:chOff x="-9325842" y="-9936"/>
            <a:chExt cx="12241082" cy="6858000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553F807F-3CB7-4449-BE19-1686972DE747}"/>
                </a:ext>
              </a:extLst>
            </p:cNvPr>
            <p:cNvGrpSpPr/>
            <p:nvPr/>
          </p:nvGrpSpPr>
          <p:grpSpPr>
            <a:xfrm>
              <a:off x="-9325842" y="-9936"/>
              <a:ext cx="12200840" cy="6858000"/>
              <a:chOff x="1" y="0"/>
              <a:chExt cx="12200840" cy="6858000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1CB6FA0D-2A12-4449-9B46-25139E62B644}"/>
                  </a:ext>
                </a:extLst>
              </p:cNvPr>
              <p:cNvSpPr/>
              <p:nvPr/>
            </p:nvSpPr>
            <p:spPr>
              <a:xfrm>
                <a:off x="1" y="0"/>
                <a:ext cx="1220084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手繪多邊形: 圖案 39">
                <a:extLst>
                  <a:ext uri="{FF2B5EF4-FFF2-40B4-BE49-F238E27FC236}">
                    <a16:creationId xmlns:a16="http://schemas.microsoft.com/office/drawing/2014/main" id="{6715659B-02E2-466A-A144-729705D70524}"/>
                  </a:ext>
                </a:extLst>
              </p:cNvPr>
              <p:cNvSpPr/>
              <p:nvPr/>
            </p:nvSpPr>
            <p:spPr>
              <a:xfrm>
                <a:off x="10797660" y="2125057"/>
                <a:ext cx="1403180" cy="2607883"/>
              </a:xfrm>
              <a:custGeom>
                <a:avLst/>
                <a:gdLst>
                  <a:gd name="connsiteX0" fmla="*/ 1257300 w 1257300"/>
                  <a:gd name="connsiteY0" fmla="*/ 0 h 2607883"/>
                  <a:gd name="connsiteX1" fmla="*/ 1257300 w 1257300"/>
                  <a:gd name="connsiteY1" fmla="*/ 2607883 h 2607883"/>
                  <a:gd name="connsiteX2" fmla="*/ 1145851 w 1257300"/>
                  <a:gd name="connsiteY2" fmla="*/ 2602129 h 2607883"/>
                  <a:gd name="connsiteX3" fmla="*/ 0 w 1257300"/>
                  <a:gd name="connsiteY3" fmla="*/ 1303941 h 2607883"/>
                  <a:gd name="connsiteX4" fmla="*/ 1145851 w 1257300"/>
                  <a:gd name="connsiteY4" fmla="*/ 5753 h 2607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300" h="2607883">
                    <a:moveTo>
                      <a:pt x="1257300" y="0"/>
                    </a:moveTo>
                    <a:lnTo>
                      <a:pt x="1257300" y="2607883"/>
                    </a:lnTo>
                    <a:lnTo>
                      <a:pt x="1145851" y="2602129"/>
                    </a:lnTo>
                    <a:cubicBezTo>
                      <a:pt x="502243" y="2535304"/>
                      <a:pt x="0" y="1979588"/>
                      <a:pt x="0" y="1303941"/>
                    </a:cubicBezTo>
                    <a:cubicBezTo>
                      <a:pt x="0" y="628294"/>
                      <a:pt x="502243" y="72579"/>
                      <a:pt x="1145851" y="57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pic>
            <p:nvPicPr>
              <p:cNvPr id="42" name="圖片 41" descr="一張含有 向量圖形 的圖片&#10;&#10;自動產生的描述">
                <a:extLst>
                  <a:ext uri="{FF2B5EF4-FFF2-40B4-BE49-F238E27FC236}">
                    <a16:creationId xmlns:a16="http://schemas.microsoft.com/office/drawing/2014/main" id="{18E42F46-027A-482C-9E6C-31D7250DE7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902484" y="3092751"/>
                <a:ext cx="602576" cy="672491"/>
              </a:xfrm>
              <a:prstGeom prst="rect">
                <a:avLst/>
              </a:prstGeom>
            </p:spPr>
          </p:pic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6EDF7AE5-3887-4B7D-A1E7-D259F4B339BB}"/>
                </a:ext>
              </a:extLst>
            </p:cNvPr>
            <p:cNvSpPr txBox="1"/>
            <p:nvPr/>
          </p:nvSpPr>
          <p:spPr>
            <a:xfrm rot="16200000">
              <a:off x="1337259" y="3102711"/>
              <a:ext cx="25096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inspiration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</p:grpSp>
      <p:pic>
        <p:nvPicPr>
          <p:cNvPr id="46" name="圖片 45">
            <a:extLst>
              <a:ext uri="{FF2B5EF4-FFF2-40B4-BE49-F238E27FC236}">
                <a16:creationId xmlns:a16="http://schemas.microsoft.com/office/drawing/2014/main" id="{F584B9FB-6E01-494B-B10F-2E689EE209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53" y="2848876"/>
            <a:ext cx="1396346" cy="1396346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2873A7A3-F30C-442D-80CE-5521FA38D9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244" y="3117764"/>
            <a:ext cx="896182" cy="896182"/>
          </a:xfrm>
          <a:prstGeom prst="rect">
            <a:avLst/>
          </a:prstGeom>
        </p:spPr>
      </p:pic>
      <p:pic>
        <p:nvPicPr>
          <p:cNvPr id="68" name="圖片 67">
            <a:extLst>
              <a:ext uri="{FF2B5EF4-FFF2-40B4-BE49-F238E27FC236}">
                <a16:creationId xmlns:a16="http://schemas.microsoft.com/office/drawing/2014/main" id="{B696571A-29E7-4B41-952C-544312520D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63589" y="3127711"/>
            <a:ext cx="927737" cy="927737"/>
          </a:xfrm>
          <a:prstGeom prst="rect">
            <a:avLst/>
          </a:prstGeom>
        </p:spPr>
      </p:pic>
      <p:sp>
        <p:nvSpPr>
          <p:cNvPr id="69" name="文字方塊 68">
            <a:extLst>
              <a:ext uri="{FF2B5EF4-FFF2-40B4-BE49-F238E27FC236}">
                <a16:creationId xmlns:a16="http://schemas.microsoft.com/office/drawing/2014/main" id="{C453328D-1FD3-42E8-BCEF-E1EACE2C516C}"/>
              </a:ext>
            </a:extLst>
          </p:cNvPr>
          <p:cNvSpPr txBox="1"/>
          <p:nvPr/>
        </p:nvSpPr>
        <p:spPr>
          <a:xfrm>
            <a:off x="3833710" y="1420462"/>
            <a:ext cx="51692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b="1" dirty="0">
                <a:solidFill>
                  <a:srgbClr val="002060"/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俄羅斯方塊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CD7D107F-A61D-4890-884E-498B675FE2F4}"/>
              </a:ext>
            </a:extLst>
          </p:cNvPr>
          <p:cNvSpPr txBox="1"/>
          <p:nvPr/>
        </p:nvSpPr>
        <p:spPr>
          <a:xfrm>
            <a:off x="4925942" y="4512367"/>
            <a:ext cx="37470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b="1" dirty="0">
                <a:solidFill>
                  <a:srgbClr val="002060"/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貪食蛇</a:t>
            </a:r>
          </a:p>
        </p:txBody>
      </p: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A304139A-396E-495E-9E5A-3504B5E658A7}"/>
              </a:ext>
            </a:extLst>
          </p:cNvPr>
          <p:cNvGrpSpPr/>
          <p:nvPr/>
        </p:nvGrpSpPr>
        <p:grpSpPr>
          <a:xfrm>
            <a:off x="-10465418" y="-9940"/>
            <a:ext cx="12240595" cy="6858000"/>
            <a:chOff x="-9907153" y="-9940"/>
            <a:chExt cx="12240595" cy="6858000"/>
          </a:xfrm>
        </p:grpSpPr>
        <p:grpSp>
          <p:nvGrpSpPr>
            <p:cNvPr id="72" name="群組 71">
              <a:extLst>
                <a:ext uri="{FF2B5EF4-FFF2-40B4-BE49-F238E27FC236}">
                  <a16:creationId xmlns:a16="http://schemas.microsoft.com/office/drawing/2014/main" id="{186961A6-9B1B-48CF-BD09-037688F3FDFA}"/>
                </a:ext>
              </a:extLst>
            </p:cNvPr>
            <p:cNvGrpSpPr/>
            <p:nvPr/>
          </p:nvGrpSpPr>
          <p:grpSpPr>
            <a:xfrm>
              <a:off x="-9907153" y="-9940"/>
              <a:ext cx="12200840" cy="6858000"/>
              <a:chOff x="1" y="0"/>
              <a:chExt cx="12200840" cy="6858000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509CBAE0-2A8C-40FF-8013-E3BB5E9BD93C}"/>
                  </a:ext>
                </a:extLst>
              </p:cNvPr>
              <p:cNvSpPr/>
              <p:nvPr/>
            </p:nvSpPr>
            <p:spPr>
              <a:xfrm>
                <a:off x="1" y="0"/>
                <a:ext cx="1220084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5" name="手繪多邊形: 圖案 74">
                <a:extLst>
                  <a:ext uri="{FF2B5EF4-FFF2-40B4-BE49-F238E27FC236}">
                    <a16:creationId xmlns:a16="http://schemas.microsoft.com/office/drawing/2014/main" id="{842DA543-2AB7-4CC9-B0E3-8154812F4321}"/>
                  </a:ext>
                </a:extLst>
              </p:cNvPr>
              <p:cNvSpPr/>
              <p:nvPr/>
            </p:nvSpPr>
            <p:spPr>
              <a:xfrm>
                <a:off x="10797660" y="2125057"/>
                <a:ext cx="1403180" cy="2607883"/>
              </a:xfrm>
              <a:custGeom>
                <a:avLst/>
                <a:gdLst>
                  <a:gd name="connsiteX0" fmla="*/ 1257300 w 1257300"/>
                  <a:gd name="connsiteY0" fmla="*/ 0 h 2607883"/>
                  <a:gd name="connsiteX1" fmla="*/ 1257300 w 1257300"/>
                  <a:gd name="connsiteY1" fmla="*/ 2607883 h 2607883"/>
                  <a:gd name="connsiteX2" fmla="*/ 1145851 w 1257300"/>
                  <a:gd name="connsiteY2" fmla="*/ 2602129 h 2607883"/>
                  <a:gd name="connsiteX3" fmla="*/ 0 w 1257300"/>
                  <a:gd name="connsiteY3" fmla="*/ 1303941 h 2607883"/>
                  <a:gd name="connsiteX4" fmla="*/ 1145851 w 1257300"/>
                  <a:gd name="connsiteY4" fmla="*/ 5753 h 2607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300" h="2607883">
                    <a:moveTo>
                      <a:pt x="1257300" y="0"/>
                    </a:moveTo>
                    <a:lnTo>
                      <a:pt x="1257300" y="2607883"/>
                    </a:lnTo>
                    <a:lnTo>
                      <a:pt x="1145851" y="2602129"/>
                    </a:lnTo>
                    <a:cubicBezTo>
                      <a:pt x="502243" y="2535304"/>
                      <a:pt x="0" y="1979588"/>
                      <a:pt x="0" y="1303941"/>
                    </a:cubicBezTo>
                    <a:cubicBezTo>
                      <a:pt x="0" y="628294"/>
                      <a:pt x="502243" y="72579"/>
                      <a:pt x="1145851" y="57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pic>
            <p:nvPicPr>
              <p:cNvPr id="76" name="圖片 75" descr="一張含有 向量圖形 的圖片&#10;&#10;自動產生的描述">
                <a:extLst>
                  <a:ext uri="{FF2B5EF4-FFF2-40B4-BE49-F238E27FC236}">
                    <a16:creationId xmlns:a16="http://schemas.microsoft.com/office/drawing/2014/main" id="{065EB99E-636D-4649-8CC4-D76BEC2132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991935" y="3092751"/>
                <a:ext cx="602576" cy="672491"/>
              </a:xfrm>
              <a:prstGeom prst="rect">
                <a:avLst/>
              </a:prstGeom>
            </p:spPr>
          </p:pic>
        </p:grp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965A6531-60DF-49E1-B8CE-7A7545C6FBFF}"/>
                </a:ext>
              </a:extLst>
            </p:cNvPr>
            <p:cNvSpPr txBox="1"/>
            <p:nvPr/>
          </p:nvSpPr>
          <p:spPr>
            <a:xfrm rot="16200000">
              <a:off x="866668" y="3056743"/>
              <a:ext cx="22872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Timelines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C84236A6-8E42-43A0-8B51-2A2D71A34806}"/>
              </a:ext>
            </a:extLst>
          </p:cNvPr>
          <p:cNvGrpSpPr/>
          <p:nvPr/>
        </p:nvGrpSpPr>
        <p:grpSpPr>
          <a:xfrm>
            <a:off x="-11033692" y="-9944"/>
            <a:ext cx="12200840" cy="6858000"/>
            <a:chOff x="1" y="0"/>
            <a:chExt cx="12200840" cy="6858000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B99615D3-5B0C-4F7C-A9CC-D041E489C472}"/>
                </a:ext>
              </a:extLst>
            </p:cNvPr>
            <p:cNvSpPr/>
            <p:nvPr/>
          </p:nvSpPr>
          <p:spPr>
            <a:xfrm>
              <a:off x="1" y="0"/>
              <a:ext cx="1220084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手繪多邊形: 圖案 78">
              <a:extLst>
                <a:ext uri="{FF2B5EF4-FFF2-40B4-BE49-F238E27FC236}">
                  <a16:creationId xmlns:a16="http://schemas.microsoft.com/office/drawing/2014/main" id="{B16521C9-5160-42A1-8526-CABB48491FAD}"/>
                </a:ext>
              </a:extLst>
            </p:cNvPr>
            <p:cNvSpPr/>
            <p:nvPr/>
          </p:nvSpPr>
          <p:spPr>
            <a:xfrm>
              <a:off x="10797660" y="2125057"/>
              <a:ext cx="1403180" cy="2607883"/>
            </a:xfrm>
            <a:custGeom>
              <a:avLst/>
              <a:gdLst>
                <a:gd name="connsiteX0" fmla="*/ 1257300 w 1257300"/>
                <a:gd name="connsiteY0" fmla="*/ 0 h 2607883"/>
                <a:gd name="connsiteX1" fmla="*/ 1257300 w 1257300"/>
                <a:gd name="connsiteY1" fmla="*/ 2607883 h 2607883"/>
                <a:gd name="connsiteX2" fmla="*/ 1145851 w 1257300"/>
                <a:gd name="connsiteY2" fmla="*/ 2602129 h 2607883"/>
                <a:gd name="connsiteX3" fmla="*/ 0 w 1257300"/>
                <a:gd name="connsiteY3" fmla="*/ 1303941 h 2607883"/>
                <a:gd name="connsiteX4" fmla="*/ 1145851 w 1257300"/>
                <a:gd name="connsiteY4" fmla="*/ 5753 h 260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2607883">
                  <a:moveTo>
                    <a:pt x="1257300" y="0"/>
                  </a:moveTo>
                  <a:lnTo>
                    <a:pt x="1257300" y="2607883"/>
                  </a:lnTo>
                  <a:lnTo>
                    <a:pt x="1145851" y="2602129"/>
                  </a:lnTo>
                  <a:cubicBezTo>
                    <a:pt x="502243" y="2535304"/>
                    <a:pt x="0" y="1979588"/>
                    <a:pt x="0" y="1303941"/>
                  </a:cubicBezTo>
                  <a:cubicBezTo>
                    <a:pt x="0" y="628294"/>
                    <a:pt x="502243" y="72579"/>
                    <a:pt x="1145851" y="57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C4F46B0-AECD-455A-B887-056811EA6BB9}"/>
                </a:ext>
              </a:extLst>
            </p:cNvPr>
            <p:cNvSpPr txBox="1"/>
            <p:nvPr/>
          </p:nvSpPr>
          <p:spPr>
            <a:xfrm rot="16200000">
              <a:off x="10797720" y="3034924"/>
              <a:ext cx="21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program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  <p:pic>
          <p:nvPicPr>
            <p:cNvPr id="81" name="圖片 80" descr="一張含有 向量圖形 的圖片&#10;&#10;自動產生的描述">
              <a:extLst>
                <a:ext uri="{FF2B5EF4-FFF2-40B4-BE49-F238E27FC236}">
                  <a16:creationId xmlns:a16="http://schemas.microsoft.com/office/drawing/2014/main" id="{BA3A4D93-DBD4-424D-B556-A99261D17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62119" y="3092751"/>
              <a:ext cx="602576" cy="672491"/>
            </a:xfrm>
            <a:prstGeom prst="rect">
              <a:avLst/>
            </a:prstGeom>
          </p:spPr>
        </p:pic>
      </p:grp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C023618E-1A5D-4178-A4DB-31E472C570A8}"/>
              </a:ext>
            </a:extLst>
          </p:cNvPr>
          <p:cNvGrpSpPr/>
          <p:nvPr/>
        </p:nvGrpSpPr>
        <p:grpSpPr>
          <a:xfrm>
            <a:off x="-11623168" y="-6183"/>
            <a:ext cx="12200840" cy="6858000"/>
            <a:chOff x="1" y="0"/>
            <a:chExt cx="12200840" cy="6858000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B05B5337-7FCE-4BBC-9238-C9D57A4844F7}"/>
                </a:ext>
              </a:extLst>
            </p:cNvPr>
            <p:cNvSpPr/>
            <p:nvPr/>
          </p:nvSpPr>
          <p:spPr>
            <a:xfrm>
              <a:off x="1" y="0"/>
              <a:ext cx="1220084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手繪多邊形: 圖案 83">
              <a:extLst>
                <a:ext uri="{FF2B5EF4-FFF2-40B4-BE49-F238E27FC236}">
                  <a16:creationId xmlns:a16="http://schemas.microsoft.com/office/drawing/2014/main" id="{345F97C2-3862-4AC1-BC8C-64889B86EEF4}"/>
                </a:ext>
              </a:extLst>
            </p:cNvPr>
            <p:cNvSpPr/>
            <p:nvPr/>
          </p:nvSpPr>
          <p:spPr>
            <a:xfrm>
              <a:off x="10797660" y="2125057"/>
              <a:ext cx="1403180" cy="2607883"/>
            </a:xfrm>
            <a:custGeom>
              <a:avLst/>
              <a:gdLst>
                <a:gd name="connsiteX0" fmla="*/ 1257300 w 1257300"/>
                <a:gd name="connsiteY0" fmla="*/ 0 h 2607883"/>
                <a:gd name="connsiteX1" fmla="*/ 1257300 w 1257300"/>
                <a:gd name="connsiteY1" fmla="*/ 2607883 h 2607883"/>
                <a:gd name="connsiteX2" fmla="*/ 1145851 w 1257300"/>
                <a:gd name="connsiteY2" fmla="*/ 2602129 h 2607883"/>
                <a:gd name="connsiteX3" fmla="*/ 0 w 1257300"/>
                <a:gd name="connsiteY3" fmla="*/ 1303941 h 2607883"/>
                <a:gd name="connsiteX4" fmla="*/ 1145851 w 1257300"/>
                <a:gd name="connsiteY4" fmla="*/ 5753 h 260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2607883">
                  <a:moveTo>
                    <a:pt x="1257300" y="0"/>
                  </a:moveTo>
                  <a:lnTo>
                    <a:pt x="1257300" y="2607883"/>
                  </a:lnTo>
                  <a:lnTo>
                    <a:pt x="1145851" y="2602129"/>
                  </a:lnTo>
                  <a:cubicBezTo>
                    <a:pt x="502243" y="2535304"/>
                    <a:pt x="0" y="1979588"/>
                    <a:pt x="0" y="1303941"/>
                  </a:cubicBezTo>
                  <a:cubicBezTo>
                    <a:pt x="0" y="628294"/>
                    <a:pt x="502243" y="72579"/>
                    <a:pt x="1145851" y="57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D3C2B88D-C20A-4435-BF10-328355DA2BA2}"/>
                </a:ext>
              </a:extLst>
            </p:cNvPr>
            <p:cNvSpPr txBox="1"/>
            <p:nvPr/>
          </p:nvSpPr>
          <p:spPr>
            <a:xfrm rot="16200000">
              <a:off x="11051506" y="3105832"/>
              <a:ext cx="16523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END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  <p:pic>
          <p:nvPicPr>
            <p:cNvPr id="86" name="圖片 85" descr="一張含有 向量圖形 的圖片&#10;&#10;自動產生的描述">
              <a:extLst>
                <a:ext uri="{FF2B5EF4-FFF2-40B4-BE49-F238E27FC236}">
                  <a16:creationId xmlns:a16="http://schemas.microsoft.com/office/drawing/2014/main" id="{D539C940-6D8C-4139-A1B0-6358FE98D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72057" y="3092751"/>
              <a:ext cx="602576" cy="672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7485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ABA19D66-1A52-4725-9869-5F17EC2A311F}"/>
              </a:ext>
            </a:extLst>
          </p:cNvPr>
          <p:cNvGrpSpPr/>
          <p:nvPr/>
        </p:nvGrpSpPr>
        <p:grpSpPr>
          <a:xfrm>
            <a:off x="-8870" y="-13695"/>
            <a:ext cx="12250265" cy="6858000"/>
            <a:chOff x="-992" y="-6186"/>
            <a:chExt cx="12250265" cy="6858000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98D71021-EB6A-48CF-A8D2-AA5500A9E6D7}"/>
                </a:ext>
              </a:extLst>
            </p:cNvPr>
            <p:cNvGrpSpPr/>
            <p:nvPr/>
          </p:nvGrpSpPr>
          <p:grpSpPr>
            <a:xfrm>
              <a:off x="-992" y="-6186"/>
              <a:ext cx="12250265" cy="6858000"/>
              <a:chOff x="-7733613" y="33570"/>
              <a:chExt cx="12250265" cy="6858000"/>
            </a:xfrm>
          </p:grpSpPr>
          <p:grpSp>
            <p:nvGrpSpPr>
              <p:cNvPr id="2" name="群組 1">
                <a:extLst>
                  <a:ext uri="{FF2B5EF4-FFF2-40B4-BE49-F238E27FC236}">
                    <a16:creationId xmlns:a16="http://schemas.microsoft.com/office/drawing/2014/main" id="{B0F7EAAA-3AC3-4A1C-801A-3158EF497A0E}"/>
                  </a:ext>
                </a:extLst>
              </p:cNvPr>
              <p:cNvGrpSpPr/>
              <p:nvPr/>
            </p:nvGrpSpPr>
            <p:grpSpPr>
              <a:xfrm>
                <a:off x="-7733613" y="33570"/>
                <a:ext cx="12250265" cy="6858000"/>
                <a:chOff x="1" y="0"/>
                <a:chExt cx="12250265" cy="6858000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3B02701-3C83-4236-8BA1-B108151DDF06}"/>
                    </a:ext>
                  </a:extLst>
                </p:cNvPr>
                <p:cNvSpPr/>
                <p:nvPr/>
              </p:nvSpPr>
              <p:spPr>
                <a:xfrm>
                  <a:off x="1" y="0"/>
                  <a:ext cx="12200840" cy="6858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215900" dist="38100" sx="101000" sy="101000" algn="ctr" rotWithShape="0">
                    <a:schemeClr val="tx1">
                      <a:lumMod val="65000"/>
                      <a:lumOff val="35000"/>
                      <a:alpha val="3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手繪多邊形: 圖案 21">
                  <a:extLst>
                    <a:ext uri="{FF2B5EF4-FFF2-40B4-BE49-F238E27FC236}">
                      <a16:creationId xmlns:a16="http://schemas.microsoft.com/office/drawing/2014/main" id="{6754AE60-0753-4DDB-9A92-3E950F652720}"/>
                    </a:ext>
                  </a:extLst>
                </p:cNvPr>
                <p:cNvSpPr/>
                <p:nvPr/>
              </p:nvSpPr>
              <p:spPr>
                <a:xfrm>
                  <a:off x="10797660" y="2125057"/>
                  <a:ext cx="1403180" cy="2607883"/>
                </a:xfrm>
                <a:custGeom>
                  <a:avLst/>
                  <a:gdLst>
                    <a:gd name="connsiteX0" fmla="*/ 1257300 w 1257300"/>
                    <a:gd name="connsiteY0" fmla="*/ 0 h 2607883"/>
                    <a:gd name="connsiteX1" fmla="*/ 1257300 w 1257300"/>
                    <a:gd name="connsiteY1" fmla="*/ 2607883 h 2607883"/>
                    <a:gd name="connsiteX2" fmla="*/ 1145851 w 1257300"/>
                    <a:gd name="connsiteY2" fmla="*/ 2602129 h 2607883"/>
                    <a:gd name="connsiteX3" fmla="*/ 0 w 1257300"/>
                    <a:gd name="connsiteY3" fmla="*/ 1303941 h 2607883"/>
                    <a:gd name="connsiteX4" fmla="*/ 1145851 w 1257300"/>
                    <a:gd name="connsiteY4" fmla="*/ 5753 h 2607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7300" h="2607883">
                      <a:moveTo>
                        <a:pt x="1257300" y="0"/>
                      </a:moveTo>
                      <a:lnTo>
                        <a:pt x="1257300" y="2607883"/>
                      </a:lnTo>
                      <a:lnTo>
                        <a:pt x="1145851" y="2602129"/>
                      </a:lnTo>
                      <a:cubicBezTo>
                        <a:pt x="502243" y="2535304"/>
                        <a:pt x="0" y="1979588"/>
                        <a:pt x="0" y="1303941"/>
                      </a:cubicBezTo>
                      <a:cubicBezTo>
                        <a:pt x="0" y="628294"/>
                        <a:pt x="502243" y="72579"/>
                        <a:pt x="1145851" y="5753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0A90B921-9DB4-41B5-9070-F7844A45C951}"/>
                    </a:ext>
                  </a:extLst>
                </p:cNvPr>
                <p:cNvSpPr txBox="1"/>
                <p:nvPr/>
              </p:nvSpPr>
              <p:spPr>
                <a:xfrm rot="16200000">
                  <a:off x="11100931" y="3108896"/>
                  <a:ext cx="165233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3600" b="1" dirty="0">
                      <a:solidFill>
                        <a:schemeClr val="bg1"/>
                      </a:solidFill>
                      <a:latin typeface="Aharoni" panose="02010803020104030203" pitchFamily="2" charset="-79"/>
                      <a:ea typeface="Microsoft JhengHei UI" panose="020B0604030504040204" pitchFamily="34" charset="-120"/>
                      <a:cs typeface="Aharoni" panose="02010803020104030203" pitchFamily="2" charset="-79"/>
                    </a:rPr>
                    <a:t>rules</a:t>
                  </a:r>
                  <a:endParaRPr lang="zh-TW" altLang="en-US" sz="36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Microsoft JhengHei UI" panose="020B0604030504040204" pitchFamily="34" charset="-120"/>
                    <a:cs typeface="Aharoni" panose="02010803020104030203" pitchFamily="2" charset="-79"/>
                  </a:endParaRPr>
                </a:p>
              </p:txBody>
            </p:sp>
          </p:grpSp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14442485-979A-4345-9E48-D1D8475691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3001534" y="2900011"/>
                <a:ext cx="883475" cy="883475"/>
              </a:xfrm>
              <a:prstGeom prst="rect">
                <a:avLst/>
              </a:prstGeom>
            </p:spPr>
          </p:pic>
        </p:grpSp>
        <p:sp>
          <p:nvSpPr>
            <p:cNvPr id="41" name="文字方塊 10">
              <a:extLst>
                <a:ext uri="{FF2B5EF4-FFF2-40B4-BE49-F238E27FC236}">
                  <a16:creationId xmlns:a16="http://schemas.microsoft.com/office/drawing/2014/main" id="{8AADC7AD-8260-4638-8731-09CD1F388EDF}"/>
                </a:ext>
              </a:extLst>
            </p:cNvPr>
            <p:cNvSpPr txBox="1"/>
            <p:nvPr/>
          </p:nvSpPr>
          <p:spPr>
            <a:xfrm>
              <a:off x="4029816" y="1285054"/>
              <a:ext cx="6358386" cy="4632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42950" indent="-74295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閃躲迎面而來的隕石</a:t>
              </a:r>
              <a:endParaRPr lang="en-US" altLang="zh-TW" sz="40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 marL="742950" indent="-74295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隨時蒐集行道上的道具</a:t>
              </a:r>
              <a:endParaRPr lang="en-US" altLang="zh-TW" sz="40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 marL="742950" indent="-74295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每關關卡限時</a:t>
              </a:r>
              <a:r>
                <a:rPr lang="en-US" altLang="zh-TW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30</a:t>
              </a: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秒</a:t>
              </a:r>
              <a:endParaRPr lang="en-US" altLang="zh-TW" sz="40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 marL="742950" indent="-74295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保握時機按方向鍵</a:t>
              </a:r>
              <a:endParaRPr lang="en-US" altLang="zh-TW" sz="40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	</a:t>
              </a: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，更快通關！</a:t>
              </a:r>
              <a:endParaRPr lang="en-US" altLang="zh-TW" sz="40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DB6C74AF-829F-4BFA-A392-1B8BE95E7F66}"/>
                </a:ext>
              </a:extLst>
            </p:cNvPr>
            <p:cNvSpPr txBox="1"/>
            <p:nvPr/>
          </p:nvSpPr>
          <p:spPr>
            <a:xfrm>
              <a:off x="3270410" y="454057"/>
              <a:ext cx="26060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800" b="1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Rules</a:t>
              </a:r>
              <a:endParaRPr lang="zh-TW" altLang="en-US" sz="4800" b="1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</p:txBody>
        </p:sp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FC9C2CB6-8003-4AC0-BE78-4366FB609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6079" y="4245222"/>
              <a:ext cx="1754111" cy="1754111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5A0969F3-0F63-481C-AC5F-94BB81B1A2F3}"/>
              </a:ext>
            </a:extLst>
          </p:cNvPr>
          <p:cNvGrpSpPr/>
          <p:nvPr/>
        </p:nvGrpSpPr>
        <p:grpSpPr>
          <a:xfrm>
            <a:off x="-529739" y="-9936"/>
            <a:ext cx="12241082" cy="6858000"/>
            <a:chOff x="-9325842" y="-9936"/>
            <a:chExt cx="12241082" cy="6858000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553F807F-3CB7-4449-BE19-1686972DE747}"/>
                </a:ext>
              </a:extLst>
            </p:cNvPr>
            <p:cNvGrpSpPr/>
            <p:nvPr/>
          </p:nvGrpSpPr>
          <p:grpSpPr>
            <a:xfrm>
              <a:off x="-9325842" y="-9936"/>
              <a:ext cx="12200840" cy="6858000"/>
              <a:chOff x="1" y="0"/>
              <a:chExt cx="12200840" cy="6858000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1CB6FA0D-2A12-4449-9B46-25139E62B644}"/>
                  </a:ext>
                </a:extLst>
              </p:cNvPr>
              <p:cNvSpPr/>
              <p:nvPr/>
            </p:nvSpPr>
            <p:spPr>
              <a:xfrm>
                <a:off x="1" y="0"/>
                <a:ext cx="1220084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手繪多邊形: 圖案 39">
                <a:extLst>
                  <a:ext uri="{FF2B5EF4-FFF2-40B4-BE49-F238E27FC236}">
                    <a16:creationId xmlns:a16="http://schemas.microsoft.com/office/drawing/2014/main" id="{6715659B-02E2-466A-A144-729705D70524}"/>
                  </a:ext>
                </a:extLst>
              </p:cNvPr>
              <p:cNvSpPr/>
              <p:nvPr/>
            </p:nvSpPr>
            <p:spPr>
              <a:xfrm>
                <a:off x="10797660" y="2125057"/>
                <a:ext cx="1403180" cy="2607883"/>
              </a:xfrm>
              <a:custGeom>
                <a:avLst/>
                <a:gdLst>
                  <a:gd name="connsiteX0" fmla="*/ 1257300 w 1257300"/>
                  <a:gd name="connsiteY0" fmla="*/ 0 h 2607883"/>
                  <a:gd name="connsiteX1" fmla="*/ 1257300 w 1257300"/>
                  <a:gd name="connsiteY1" fmla="*/ 2607883 h 2607883"/>
                  <a:gd name="connsiteX2" fmla="*/ 1145851 w 1257300"/>
                  <a:gd name="connsiteY2" fmla="*/ 2602129 h 2607883"/>
                  <a:gd name="connsiteX3" fmla="*/ 0 w 1257300"/>
                  <a:gd name="connsiteY3" fmla="*/ 1303941 h 2607883"/>
                  <a:gd name="connsiteX4" fmla="*/ 1145851 w 1257300"/>
                  <a:gd name="connsiteY4" fmla="*/ 5753 h 2607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300" h="2607883">
                    <a:moveTo>
                      <a:pt x="1257300" y="0"/>
                    </a:moveTo>
                    <a:lnTo>
                      <a:pt x="1257300" y="2607883"/>
                    </a:lnTo>
                    <a:lnTo>
                      <a:pt x="1145851" y="2602129"/>
                    </a:lnTo>
                    <a:cubicBezTo>
                      <a:pt x="502243" y="2535304"/>
                      <a:pt x="0" y="1979588"/>
                      <a:pt x="0" y="1303941"/>
                    </a:cubicBezTo>
                    <a:cubicBezTo>
                      <a:pt x="0" y="628294"/>
                      <a:pt x="502243" y="72579"/>
                      <a:pt x="1145851" y="57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pic>
            <p:nvPicPr>
              <p:cNvPr id="42" name="圖片 41" descr="一張含有 向量圖形 的圖片&#10;&#10;自動產生的描述">
                <a:extLst>
                  <a:ext uri="{FF2B5EF4-FFF2-40B4-BE49-F238E27FC236}">
                    <a16:creationId xmlns:a16="http://schemas.microsoft.com/office/drawing/2014/main" id="{18E42F46-027A-482C-9E6C-31D7250DE7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902484" y="3092751"/>
                <a:ext cx="602576" cy="672491"/>
              </a:xfrm>
              <a:prstGeom prst="rect">
                <a:avLst/>
              </a:prstGeom>
            </p:spPr>
          </p:pic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6EDF7AE5-3887-4B7D-A1E7-D259F4B339BB}"/>
                </a:ext>
              </a:extLst>
            </p:cNvPr>
            <p:cNvSpPr txBox="1"/>
            <p:nvPr/>
          </p:nvSpPr>
          <p:spPr>
            <a:xfrm rot="16200000">
              <a:off x="1337259" y="3102711"/>
              <a:ext cx="25096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inspiration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</p:grpSp>
      <p:pic>
        <p:nvPicPr>
          <p:cNvPr id="46" name="圖片 45" descr="一張含有 信箋, 裝訂器 的圖片&#10;&#10;自動產生的描述">
            <a:extLst>
              <a:ext uri="{FF2B5EF4-FFF2-40B4-BE49-F238E27FC236}">
                <a16:creationId xmlns:a16="http://schemas.microsoft.com/office/drawing/2014/main" id="{1DFE3BDC-4585-4D8C-B671-17E3A05C47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229" y="2487500"/>
            <a:ext cx="1792846" cy="1792846"/>
          </a:xfrm>
          <a:prstGeom prst="rect">
            <a:avLst/>
          </a:prstGeom>
        </p:spPr>
      </p:pic>
      <p:sp>
        <p:nvSpPr>
          <p:cNvPr id="47" name="文字方塊 46">
            <a:extLst>
              <a:ext uri="{FF2B5EF4-FFF2-40B4-BE49-F238E27FC236}">
                <a16:creationId xmlns:a16="http://schemas.microsoft.com/office/drawing/2014/main" id="{EBA95B91-1655-410C-B7F0-769C60A13C34}"/>
              </a:ext>
            </a:extLst>
          </p:cNvPr>
          <p:cNvSpPr txBox="1"/>
          <p:nvPr/>
        </p:nvSpPr>
        <p:spPr>
          <a:xfrm>
            <a:off x="4036064" y="2721428"/>
            <a:ext cx="48765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b="1" dirty="0">
                <a:solidFill>
                  <a:srgbClr val="002060"/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即刻救援！</a:t>
            </a:r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7A507B6C-20E3-4F86-A45C-91FFD9B6E5C3}"/>
              </a:ext>
            </a:extLst>
          </p:cNvPr>
          <p:cNvGrpSpPr/>
          <p:nvPr/>
        </p:nvGrpSpPr>
        <p:grpSpPr>
          <a:xfrm>
            <a:off x="-10465418" y="-9940"/>
            <a:ext cx="12240595" cy="6858000"/>
            <a:chOff x="-9907153" y="-9940"/>
            <a:chExt cx="12240595" cy="6858000"/>
          </a:xfrm>
        </p:grpSpPr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73146476-BF2E-4FD3-A814-D787538FA174}"/>
                </a:ext>
              </a:extLst>
            </p:cNvPr>
            <p:cNvGrpSpPr/>
            <p:nvPr/>
          </p:nvGrpSpPr>
          <p:grpSpPr>
            <a:xfrm>
              <a:off x="-9907153" y="-9940"/>
              <a:ext cx="12200840" cy="6858000"/>
              <a:chOff x="1" y="0"/>
              <a:chExt cx="12200840" cy="6858000"/>
            </a:xfrm>
          </p:grpSpPr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038F812-5515-497D-A211-255D543794E9}"/>
                  </a:ext>
                </a:extLst>
              </p:cNvPr>
              <p:cNvSpPr/>
              <p:nvPr/>
            </p:nvSpPr>
            <p:spPr>
              <a:xfrm>
                <a:off x="1" y="0"/>
                <a:ext cx="1220084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2" name="手繪多邊形: 圖案 71">
                <a:extLst>
                  <a:ext uri="{FF2B5EF4-FFF2-40B4-BE49-F238E27FC236}">
                    <a16:creationId xmlns:a16="http://schemas.microsoft.com/office/drawing/2014/main" id="{EF0D224A-36AB-4FC1-9780-59B95D67C7E9}"/>
                  </a:ext>
                </a:extLst>
              </p:cNvPr>
              <p:cNvSpPr/>
              <p:nvPr/>
            </p:nvSpPr>
            <p:spPr>
              <a:xfrm>
                <a:off x="10797660" y="2125057"/>
                <a:ext cx="1403180" cy="2607883"/>
              </a:xfrm>
              <a:custGeom>
                <a:avLst/>
                <a:gdLst>
                  <a:gd name="connsiteX0" fmla="*/ 1257300 w 1257300"/>
                  <a:gd name="connsiteY0" fmla="*/ 0 h 2607883"/>
                  <a:gd name="connsiteX1" fmla="*/ 1257300 w 1257300"/>
                  <a:gd name="connsiteY1" fmla="*/ 2607883 h 2607883"/>
                  <a:gd name="connsiteX2" fmla="*/ 1145851 w 1257300"/>
                  <a:gd name="connsiteY2" fmla="*/ 2602129 h 2607883"/>
                  <a:gd name="connsiteX3" fmla="*/ 0 w 1257300"/>
                  <a:gd name="connsiteY3" fmla="*/ 1303941 h 2607883"/>
                  <a:gd name="connsiteX4" fmla="*/ 1145851 w 1257300"/>
                  <a:gd name="connsiteY4" fmla="*/ 5753 h 2607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300" h="2607883">
                    <a:moveTo>
                      <a:pt x="1257300" y="0"/>
                    </a:moveTo>
                    <a:lnTo>
                      <a:pt x="1257300" y="2607883"/>
                    </a:lnTo>
                    <a:lnTo>
                      <a:pt x="1145851" y="2602129"/>
                    </a:lnTo>
                    <a:cubicBezTo>
                      <a:pt x="502243" y="2535304"/>
                      <a:pt x="0" y="1979588"/>
                      <a:pt x="0" y="1303941"/>
                    </a:cubicBezTo>
                    <a:cubicBezTo>
                      <a:pt x="0" y="628294"/>
                      <a:pt x="502243" y="72579"/>
                      <a:pt x="1145851" y="57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pic>
            <p:nvPicPr>
              <p:cNvPr id="73" name="圖片 72" descr="一張含有 向量圖形 的圖片&#10;&#10;自動產生的描述">
                <a:extLst>
                  <a:ext uri="{FF2B5EF4-FFF2-40B4-BE49-F238E27FC236}">
                    <a16:creationId xmlns:a16="http://schemas.microsoft.com/office/drawing/2014/main" id="{5274C95B-F3FC-45A8-B6F6-E0C7F9C229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991935" y="3092751"/>
                <a:ext cx="602576" cy="672491"/>
              </a:xfrm>
              <a:prstGeom prst="rect">
                <a:avLst/>
              </a:prstGeom>
            </p:spPr>
          </p:pic>
        </p:grp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B766EEA2-B248-4414-8EDF-CA03CF959D71}"/>
                </a:ext>
              </a:extLst>
            </p:cNvPr>
            <p:cNvSpPr txBox="1"/>
            <p:nvPr/>
          </p:nvSpPr>
          <p:spPr>
            <a:xfrm rot="16200000">
              <a:off x="866668" y="3056743"/>
              <a:ext cx="22872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Timelines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816B30D2-44F8-4C1E-A635-650CCEC49F1B}"/>
              </a:ext>
            </a:extLst>
          </p:cNvPr>
          <p:cNvGrpSpPr/>
          <p:nvPr/>
        </p:nvGrpSpPr>
        <p:grpSpPr>
          <a:xfrm>
            <a:off x="-11033692" y="-9944"/>
            <a:ext cx="12200840" cy="6858000"/>
            <a:chOff x="1" y="0"/>
            <a:chExt cx="12200840" cy="6858000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41ED314-2D86-46E7-84EB-4AC3665779D3}"/>
                </a:ext>
              </a:extLst>
            </p:cNvPr>
            <p:cNvSpPr/>
            <p:nvPr/>
          </p:nvSpPr>
          <p:spPr>
            <a:xfrm>
              <a:off x="1" y="0"/>
              <a:ext cx="1220084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手繪多邊形: 圖案 75">
              <a:extLst>
                <a:ext uri="{FF2B5EF4-FFF2-40B4-BE49-F238E27FC236}">
                  <a16:creationId xmlns:a16="http://schemas.microsoft.com/office/drawing/2014/main" id="{1FBD041B-EEA8-4883-9013-DE798309153B}"/>
                </a:ext>
              </a:extLst>
            </p:cNvPr>
            <p:cNvSpPr/>
            <p:nvPr/>
          </p:nvSpPr>
          <p:spPr>
            <a:xfrm>
              <a:off x="10797660" y="2125057"/>
              <a:ext cx="1403180" cy="2607883"/>
            </a:xfrm>
            <a:custGeom>
              <a:avLst/>
              <a:gdLst>
                <a:gd name="connsiteX0" fmla="*/ 1257300 w 1257300"/>
                <a:gd name="connsiteY0" fmla="*/ 0 h 2607883"/>
                <a:gd name="connsiteX1" fmla="*/ 1257300 w 1257300"/>
                <a:gd name="connsiteY1" fmla="*/ 2607883 h 2607883"/>
                <a:gd name="connsiteX2" fmla="*/ 1145851 w 1257300"/>
                <a:gd name="connsiteY2" fmla="*/ 2602129 h 2607883"/>
                <a:gd name="connsiteX3" fmla="*/ 0 w 1257300"/>
                <a:gd name="connsiteY3" fmla="*/ 1303941 h 2607883"/>
                <a:gd name="connsiteX4" fmla="*/ 1145851 w 1257300"/>
                <a:gd name="connsiteY4" fmla="*/ 5753 h 260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2607883">
                  <a:moveTo>
                    <a:pt x="1257300" y="0"/>
                  </a:moveTo>
                  <a:lnTo>
                    <a:pt x="1257300" y="2607883"/>
                  </a:lnTo>
                  <a:lnTo>
                    <a:pt x="1145851" y="2602129"/>
                  </a:lnTo>
                  <a:cubicBezTo>
                    <a:pt x="502243" y="2535304"/>
                    <a:pt x="0" y="1979588"/>
                    <a:pt x="0" y="1303941"/>
                  </a:cubicBezTo>
                  <a:cubicBezTo>
                    <a:pt x="0" y="628294"/>
                    <a:pt x="502243" y="72579"/>
                    <a:pt x="1145851" y="57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7C82B6AD-6149-4B63-8827-BC6F0D863870}"/>
                </a:ext>
              </a:extLst>
            </p:cNvPr>
            <p:cNvSpPr txBox="1"/>
            <p:nvPr/>
          </p:nvSpPr>
          <p:spPr>
            <a:xfrm rot="16200000">
              <a:off x="10797720" y="3034924"/>
              <a:ext cx="21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program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  <p:pic>
          <p:nvPicPr>
            <p:cNvPr id="78" name="圖片 77" descr="一張含有 向量圖形 的圖片&#10;&#10;自動產生的描述">
              <a:extLst>
                <a:ext uri="{FF2B5EF4-FFF2-40B4-BE49-F238E27FC236}">
                  <a16:creationId xmlns:a16="http://schemas.microsoft.com/office/drawing/2014/main" id="{4A35B937-4993-415E-A5AD-2A25D6262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62119" y="3092751"/>
              <a:ext cx="602576" cy="672491"/>
            </a:xfrm>
            <a:prstGeom prst="rect">
              <a:avLst/>
            </a:prstGeom>
          </p:spPr>
        </p:pic>
      </p:grp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75B7AFF8-B44A-4771-A0DB-87FAAA54E092}"/>
              </a:ext>
            </a:extLst>
          </p:cNvPr>
          <p:cNvGrpSpPr/>
          <p:nvPr/>
        </p:nvGrpSpPr>
        <p:grpSpPr>
          <a:xfrm>
            <a:off x="-11623168" y="-6183"/>
            <a:ext cx="12200840" cy="6858000"/>
            <a:chOff x="1" y="0"/>
            <a:chExt cx="12200840" cy="6858000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AE9C9BBF-D31C-481C-8BF0-E15F8FFF3BEE}"/>
                </a:ext>
              </a:extLst>
            </p:cNvPr>
            <p:cNvSpPr/>
            <p:nvPr/>
          </p:nvSpPr>
          <p:spPr>
            <a:xfrm>
              <a:off x="1" y="0"/>
              <a:ext cx="1220084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手繪多邊形: 圖案 80">
              <a:extLst>
                <a:ext uri="{FF2B5EF4-FFF2-40B4-BE49-F238E27FC236}">
                  <a16:creationId xmlns:a16="http://schemas.microsoft.com/office/drawing/2014/main" id="{45C294F4-82C9-4D3B-B8F2-3B39DC54F08F}"/>
                </a:ext>
              </a:extLst>
            </p:cNvPr>
            <p:cNvSpPr/>
            <p:nvPr/>
          </p:nvSpPr>
          <p:spPr>
            <a:xfrm>
              <a:off x="10797660" y="2125057"/>
              <a:ext cx="1403180" cy="2607883"/>
            </a:xfrm>
            <a:custGeom>
              <a:avLst/>
              <a:gdLst>
                <a:gd name="connsiteX0" fmla="*/ 1257300 w 1257300"/>
                <a:gd name="connsiteY0" fmla="*/ 0 h 2607883"/>
                <a:gd name="connsiteX1" fmla="*/ 1257300 w 1257300"/>
                <a:gd name="connsiteY1" fmla="*/ 2607883 h 2607883"/>
                <a:gd name="connsiteX2" fmla="*/ 1145851 w 1257300"/>
                <a:gd name="connsiteY2" fmla="*/ 2602129 h 2607883"/>
                <a:gd name="connsiteX3" fmla="*/ 0 w 1257300"/>
                <a:gd name="connsiteY3" fmla="*/ 1303941 h 2607883"/>
                <a:gd name="connsiteX4" fmla="*/ 1145851 w 1257300"/>
                <a:gd name="connsiteY4" fmla="*/ 5753 h 260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2607883">
                  <a:moveTo>
                    <a:pt x="1257300" y="0"/>
                  </a:moveTo>
                  <a:lnTo>
                    <a:pt x="1257300" y="2607883"/>
                  </a:lnTo>
                  <a:lnTo>
                    <a:pt x="1145851" y="2602129"/>
                  </a:lnTo>
                  <a:cubicBezTo>
                    <a:pt x="502243" y="2535304"/>
                    <a:pt x="0" y="1979588"/>
                    <a:pt x="0" y="1303941"/>
                  </a:cubicBezTo>
                  <a:cubicBezTo>
                    <a:pt x="0" y="628294"/>
                    <a:pt x="502243" y="72579"/>
                    <a:pt x="1145851" y="57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68F4D5CD-1AF3-4274-B1CE-A170E4ECCB72}"/>
                </a:ext>
              </a:extLst>
            </p:cNvPr>
            <p:cNvSpPr txBox="1"/>
            <p:nvPr/>
          </p:nvSpPr>
          <p:spPr>
            <a:xfrm rot="16200000">
              <a:off x="11051506" y="3105832"/>
              <a:ext cx="16523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END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  <p:pic>
          <p:nvPicPr>
            <p:cNvPr id="83" name="圖片 82" descr="一張含有 向量圖形 的圖片&#10;&#10;自動產生的描述">
              <a:extLst>
                <a:ext uri="{FF2B5EF4-FFF2-40B4-BE49-F238E27FC236}">
                  <a16:creationId xmlns:a16="http://schemas.microsoft.com/office/drawing/2014/main" id="{96828B0B-5B7F-437E-A23D-6D7A34982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72057" y="3092751"/>
              <a:ext cx="602576" cy="672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910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10"/>
                            </p:stCondLst>
                            <p:childTnLst>
                              <p:par>
                                <p:cTn id="1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ABA19D66-1A52-4725-9869-5F17EC2A311F}"/>
              </a:ext>
            </a:extLst>
          </p:cNvPr>
          <p:cNvGrpSpPr/>
          <p:nvPr/>
        </p:nvGrpSpPr>
        <p:grpSpPr>
          <a:xfrm>
            <a:off x="-8870" y="-13695"/>
            <a:ext cx="12250265" cy="6858000"/>
            <a:chOff x="-992" y="-6186"/>
            <a:chExt cx="12250265" cy="6858000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98D71021-EB6A-48CF-A8D2-AA5500A9E6D7}"/>
                </a:ext>
              </a:extLst>
            </p:cNvPr>
            <p:cNvGrpSpPr/>
            <p:nvPr/>
          </p:nvGrpSpPr>
          <p:grpSpPr>
            <a:xfrm>
              <a:off x="-992" y="-6186"/>
              <a:ext cx="12250265" cy="6858000"/>
              <a:chOff x="-7733613" y="33570"/>
              <a:chExt cx="12250265" cy="6858000"/>
            </a:xfrm>
          </p:grpSpPr>
          <p:grpSp>
            <p:nvGrpSpPr>
              <p:cNvPr id="2" name="群組 1">
                <a:extLst>
                  <a:ext uri="{FF2B5EF4-FFF2-40B4-BE49-F238E27FC236}">
                    <a16:creationId xmlns:a16="http://schemas.microsoft.com/office/drawing/2014/main" id="{B0F7EAAA-3AC3-4A1C-801A-3158EF497A0E}"/>
                  </a:ext>
                </a:extLst>
              </p:cNvPr>
              <p:cNvGrpSpPr/>
              <p:nvPr/>
            </p:nvGrpSpPr>
            <p:grpSpPr>
              <a:xfrm>
                <a:off x="-7733613" y="33570"/>
                <a:ext cx="12250265" cy="6858000"/>
                <a:chOff x="1" y="0"/>
                <a:chExt cx="12250265" cy="6858000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3B02701-3C83-4236-8BA1-B108151DDF06}"/>
                    </a:ext>
                  </a:extLst>
                </p:cNvPr>
                <p:cNvSpPr/>
                <p:nvPr/>
              </p:nvSpPr>
              <p:spPr>
                <a:xfrm>
                  <a:off x="1" y="0"/>
                  <a:ext cx="12200840" cy="6858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215900" dist="38100" sx="101000" sy="101000" algn="ctr" rotWithShape="0">
                    <a:schemeClr val="tx1">
                      <a:lumMod val="65000"/>
                      <a:lumOff val="35000"/>
                      <a:alpha val="3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手繪多邊形: 圖案 21">
                  <a:extLst>
                    <a:ext uri="{FF2B5EF4-FFF2-40B4-BE49-F238E27FC236}">
                      <a16:creationId xmlns:a16="http://schemas.microsoft.com/office/drawing/2014/main" id="{6754AE60-0753-4DDB-9A92-3E950F652720}"/>
                    </a:ext>
                  </a:extLst>
                </p:cNvPr>
                <p:cNvSpPr/>
                <p:nvPr/>
              </p:nvSpPr>
              <p:spPr>
                <a:xfrm>
                  <a:off x="10797660" y="2125057"/>
                  <a:ext cx="1403180" cy="2607883"/>
                </a:xfrm>
                <a:custGeom>
                  <a:avLst/>
                  <a:gdLst>
                    <a:gd name="connsiteX0" fmla="*/ 1257300 w 1257300"/>
                    <a:gd name="connsiteY0" fmla="*/ 0 h 2607883"/>
                    <a:gd name="connsiteX1" fmla="*/ 1257300 w 1257300"/>
                    <a:gd name="connsiteY1" fmla="*/ 2607883 h 2607883"/>
                    <a:gd name="connsiteX2" fmla="*/ 1145851 w 1257300"/>
                    <a:gd name="connsiteY2" fmla="*/ 2602129 h 2607883"/>
                    <a:gd name="connsiteX3" fmla="*/ 0 w 1257300"/>
                    <a:gd name="connsiteY3" fmla="*/ 1303941 h 2607883"/>
                    <a:gd name="connsiteX4" fmla="*/ 1145851 w 1257300"/>
                    <a:gd name="connsiteY4" fmla="*/ 5753 h 2607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7300" h="2607883">
                      <a:moveTo>
                        <a:pt x="1257300" y="0"/>
                      </a:moveTo>
                      <a:lnTo>
                        <a:pt x="1257300" y="2607883"/>
                      </a:lnTo>
                      <a:lnTo>
                        <a:pt x="1145851" y="2602129"/>
                      </a:lnTo>
                      <a:cubicBezTo>
                        <a:pt x="502243" y="2535304"/>
                        <a:pt x="0" y="1979588"/>
                        <a:pt x="0" y="1303941"/>
                      </a:cubicBezTo>
                      <a:cubicBezTo>
                        <a:pt x="0" y="628294"/>
                        <a:pt x="502243" y="72579"/>
                        <a:pt x="1145851" y="5753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0A90B921-9DB4-41B5-9070-F7844A45C951}"/>
                    </a:ext>
                  </a:extLst>
                </p:cNvPr>
                <p:cNvSpPr txBox="1"/>
                <p:nvPr/>
              </p:nvSpPr>
              <p:spPr>
                <a:xfrm rot="16200000">
                  <a:off x="11100931" y="3108896"/>
                  <a:ext cx="165233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3600" b="1" dirty="0">
                      <a:solidFill>
                        <a:schemeClr val="bg1"/>
                      </a:solidFill>
                      <a:latin typeface="Aharoni" panose="02010803020104030203" pitchFamily="2" charset="-79"/>
                      <a:ea typeface="Microsoft JhengHei UI" panose="020B0604030504040204" pitchFamily="34" charset="-120"/>
                      <a:cs typeface="Aharoni" panose="02010803020104030203" pitchFamily="2" charset="-79"/>
                    </a:rPr>
                    <a:t>rules</a:t>
                  </a:r>
                  <a:endParaRPr lang="zh-TW" altLang="en-US" sz="36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Microsoft JhengHei UI" panose="020B0604030504040204" pitchFamily="34" charset="-120"/>
                    <a:cs typeface="Aharoni" panose="02010803020104030203" pitchFamily="2" charset="-79"/>
                  </a:endParaRPr>
                </a:p>
              </p:txBody>
            </p:sp>
          </p:grpSp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14442485-979A-4345-9E48-D1D8475691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3001534" y="2900011"/>
                <a:ext cx="883475" cy="883475"/>
              </a:xfrm>
              <a:prstGeom prst="rect">
                <a:avLst/>
              </a:prstGeom>
            </p:spPr>
          </p:pic>
        </p:grpSp>
        <p:sp>
          <p:nvSpPr>
            <p:cNvPr id="41" name="文字方塊 10">
              <a:extLst>
                <a:ext uri="{FF2B5EF4-FFF2-40B4-BE49-F238E27FC236}">
                  <a16:creationId xmlns:a16="http://schemas.microsoft.com/office/drawing/2014/main" id="{8AADC7AD-8260-4638-8731-09CD1F388EDF}"/>
                </a:ext>
              </a:extLst>
            </p:cNvPr>
            <p:cNvSpPr txBox="1"/>
            <p:nvPr/>
          </p:nvSpPr>
          <p:spPr>
            <a:xfrm>
              <a:off x="4029816" y="1285054"/>
              <a:ext cx="6358386" cy="4632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42950" indent="-74295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閃躲迎面而來的隕石</a:t>
              </a:r>
              <a:endParaRPr lang="en-US" altLang="zh-TW" sz="40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 marL="742950" indent="-74295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隨時蒐集行道上的道具</a:t>
              </a:r>
              <a:endParaRPr lang="en-US" altLang="zh-TW" sz="40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 marL="742950" indent="-74295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每關關卡限時</a:t>
              </a:r>
              <a:r>
                <a:rPr lang="en-US" altLang="zh-TW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30</a:t>
              </a: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秒</a:t>
              </a:r>
              <a:endParaRPr lang="en-US" altLang="zh-TW" sz="40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 marL="742950" indent="-74295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保握時機按方向鍵</a:t>
              </a:r>
              <a:endParaRPr lang="en-US" altLang="zh-TW" sz="40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	</a:t>
              </a:r>
              <a:r>
                <a:rPr lang="zh-TW" altLang="en-US" sz="4000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，更快通關！</a:t>
              </a:r>
              <a:endParaRPr lang="en-US" altLang="zh-TW" sz="4000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DB6C74AF-829F-4BFA-A392-1B8BE95E7F66}"/>
                </a:ext>
              </a:extLst>
            </p:cNvPr>
            <p:cNvSpPr txBox="1"/>
            <p:nvPr/>
          </p:nvSpPr>
          <p:spPr>
            <a:xfrm>
              <a:off x="3270410" y="454057"/>
              <a:ext cx="26060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800" b="1" dirty="0">
                  <a:solidFill>
                    <a:schemeClr val="accent6">
                      <a:lumMod val="50000"/>
                    </a:schemeClr>
                  </a:solidFill>
                  <a:latin typeface="【暖色君】学院体" panose="02000603000000000000" pitchFamily="2" charset="-120"/>
                  <a:ea typeface="【暖色君】学院体" panose="02000603000000000000" pitchFamily="2" charset="-120"/>
                  <a:cs typeface="【暖色君】学院体" panose="02000603000000000000" pitchFamily="2" charset="-120"/>
                </a:rPr>
                <a:t>Rules</a:t>
              </a:r>
              <a:endParaRPr lang="zh-TW" altLang="en-US" sz="4800" b="1" dirty="0">
                <a:solidFill>
                  <a:schemeClr val="accent6">
                    <a:lumMod val="50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endParaRPr>
            </a:p>
          </p:txBody>
        </p:sp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FC9C2CB6-8003-4AC0-BE78-4366FB609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6079" y="4245222"/>
              <a:ext cx="1754111" cy="1754111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5A0969F3-0F63-481C-AC5F-94BB81B1A2F3}"/>
              </a:ext>
            </a:extLst>
          </p:cNvPr>
          <p:cNvGrpSpPr/>
          <p:nvPr/>
        </p:nvGrpSpPr>
        <p:grpSpPr>
          <a:xfrm>
            <a:off x="-529739" y="-9936"/>
            <a:ext cx="12241082" cy="6858000"/>
            <a:chOff x="-9325842" y="-9936"/>
            <a:chExt cx="12241082" cy="6858000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553F807F-3CB7-4449-BE19-1686972DE747}"/>
                </a:ext>
              </a:extLst>
            </p:cNvPr>
            <p:cNvGrpSpPr/>
            <p:nvPr/>
          </p:nvGrpSpPr>
          <p:grpSpPr>
            <a:xfrm>
              <a:off x="-9325842" y="-9936"/>
              <a:ext cx="12200840" cy="6858000"/>
              <a:chOff x="1" y="0"/>
              <a:chExt cx="12200840" cy="6858000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1CB6FA0D-2A12-4449-9B46-25139E62B644}"/>
                  </a:ext>
                </a:extLst>
              </p:cNvPr>
              <p:cNvSpPr/>
              <p:nvPr/>
            </p:nvSpPr>
            <p:spPr>
              <a:xfrm>
                <a:off x="1" y="0"/>
                <a:ext cx="1220084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手繪多邊形: 圖案 39">
                <a:extLst>
                  <a:ext uri="{FF2B5EF4-FFF2-40B4-BE49-F238E27FC236}">
                    <a16:creationId xmlns:a16="http://schemas.microsoft.com/office/drawing/2014/main" id="{6715659B-02E2-466A-A144-729705D70524}"/>
                  </a:ext>
                </a:extLst>
              </p:cNvPr>
              <p:cNvSpPr/>
              <p:nvPr/>
            </p:nvSpPr>
            <p:spPr>
              <a:xfrm>
                <a:off x="10797660" y="2125057"/>
                <a:ext cx="1403180" cy="2607883"/>
              </a:xfrm>
              <a:custGeom>
                <a:avLst/>
                <a:gdLst>
                  <a:gd name="connsiteX0" fmla="*/ 1257300 w 1257300"/>
                  <a:gd name="connsiteY0" fmla="*/ 0 h 2607883"/>
                  <a:gd name="connsiteX1" fmla="*/ 1257300 w 1257300"/>
                  <a:gd name="connsiteY1" fmla="*/ 2607883 h 2607883"/>
                  <a:gd name="connsiteX2" fmla="*/ 1145851 w 1257300"/>
                  <a:gd name="connsiteY2" fmla="*/ 2602129 h 2607883"/>
                  <a:gd name="connsiteX3" fmla="*/ 0 w 1257300"/>
                  <a:gd name="connsiteY3" fmla="*/ 1303941 h 2607883"/>
                  <a:gd name="connsiteX4" fmla="*/ 1145851 w 1257300"/>
                  <a:gd name="connsiteY4" fmla="*/ 5753 h 2607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300" h="2607883">
                    <a:moveTo>
                      <a:pt x="1257300" y="0"/>
                    </a:moveTo>
                    <a:lnTo>
                      <a:pt x="1257300" y="2607883"/>
                    </a:lnTo>
                    <a:lnTo>
                      <a:pt x="1145851" y="2602129"/>
                    </a:lnTo>
                    <a:cubicBezTo>
                      <a:pt x="502243" y="2535304"/>
                      <a:pt x="0" y="1979588"/>
                      <a:pt x="0" y="1303941"/>
                    </a:cubicBezTo>
                    <a:cubicBezTo>
                      <a:pt x="0" y="628294"/>
                      <a:pt x="502243" y="72579"/>
                      <a:pt x="1145851" y="57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pic>
            <p:nvPicPr>
              <p:cNvPr id="42" name="圖片 41" descr="一張含有 向量圖形 的圖片&#10;&#10;自動產生的描述">
                <a:extLst>
                  <a:ext uri="{FF2B5EF4-FFF2-40B4-BE49-F238E27FC236}">
                    <a16:creationId xmlns:a16="http://schemas.microsoft.com/office/drawing/2014/main" id="{18E42F46-027A-482C-9E6C-31D7250DE7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902484" y="3092751"/>
                <a:ext cx="602576" cy="672491"/>
              </a:xfrm>
              <a:prstGeom prst="rect">
                <a:avLst/>
              </a:prstGeom>
            </p:spPr>
          </p:pic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6EDF7AE5-3887-4B7D-A1E7-D259F4B339BB}"/>
                </a:ext>
              </a:extLst>
            </p:cNvPr>
            <p:cNvSpPr txBox="1"/>
            <p:nvPr/>
          </p:nvSpPr>
          <p:spPr>
            <a:xfrm rot="16200000">
              <a:off x="1337259" y="3102711"/>
              <a:ext cx="25096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inspiration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</p:grp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BA95B91-1655-410C-B7F0-769C60A13C34}"/>
              </a:ext>
            </a:extLst>
          </p:cNvPr>
          <p:cNvSpPr txBox="1"/>
          <p:nvPr/>
        </p:nvSpPr>
        <p:spPr>
          <a:xfrm>
            <a:off x="3655064" y="2721428"/>
            <a:ext cx="48765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b="1" dirty="0">
                <a:solidFill>
                  <a:srgbClr val="002060"/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即刻救援！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C86C007D-45E2-463F-89F6-9209CF1D9E02}"/>
              </a:ext>
            </a:extLst>
          </p:cNvPr>
          <p:cNvGrpSpPr/>
          <p:nvPr/>
        </p:nvGrpSpPr>
        <p:grpSpPr>
          <a:xfrm>
            <a:off x="-1082904" y="-9940"/>
            <a:ext cx="12240595" cy="6858000"/>
            <a:chOff x="-1082904" y="-9940"/>
            <a:chExt cx="12240595" cy="6858000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7A507B6C-20E3-4F86-A45C-91FFD9B6E5C3}"/>
                </a:ext>
              </a:extLst>
            </p:cNvPr>
            <p:cNvGrpSpPr/>
            <p:nvPr/>
          </p:nvGrpSpPr>
          <p:grpSpPr>
            <a:xfrm>
              <a:off x="-1082904" y="-9940"/>
              <a:ext cx="12240595" cy="6858000"/>
              <a:chOff x="-9907153" y="-9940"/>
              <a:chExt cx="12240595" cy="6858000"/>
            </a:xfrm>
          </p:grpSpPr>
          <p:grpSp>
            <p:nvGrpSpPr>
              <p:cNvPr id="69" name="群組 68">
                <a:extLst>
                  <a:ext uri="{FF2B5EF4-FFF2-40B4-BE49-F238E27FC236}">
                    <a16:creationId xmlns:a16="http://schemas.microsoft.com/office/drawing/2014/main" id="{73146476-BF2E-4FD3-A814-D787538FA174}"/>
                  </a:ext>
                </a:extLst>
              </p:cNvPr>
              <p:cNvGrpSpPr/>
              <p:nvPr/>
            </p:nvGrpSpPr>
            <p:grpSpPr>
              <a:xfrm>
                <a:off x="-9907153" y="-9940"/>
                <a:ext cx="12200840" cy="6858000"/>
                <a:chOff x="1" y="0"/>
                <a:chExt cx="12200840" cy="6858000"/>
              </a:xfrm>
            </p:grpSpPr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6038F812-5515-497D-A211-255D543794E9}"/>
                    </a:ext>
                  </a:extLst>
                </p:cNvPr>
                <p:cNvSpPr/>
                <p:nvPr/>
              </p:nvSpPr>
              <p:spPr>
                <a:xfrm>
                  <a:off x="1" y="0"/>
                  <a:ext cx="12200840" cy="6858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215900" dist="38100" sx="101000" sy="101000" algn="ctr" rotWithShape="0">
                    <a:schemeClr val="tx1">
                      <a:lumMod val="65000"/>
                      <a:lumOff val="35000"/>
                      <a:alpha val="3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72" name="手繪多邊形: 圖案 71">
                  <a:extLst>
                    <a:ext uri="{FF2B5EF4-FFF2-40B4-BE49-F238E27FC236}">
                      <a16:creationId xmlns:a16="http://schemas.microsoft.com/office/drawing/2014/main" id="{EF0D224A-36AB-4FC1-9780-59B95D67C7E9}"/>
                    </a:ext>
                  </a:extLst>
                </p:cNvPr>
                <p:cNvSpPr/>
                <p:nvPr/>
              </p:nvSpPr>
              <p:spPr>
                <a:xfrm>
                  <a:off x="10797660" y="2125057"/>
                  <a:ext cx="1403180" cy="2607883"/>
                </a:xfrm>
                <a:custGeom>
                  <a:avLst/>
                  <a:gdLst>
                    <a:gd name="connsiteX0" fmla="*/ 1257300 w 1257300"/>
                    <a:gd name="connsiteY0" fmla="*/ 0 h 2607883"/>
                    <a:gd name="connsiteX1" fmla="*/ 1257300 w 1257300"/>
                    <a:gd name="connsiteY1" fmla="*/ 2607883 h 2607883"/>
                    <a:gd name="connsiteX2" fmla="*/ 1145851 w 1257300"/>
                    <a:gd name="connsiteY2" fmla="*/ 2602129 h 2607883"/>
                    <a:gd name="connsiteX3" fmla="*/ 0 w 1257300"/>
                    <a:gd name="connsiteY3" fmla="*/ 1303941 h 2607883"/>
                    <a:gd name="connsiteX4" fmla="*/ 1145851 w 1257300"/>
                    <a:gd name="connsiteY4" fmla="*/ 5753 h 2607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7300" h="2607883">
                      <a:moveTo>
                        <a:pt x="1257300" y="0"/>
                      </a:moveTo>
                      <a:lnTo>
                        <a:pt x="1257300" y="2607883"/>
                      </a:lnTo>
                      <a:lnTo>
                        <a:pt x="1145851" y="2602129"/>
                      </a:lnTo>
                      <a:cubicBezTo>
                        <a:pt x="502243" y="2535304"/>
                        <a:pt x="0" y="1979588"/>
                        <a:pt x="0" y="1303941"/>
                      </a:cubicBezTo>
                      <a:cubicBezTo>
                        <a:pt x="0" y="628294"/>
                        <a:pt x="502243" y="72579"/>
                        <a:pt x="1145851" y="575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B766EEA2-B248-4414-8EDF-CA03CF959D71}"/>
                  </a:ext>
                </a:extLst>
              </p:cNvPr>
              <p:cNvSpPr txBox="1"/>
              <p:nvPr/>
            </p:nvSpPr>
            <p:spPr>
              <a:xfrm rot="16200000">
                <a:off x="866668" y="3056743"/>
                <a:ext cx="22872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6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Microsoft JhengHei UI" panose="020B0604030504040204" pitchFamily="34" charset="-120"/>
                    <a:cs typeface="Aharoni" panose="02010803020104030203" pitchFamily="2" charset="-79"/>
                  </a:rPr>
                  <a:t>Timelines</a:t>
                </a:r>
                <a:endParaRPr lang="zh-TW" altLang="en-US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48" name="圖片 47">
              <a:extLst>
                <a:ext uri="{FF2B5EF4-FFF2-40B4-BE49-F238E27FC236}">
                  <a16:creationId xmlns:a16="http://schemas.microsoft.com/office/drawing/2014/main" id="{ED5119CD-2ADE-4AF4-88AE-1B4F08312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810797" y="3074420"/>
              <a:ext cx="711247" cy="711247"/>
            </a:xfrm>
            <a:prstGeom prst="rect">
              <a:avLst/>
            </a:prstGeom>
          </p:spPr>
        </p:pic>
      </p:grp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D6FBAD91-DE7D-4F05-A1C5-CF4826EBD3BD}"/>
              </a:ext>
            </a:extLst>
          </p:cNvPr>
          <p:cNvCxnSpPr/>
          <p:nvPr/>
        </p:nvCxnSpPr>
        <p:spPr>
          <a:xfrm>
            <a:off x="6864634" y="3420531"/>
            <a:ext cx="168442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弧形 49">
            <a:extLst>
              <a:ext uri="{FF2B5EF4-FFF2-40B4-BE49-F238E27FC236}">
                <a16:creationId xmlns:a16="http://schemas.microsoft.com/office/drawing/2014/main" id="{3553DF2F-834F-4CB1-9060-4034E6F5A9B1}"/>
              </a:ext>
            </a:extLst>
          </p:cNvPr>
          <p:cNvSpPr/>
          <p:nvPr/>
        </p:nvSpPr>
        <p:spPr>
          <a:xfrm rot="16200000">
            <a:off x="4035316" y="2716983"/>
            <a:ext cx="1413430" cy="1407102"/>
          </a:xfrm>
          <a:prstGeom prst="arc">
            <a:avLst/>
          </a:prstGeom>
          <a:noFill/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4"/>
              </a:solidFill>
            </a:endParaRPr>
          </a:p>
        </p:txBody>
      </p:sp>
      <p:sp>
        <p:nvSpPr>
          <p:cNvPr id="51" name="弧形 50">
            <a:extLst>
              <a:ext uri="{FF2B5EF4-FFF2-40B4-BE49-F238E27FC236}">
                <a16:creationId xmlns:a16="http://schemas.microsoft.com/office/drawing/2014/main" id="{D917C61F-4E84-4609-8E0E-86114FB4499A}"/>
              </a:ext>
            </a:extLst>
          </p:cNvPr>
          <p:cNvSpPr/>
          <p:nvPr/>
        </p:nvSpPr>
        <p:spPr>
          <a:xfrm rot="10800000">
            <a:off x="6050391" y="2712752"/>
            <a:ext cx="1413430" cy="1407102"/>
          </a:xfrm>
          <a:prstGeom prst="arc">
            <a:avLst/>
          </a:prstGeom>
          <a:noFill/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FB78D8F7-FF9D-4B7A-A0E2-A0628F71E053}"/>
              </a:ext>
            </a:extLst>
          </p:cNvPr>
          <p:cNvCxnSpPr>
            <a:cxnSpLocks/>
          </p:cNvCxnSpPr>
          <p:nvPr/>
        </p:nvCxnSpPr>
        <p:spPr>
          <a:xfrm>
            <a:off x="2726963" y="3550916"/>
            <a:ext cx="0" cy="198628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弧形 52">
            <a:extLst>
              <a:ext uri="{FF2B5EF4-FFF2-40B4-BE49-F238E27FC236}">
                <a16:creationId xmlns:a16="http://schemas.microsoft.com/office/drawing/2014/main" id="{F1F89AC5-54B7-4D87-B3E7-1F139735D143}"/>
              </a:ext>
            </a:extLst>
          </p:cNvPr>
          <p:cNvSpPr/>
          <p:nvPr/>
        </p:nvSpPr>
        <p:spPr>
          <a:xfrm rot="10800000">
            <a:off x="2020248" y="2725449"/>
            <a:ext cx="1413430" cy="1407102"/>
          </a:xfrm>
          <a:prstGeom prst="arc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36B60DE0-DB88-4E53-AD96-2AC3173475B4}"/>
              </a:ext>
            </a:extLst>
          </p:cNvPr>
          <p:cNvCxnSpPr/>
          <p:nvPr/>
        </p:nvCxnSpPr>
        <p:spPr>
          <a:xfrm>
            <a:off x="2936090" y="3420534"/>
            <a:ext cx="168442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1FC1BCB6-A335-420D-BE44-6690444FC0F2}"/>
              </a:ext>
            </a:extLst>
          </p:cNvPr>
          <p:cNvCxnSpPr>
            <a:cxnSpLocks/>
          </p:cNvCxnSpPr>
          <p:nvPr/>
        </p:nvCxnSpPr>
        <p:spPr>
          <a:xfrm>
            <a:off x="4742031" y="1469810"/>
            <a:ext cx="0" cy="198628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圓形: 空心 55">
            <a:extLst>
              <a:ext uri="{FF2B5EF4-FFF2-40B4-BE49-F238E27FC236}">
                <a16:creationId xmlns:a16="http://schemas.microsoft.com/office/drawing/2014/main" id="{332BFAAC-A20E-4904-AF4C-5BB629D8379D}"/>
              </a:ext>
            </a:extLst>
          </p:cNvPr>
          <p:cNvSpPr/>
          <p:nvPr/>
        </p:nvSpPr>
        <p:spPr>
          <a:xfrm>
            <a:off x="4380178" y="3078602"/>
            <a:ext cx="763173" cy="754976"/>
          </a:xfrm>
          <a:prstGeom prst="donut">
            <a:avLst>
              <a:gd name="adj" fmla="val 4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4"/>
              </a:solidFill>
            </a:endParaRPr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140F434D-5D80-4350-9A31-39669343EC30}"/>
              </a:ext>
            </a:extLst>
          </p:cNvPr>
          <p:cNvSpPr/>
          <p:nvPr/>
        </p:nvSpPr>
        <p:spPr>
          <a:xfrm>
            <a:off x="4564230" y="3252893"/>
            <a:ext cx="396240" cy="39526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圓形: 空心 57">
            <a:extLst>
              <a:ext uri="{FF2B5EF4-FFF2-40B4-BE49-F238E27FC236}">
                <a16:creationId xmlns:a16="http://schemas.microsoft.com/office/drawing/2014/main" id="{CA357D24-101B-4607-85ED-6909F1C3A385}"/>
              </a:ext>
            </a:extLst>
          </p:cNvPr>
          <p:cNvSpPr/>
          <p:nvPr/>
        </p:nvSpPr>
        <p:spPr>
          <a:xfrm>
            <a:off x="4213812" y="2908312"/>
            <a:ext cx="1095904" cy="1084426"/>
          </a:xfrm>
          <a:prstGeom prst="donut">
            <a:avLst>
              <a:gd name="adj" fmla="val 4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4"/>
              </a:solidFill>
            </a:endParaRPr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1BA78C91-66F1-4EE5-A558-331FC0471071}"/>
              </a:ext>
            </a:extLst>
          </p:cNvPr>
          <p:cNvCxnSpPr/>
          <p:nvPr/>
        </p:nvCxnSpPr>
        <p:spPr>
          <a:xfrm>
            <a:off x="4951165" y="3416303"/>
            <a:ext cx="168442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E6C2AA18-982C-4B42-9445-02FF4AB31502}"/>
              </a:ext>
            </a:extLst>
          </p:cNvPr>
          <p:cNvCxnSpPr>
            <a:cxnSpLocks/>
          </p:cNvCxnSpPr>
          <p:nvPr/>
        </p:nvCxnSpPr>
        <p:spPr>
          <a:xfrm>
            <a:off x="6757106" y="3558539"/>
            <a:ext cx="0" cy="1986284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圓形: 空心 60">
            <a:extLst>
              <a:ext uri="{FF2B5EF4-FFF2-40B4-BE49-F238E27FC236}">
                <a16:creationId xmlns:a16="http://schemas.microsoft.com/office/drawing/2014/main" id="{0469C035-4D38-4C5D-99CB-4CB4DE978054}"/>
              </a:ext>
            </a:extLst>
          </p:cNvPr>
          <p:cNvSpPr/>
          <p:nvPr/>
        </p:nvSpPr>
        <p:spPr>
          <a:xfrm>
            <a:off x="6395253" y="3074371"/>
            <a:ext cx="763173" cy="754976"/>
          </a:xfrm>
          <a:prstGeom prst="donut">
            <a:avLst>
              <a:gd name="adj" fmla="val 48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FEC0BB7E-1737-4116-BB77-B0C209164791}"/>
              </a:ext>
            </a:extLst>
          </p:cNvPr>
          <p:cNvSpPr/>
          <p:nvPr/>
        </p:nvSpPr>
        <p:spPr>
          <a:xfrm>
            <a:off x="6579305" y="3248662"/>
            <a:ext cx="396240" cy="3952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圓形: 空心 62">
            <a:extLst>
              <a:ext uri="{FF2B5EF4-FFF2-40B4-BE49-F238E27FC236}">
                <a16:creationId xmlns:a16="http://schemas.microsoft.com/office/drawing/2014/main" id="{23149D19-42C2-4B27-97A3-08737D29EB2C}"/>
              </a:ext>
            </a:extLst>
          </p:cNvPr>
          <p:cNvSpPr/>
          <p:nvPr/>
        </p:nvSpPr>
        <p:spPr>
          <a:xfrm>
            <a:off x="6228887" y="2904081"/>
            <a:ext cx="1095904" cy="1084426"/>
          </a:xfrm>
          <a:prstGeom prst="donut">
            <a:avLst>
              <a:gd name="adj" fmla="val 48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9F487F59-5A04-4BB8-89FB-3F3F72E06810}"/>
              </a:ext>
            </a:extLst>
          </p:cNvPr>
          <p:cNvSpPr/>
          <p:nvPr/>
        </p:nvSpPr>
        <p:spPr>
          <a:xfrm>
            <a:off x="2634189" y="5419023"/>
            <a:ext cx="202262" cy="2091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6519FC02-2C32-4FF0-8892-46F8D119DEDE}"/>
              </a:ext>
            </a:extLst>
          </p:cNvPr>
          <p:cNvSpPr txBox="1"/>
          <p:nvPr/>
        </p:nvSpPr>
        <p:spPr>
          <a:xfrm>
            <a:off x="2298319" y="2461401"/>
            <a:ext cx="1024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  <a:latin typeface="Ink Free" panose="03080402000500000000" pitchFamily="66" charset="0"/>
              </a:rPr>
              <a:t>start</a:t>
            </a:r>
            <a:endParaRPr lang="zh-TW" altLang="en-US" sz="2400" b="1" dirty="0">
              <a:solidFill>
                <a:schemeClr val="accent6">
                  <a:lumMod val="75000"/>
                </a:schemeClr>
              </a:solidFill>
              <a:latin typeface="Ink Free" panose="03080402000500000000" pitchFamily="66" charset="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C779AA90-C73C-45AC-97B4-3F37D5F7043A}"/>
              </a:ext>
            </a:extLst>
          </p:cNvPr>
          <p:cNvSpPr txBox="1"/>
          <p:nvPr/>
        </p:nvSpPr>
        <p:spPr>
          <a:xfrm>
            <a:off x="1537040" y="5826757"/>
            <a:ext cx="2945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accent6">
                    <a:lumMod val="75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按「上」鍵啟動遊戲</a:t>
            </a:r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57C8164F-A14C-4E1D-989C-2A433D8E1F22}"/>
              </a:ext>
            </a:extLst>
          </p:cNvPr>
          <p:cNvSpPr/>
          <p:nvPr/>
        </p:nvSpPr>
        <p:spPr>
          <a:xfrm>
            <a:off x="4639717" y="1393607"/>
            <a:ext cx="203902" cy="2103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E1DA779D-9896-4582-93D2-923EEDF8DFAC}"/>
              </a:ext>
            </a:extLst>
          </p:cNvPr>
          <p:cNvSpPr txBox="1"/>
          <p:nvPr/>
        </p:nvSpPr>
        <p:spPr>
          <a:xfrm>
            <a:off x="4244220" y="4010228"/>
            <a:ext cx="1127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2">
                    <a:lumMod val="50000"/>
                  </a:schemeClr>
                </a:solidFill>
                <a:latin typeface="Ink Free" panose="03080402000500000000" pitchFamily="66" charset="0"/>
              </a:rPr>
              <a:t>Level 1</a:t>
            </a:r>
            <a:endParaRPr lang="zh-TW" altLang="en-US" sz="2400" b="1" dirty="0">
              <a:solidFill>
                <a:schemeClr val="bg2">
                  <a:lumMod val="50000"/>
                </a:schemeClr>
              </a:solidFill>
              <a:latin typeface="Ink Free" panose="03080402000500000000" pitchFamily="66" charset="0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A352E1B4-A20A-4E11-8C22-FE08414A0754}"/>
              </a:ext>
            </a:extLst>
          </p:cNvPr>
          <p:cNvSpPr txBox="1"/>
          <p:nvPr/>
        </p:nvSpPr>
        <p:spPr>
          <a:xfrm>
            <a:off x="3364105" y="924996"/>
            <a:ext cx="2945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accent3"/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啟動遊戲後，開始躲隕石！</a:t>
            </a:r>
          </a:p>
        </p:txBody>
      </p: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0BC889D6-122C-4522-A010-A84DC41F630A}"/>
              </a:ext>
            </a:extLst>
          </p:cNvPr>
          <p:cNvCxnSpPr>
            <a:cxnSpLocks/>
          </p:cNvCxnSpPr>
          <p:nvPr/>
        </p:nvCxnSpPr>
        <p:spPr>
          <a:xfrm flipV="1">
            <a:off x="3423518" y="924993"/>
            <a:ext cx="2856100" cy="3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橢圓 86">
            <a:extLst>
              <a:ext uri="{FF2B5EF4-FFF2-40B4-BE49-F238E27FC236}">
                <a16:creationId xmlns:a16="http://schemas.microsoft.com/office/drawing/2014/main" id="{8ECA943C-D3C9-4081-B3DD-E8941A9E42B4}"/>
              </a:ext>
            </a:extLst>
          </p:cNvPr>
          <p:cNvSpPr/>
          <p:nvPr/>
        </p:nvSpPr>
        <p:spPr>
          <a:xfrm>
            <a:off x="6655505" y="5376435"/>
            <a:ext cx="194732" cy="1978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B97AF11F-E691-46EE-A0ED-011E77A91A21}"/>
              </a:ext>
            </a:extLst>
          </p:cNvPr>
          <p:cNvSpPr txBox="1"/>
          <p:nvPr/>
        </p:nvSpPr>
        <p:spPr>
          <a:xfrm>
            <a:off x="6137125" y="2405506"/>
            <a:ext cx="1221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accent4"/>
                </a:solidFill>
                <a:latin typeface="Ink Free" panose="03080402000500000000" pitchFamily="66" charset="0"/>
              </a:rPr>
              <a:t>Level 2</a:t>
            </a:r>
            <a:endParaRPr lang="zh-TW" altLang="en-US" sz="2400" b="1" dirty="0">
              <a:solidFill>
                <a:schemeClr val="accent4"/>
              </a:solidFill>
              <a:latin typeface="Ink Free" panose="03080402000500000000" pitchFamily="66" charset="0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3090DF9C-F3C6-491D-8CF5-CA0C33D89862}"/>
              </a:ext>
            </a:extLst>
          </p:cNvPr>
          <p:cNvSpPr txBox="1"/>
          <p:nvPr/>
        </p:nvSpPr>
        <p:spPr>
          <a:xfrm>
            <a:off x="5692918" y="5657967"/>
            <a:ext cx="2115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accent4"/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超過</a:t>
            </a:r>
            <a:r>
              <a:rPr lang="en-US" altLang="zh-TW" sz="2000" dirty="0">
                <a:solidFill>
                  <a:schemeClr val="accent4"/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8000</a:t>
            </a:r>
            <a:r>
              <a:rPr lang="zh-TW" altLang="en-US" sz="2000" dirty="0">
                <a:solidFill>
                  <a:schemeClr val="accent4"/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分後</a:t>
            </a:r>
            <a:endParaRPr lang="en-US" altLang="zh-TW" sz="2000" dirty="0">
              <a:solidFill>
                <a:schemeClr val="accent4"/>
              </a:solidFill>
              <a:latin typeface="【暖色君】学院体" panose="02000603000000000000" pitchFamily="2" charset="-120"/>
              <a:ea typeface="【暖色君】学院体" panose="02000603000000000000" pitchFamily="2" charset="-120"/>
              <a:cs typeface="【暖色君】学院体" panose="02000603000000000000" pitchFamily="2" charset="-120"/>
            </a:endParaRPr>
          </a:p>
          <a:p>
            <a:pPr algn="ctr"/>
            <a:r>
              <a:rPr lang="zh-TW" altLang="en-US" sz="2000" dirty="0">
                <a:solidFill>
                  <a:schemeClr val="accent4"/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進入下一關</a:t>
            </a:r>
          </a:p>
        </p:txBody>
      </p: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15984809-D409-4786-BE5A-C6F970D30C79}"/>
              </a:ext>
            </a:extLst>
          </p:cNvPr>
          <p:cNvCxnSpPr/>
          <p:nvPr/>
        </p:nvCxnSpPr>
        <p:spPr>
          <a:xfrm>
            <a:off x="5410747" y="6436323"/>
            <a:ext cx="2752825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弧形 90">
            <a:extLst>
              <a:ext uri="{FF2B5EF4-FFF2-40B4-BE49-F238E27FC236}">
                <a16:creationId xmlns:a16="http://schemas.microsoft.com/office/drawing/2014/main" id="{B5D0AE5F-8ADA-4746-BC5C-C9ED09E0B5ED}"/>
              </a:ext>
            </a:extLst>
          </p:cNvPr>
          <p:cNvSpPr/>
          <p:nvPr/>
        </p:nvSpPr>
        <p:spPr>
          <a:xfrm rot="16200000">
            <a:off x="7963860" y="2716980"/>
            <a:ext cx="1413430" cy="1407102"/>
          </a:xfrm>
          <a:prstGeom prst="arc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4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63A9193C-A8BC-42A6-9F88-194C2CF95CE0}"/>
              </a:ext>
            </a:extLst>
          </p:cNvPr>
          <p:cNvCxnSpPr>
            <a:cxnSpLocks/>
          </p:cNvCxnSpPr>
          <p:nvPr/>
        </p:nvCxnSpPr>
        <p:spPr>
          <a:xfrm>
            <a:off x="8670575" y="1469807"/>
            <a:ext cx="0" cy="1986284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圓形: 空心 92">
            <a:extLst>
              <a:ext uri="{FF2B5EF4-FFF2-40B4-BE49-F238E27FC236}">
                <a16:creationId xmlns:a16="http://schemas.microsoft.com/office/drawing/2014/main" id="{E9F1EACD-FDBC-4494-ACD3-9E070E0EE597}"/>
              </a:ext>
            </a:extLst>
          </p:cNvPr>
          <p:cNvSpPr/>
          <p:nvPr/>
        </p:nvSpPr>
        <p:spPr>
          <a:xfrm>
            <a:off x="8308722" y="3078599"/>
            <a:ext cx="763173" cy="754976"/>
          </a:xfrm>
          <a:prstGeom prst="donut">
            <a:avLst>
              <a:gd name="adj" fmla="val 489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4"/>
              </a:solidFill>
            </a:endParaRPr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FB93B573-A8B9-4007-BF39-D9BBE1390DCF}"/>
              </a:ext>
            </a:extLst>
          </p:cNvPr>
          <p:cNvSpPr/>
          <p:nvPr/>
        </p:nvSpPr>
        <p:spPr>
          <a:xfrm>
            <a:off x="8492774" y="3252890"/>
            <a:ext cx="396240" cy="39526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圓形: 空心 94">
            <a:extLst>
              <a:ext uri="{FF2B5EF4-FFF2-40B4-BE49-F238E27FC236}">
                <a16:creationId xmlns:a16="http://schemas.microsoft.com/office/drawing/2014/main" id="{3F348677-7667-436E-B9ED-73A6656AFB09}"/>
              </a:ext>
            </a:extLst>
          </p:cNvPr>
          <p:cNvSpPr/>
          <p:nvPr/>
        </p:nvSpPr>
        <p:spPr>
          <a:xfrm>
            <a:off x="8142356" y="2908309"/>
            <a:ext cx="1095904" cy="1084426"/>
          </a:xfrm>
          <a:prstGeom prst="donut">
            <a:avLst>
              <a:gd name="adj" fmla="val 489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4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C71A437F-A782-4F93-9132-9387BB58F9D6}"/>
              </a:ext>
            </a:extLst>
          </p:cNvPr>
          <p:cNvCxnSpPr/>
          <p:nvPr/>
        </p:nvCxnSpPr>
        <p:spPr>
          <a:xfrm>
            <a:off x="921022" y="3429000"/>
            <a:ext cx="168442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橢圓 96">
            <a:extLst>
              <a:ext uri="{FF2B5EF4-FFF2-40B4-BE49-F238E27FC236}">
                <a16:creationId xmlns:a16="http://schemas.microsoft.com/office/drawing/2014/main" id="{D03ED2A7-0EEA-4FB5-B808-2953C2FF6906}"/>
              </a:ext>
            </a:extLst>
          </p:cNvPr>
          <p:cNvSpPr/>
          <p:nvPr/>
        </p:nvSpPr>
        <p:spPr>
          <a:xfrm>
            <a:off x="8568261" y="1393604"/>
            <a:ext cx="203902" cy="21033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69DA48E3-2CE2-4124-B3D5-CA5AE4490115}"/>
              </a:ext>
            </a:extLst>
          </p:cNvPr>
          <p:cNvSpPr txBox="1"/>
          <p:nvPr/>
        </p:nvSpPr>
        <p:spPr>
          <a:xfrm>
            <a:off x="8091188" y="4106615"/>
            <a:ext cx="1216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Ink Free" panose="03080402000500000000" pitchFamily="66" charset="0"/>
              </a:rPr>
              <a:t>Level 3</a:t>
            </a:r>
            <a:endParaRPr lang="zh-TW" alt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Ink Free" panose="03080402000500000000" pitchFamily="66" charset="0"/>
            </a:endParaRPr>
          </a:p>
        </p:txBody>
      </p:sp>
      <p:sp>
        <p:nvSpPr>
          <p:cNvPr id="99" name="橢圓 98">
            <a:extLst>
              <a:ext uri="{FF2B5EF4-FFF2-40B4-BE49-F238E27FC236}">
                <a16:creationId xmlns:a16="http://schemas.microsoft.com/office/drawing/2014/main" id="{B8B9644E-AE59-496E-AD7F-32904C0E095A}"/>
              </a:ext>
            </a:extLst>
          </p:cNvPr>
          <p:cNvSpPr/>
          <p:nvPr/>
        </p:nvSpPr>
        <p:spPr>
          <a:xfrm>
            <a:off x="2549162" y="3261359"/>
            <a:ext cx="396240" cy="39526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圓形: 空心 99">
            <a:extLst>
              <a:ext uri="{FF2B5EF4-FFF2-40B4-BE49-F238E27FC236}">
                <a16:creationId xmlns:a16="http://schemas.microsoft.com/office/drawing/2014/main" id="{AA362110-FE84-443D-8FEB-9C3D939684BB}"/>
              </a:ext>
            </a:extLst>
          </p:cNvPr>
          <p:cNvSpPr/>
          <p:nvPr/>
        </p:nvSpPr>
        <p:spPr>
          <a:xfrm>
            <a:off x="2198744" y="2916778"/>
            <a:ext cx="1095904" cy="1084426"/>
          </a:xfrm>
          <a:prstGeom prst="donut">
            <a:avLst>
              <a:gd name="adj" fmla="val 489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1" name="圓形: 空心 100">
            <a:extLst>
              <a:ext uri="{FF2B5EF4-FFF2-40B4-BE49-F238E27FC236}">
                <a16:creationId xmlns:a16="http://schemas.microsoft.com/office/drawing/2014/main" id="{341D6C83-B95F-48A5-BF8E-D8B252DC6F6B}"/>
              </a:ext>
            </a:extLst>
          </p:cNvPr>
          <p:cNvSpPr/>
          <p:nvPr/>
        </p:nvSpPr>
        <p:spPr>
          <a:xfrm>
            <a:off x="2365110" y="3087068"/>
            <a:ext cx="763173" cy="754976"/>
          </a:xfrm>
          <a:prstGeom prst="donut">
            <a:avLst>
              <a:gd name="adj" fmla="val 489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081CC4F2-6399-423A-B684-B118A5D5BEB5}"/>
              </a:ext>
            </a:extLst>
          </p:cNvPr>
          <p:cNvCxnSpPr>
            <a:cxnSpLocks/>
          </p:cNvCxnSpPr>
          <p:nvPr/>
        </p:nvCxnSpPr>
        <p:spPr>
          <a:xfrm flipV="1">
            <a:off x="3682863" y="2725449"/>
            <a:ext cx="0" cy="69508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圖片 102">
            <a:extLst>
              <a:ext uri="{FF2B5EF4-FFF2-40B4-BE49-F238E27FC236}">
                <a16:creationId xmlns:a16="http://schemas.microsoft.com/office/drawing/2014/main" id="{DA205050-DC26-4278-8505-94C7084EE4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94" y="1781769"/>
            <a:ext cx="856938" cy="856938"/>
          </a:xfrm>
          <a:prstGeom prst="rect">
            <a:avLst/>
          </a:prstGeom>
        </p:spPr>
      </p:pic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FC1D0187-2B47-49AA-9F39-20BBF185478B}"/>
              </a:ext>
            </a:extLst>
          </p:cNvPr>
          <p:cNvCxnSpPr>
            <a:cxnSpLocks/>
          </p:cNvCxnSpPr>
          <p:nvPr/>
        </p:nvCxnSpPr>
        <p:spPr>
          <a:xfrm flipV="1">
            <a:off x="7644037" y="2725195"/>
            <a:ext cx="0" cy="69508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圖片 104">
            <a:extLst>
              <a:ext uri="{FF2B5EF4-FFF2-40B4-BE49-F238E27FC236}">
                <a16:creationId xmlns:a16="http://schemas.microsoft.com/office/drawing/2014/main" id="{0B7CB5DC-E6D6-445F-96BE-EAC3173F8F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568" y="1781515"/>
            <a:ext cx="856938" cy="856938"/>
          </a:xfrm>
          <a:prstGeom prst="rect">
            <a:avLst/>
          </a:prstGeom>
        </p:spPr>
      </p:pic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14CA19C2-56FC-4BA1-BA77-A9BA9BB8B956}"/>
              </a:ext>
            </a:extLst>
          </p:cNvPr>
          <p:cNvCxnSpPr>
            <a:cxnSpLocks/>
          </p:cNvCxnSpPr>
          <p:nvPr/>
        </p:nvCxnSpPr>
        <p:spPr>
          <a:xfrm flipV="1">
            <a:off x="5711572" y="3419630"/>
            <a:ext cx="0" cy="69508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圖片 106">
            <a:extLst>
              <a:ext uri="{FF2B5EF4-FFF2-40B4-BE49-F238E27FC236}">
                <a16:creationId xmlns:a16="http://schemas.microsoft.com/office/drawing/2014/main" id="{B71E2246-27EE-43E7-9538-A29BFA1F55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289" y="4197762"/>
            <a:ext cx="856938" cy="856938"/>
          </a:xfrm>
          <a:prstGeom prst="rect">
            <a:avLst/>
          </a:prstGeom>
        </p:spPr>
      </p:pic>
      <p:grpSp>
        <p:nvGrpSpPr>
          <p:cNvPr id="74" name="群組 73">
            <a:extLst>
              <a:ext uri="{FF2B5EF4-FFF2-40B4-BE49-F238E27FC236}">
                <a16:creationId xmlns:a16="http://schemas.microsoft.com/office/drawing/2014/main" id="{816B30D2-44F8-4C1E-A635-650CCEC49F1B}"/>
              </a:ext>
            </a:extLst>
          </p:cNvPr>
          <p:cNvGrpSpPr/>
          <p:nvPr/>
        </p:nvGrpSpPr>
        <p:grpSpPr>
          <a:xfrm>
            <a:off x="-11033692" y="-9944"/>
            <a:ext cx="12200840" cy="6858000"/>
            <a:chOff x="1" y="0"/>
            <a:chExt cx="12200840" cy="6858000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41ED314-2D86-46E7-84EB-4AC3665779D3}"/>
                </a:ext>
              </a:extLst>
            </p:cNvPr>
            <p:cNvSpPr/>
            <p:nvPr/>
          </p:nvSpPr>
          <p:spPr>
            <a:xfrm>
              <a:off x="1" y="0"/>
              <a:ext cx="1220084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手繪多邊形: 圖案 75">
              <a:extLst>
                <a:ext uri="{FF2B5EF4-FFF2-40B4-BE49-F238E27FC236}">
                  <a16:creationId xmlns:a16="http://schemas.microsoft.com/office/drawing/2014/main" id="{1FBD041B-EEA8-4883-9013-DE798309153B}"/>
                </a:ext>
              </a:extLst>
            </p:cNvPr>
            <p:cNvSpPr/>
            <p:nvPr/>
          </p:nvSpPr>
          <p:spPr>
            <a:xfrm>
              <a:off x="10797660" y="2125057"/>
              <a:ext cx="1403180" cy="2607883"/>
            </a:xfrm>
            <a:custGeom>
              <a:avLst/>
              <a:gdLst>
                <a:gd name="connsiteX0" fmla="*/ 1257300 w 1257300"/>
                <a:gd name="connsiteY0" fmla="*/ 0 h 2607883"/>
                <a:gd name="connsiteX1" fmla="*/ 1257300 w 1257300"/>
                <a:gd name="connsiteY1" fmla="*/ 2607883 h 2607883"/>
                <a:gd name="connsiteX2" fmla="*/ 1145851 w 1257300"/>
                <a:gd name="connsiteY2" fmla="*/ 2602129 h 2607883"/>
                <a:gd name="connsiteX3" fmla="*/ 0 w 1257300"/>
                <a:gd name="connsiteY3" fmla="*/ 1303941 h 2607883"/>
                <a:gd name="connsiteX4" fmla="*/ 1145851 w 1257300"/>
                <a:gd name="connsiteY4" fmla="*/ 5753 h 260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2607883">
                  <a:moveTo>
                    <a:pt x="1257300" y="0"/>
                  </a:moveTo>
                  <a:lnTo>
                    <a:pt x="1257300" y="2607883"/>
                  </a:lnTo>
                  <a:lnTo>
                    <a:pt x="1145851" y="2602129"/>
                  </a:lnTo>
                  <a:cubicBezTo>
                    <a:pt x="502243" y="2535304"/>
                    <a:pt x="0" y="1979588"/>
                    <a:pt x="0" y="1303941"/>
                  </a:cubicBezTo>
                  <a:cubicBezTo>
                    <a:pt x="0" y="628294"/>
                    <a:pt x="502243" y="72579"/>
                    <a:pt x="1145851" y="57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7C82B6AD-6149-4B63-8827-BC6F0D863870}"/>
                </a:ext>
              </a:extLst>
            </p:cNvPr>
            <p:cNvSpPr txBox="1"/>
            <p:nvPr/>
          </p:nvSpPr>
          <p:spPr>
            <a:xfrm rot="16200000">
              <a:off x="10797720" y="3034924"/>
              <a:ext cx="21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program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  <p:pic>
          <p:nvPicPr>
            <p:cNvPr id="78" name="圖片 77" descr="一張含有 向量圖形 的圖片&#10;&#10;自動產生的描述">
              <a:extLst>
                <a:ext uri="{FF2B5EF4-FFF2-40B4-BE49-F238E27FC236}">
                  <a16:creationId xmlns:a16="http://schemas.microsoft.com/office/drawing/2014/main" id="{4A35B937-4993-415E-A5AD-2A25D6262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62119" y="3092751"/>
              <a:ext cx="602576" cy="672491"/>
            </a:xfrm>
            <a:prstGeom prst="rect">
              <a:avLst/>
            </a:prstGeom>
          </p:spPr>
        </p:pic>
      </p:grp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75B7AFF8-B44A-4771-A0DB-87FAAA54E092}"/>
              </a:ext>
            </a:extLst>
          </p:cNvPr>
          <p:cNvGrpSpPr/>
          <p:nvPr/>
        </p:nvGrpSpPr>
        <p:grpSpPr>
          <a:xfrm>
            <a:off x="-11623168" y="-6183"/>
            <a:ext cx="12200840" cy="6858000"/>
            <a:chOff x="1" y="0"/>
            <a:chExt cx="12200840" cy="6858000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AE9C9BBF-D31C-481C-8BF0-E15F8FFF3BEE}"/>
                </a:ext>
              </a:extLst>
            </p:cNvPr>
            <p:cNvSpPr/>
            <p:nvPr/>
          </p:nvSpPr>
          <p:spPr>
            <a:xfrm>
              <a:off x="1" y="0"/>
              <a:ext cx="1220084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手繪多邊形: 圖案 80">
              <a:extLst>
                <a:ext uri="{FF2B5EF4-FFF2-40B4-BE49-F238E27FC236}">
                  <a16:creationId xmlns:a16="http://schemas.microsoft.com/office/drawing/2014/main" id="{45C294F4-82C9-4D3B-B8F2-3B39DC54F08F}"/>
                </a:ext>
              </a:extLst>
            </p:cNvPr>
            <p:cNvSpPr/>
            <p:nvPr/>
          </p:nvSpPr>
          <p:spPr>
            <a:xfrm>
              <a:off x="10797660" y="2125057"/>
              <a:ext cx="1403180" cy="2607883"/>
            </a:xfrm>
            <a:custGeom>
              <a:avLst/>
              <a:gdLst>
                <a:gd name="connsiteX0" fmla="*/ 1257300 w 1257300"/>
                <a:gd name="connsiteY0" fmla="*/ 0 h 2607883"/>
                <a:gd name="connsiteX1" fmla="*/ 1257300 w 1257300"/>
                <a:gd name="connsiteY1" fmla="*/ 2607883 h 2607883"/>
                <a:gd name="connsiteX2" fmla="*/ 1145851 w 1257300"/>
                <a:gd name="connsiteY2" fmla="*/ 2602129 h 2607883"/>
                <a:gd name="connsiteX3" fmla="*/ 0 w 1257300"/>
                <a:gd name="connsiteY3" fmla="*/ 1303941 h 2607883"/>
                <a:gd name="connsiteX4" fmla="*/ 1145851 w 1257300"/>
                <a:gd name="connsiteY4" fmla="*/ 5753 h 260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2607883">
                  <a:moveTo>
                    <a:pt x="1257300" y="0"/>
                  </a:moveTo>
                  <a:lnTo>
                    <a:pt x="1257300" y="2607883"/>
                  </a:lnTo>
                  <a:lnTo>
                    <a:pt x="1145851" y="2602129"/>
                  </a:lnTo>
                  <a:cubicBezTo>
                    <a:pt x="502243" y="2535304"/>
                    <a:pt x="0" y="1979588"/>
                    <a:pt x="0" y="1303941"/>
                  </a:cubicBezTo>
                  <a:cubicBezTo>
                    <a:pt x="0" y="628294"/>
                    <a:pt x="502243" y="72579"/>
                    <a:pt x="1145851" y="57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68F4D5CD-1AF3-4274-B1CE-A170E4ECCB72}"/>
                </a:ext>
              </a:extLst>
            </p:cNvPr>
            <p:cNvSpPr txBox="1"/>
            <p:nvPr/>
          </p:nvSpPr>
          <p:spPr>
            <a:xfrm rot="16200000">
              <a:off x="11051506" y="3105832"/>
              <a:ext cx="16523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Aharoni" panose="02010803020104030203" pitchFamily="2" charset="-79"/>
                  <a:ea typeface="Microsoft JhengHei UI" panose="020B0604030504040204" pitchFamily="34" charset="-120"/>
                  <a:cs typeface="Aharoni" panose="02010803020104030203" pitchFamily="2" charset="-79"/>
                </a:rPr>
                <a:t>END</a:t>
              </a:r>
              <a:endParaRPr lang="zh-TW" altLang="en-US" sz="3600" b="1" dirty="0">
                <a:solidFill>
                  <a:schemeClr val="bg1"/>
                </a:solidFill>
                <a:latin typeface="Aharoni" panose="02010803020104030203" pitchFamily="2" charset="-79"/>
                <a:ea typeface="Microsoft JhengHei UI" panose="020B0604030504040204" pitchFamily="34" charset="-120"/>
                <a:cs typeface="Aharoni" panose="02010803020104030203" pitchFamily="2" charset="-79"/>
              </a:endParaRPr>
            </a:p>
          </p:txBody>
        </p:sp>
        <p:pic>
          <p:nvPicPr>
            <p:cNvPr id="83" name="圖片 82" descr="一張含有 向量圖形 的圖片&#10;&#10;自動產生的描述">
              <a:extLst>
                <a:ext uri="{FF2B5EF4-FFF2-40B4-BE49-F238E27FC236}">
                  <a16:creationId xmlns:a16="http://schemas.microsoft.com/office/drawing/2014/main" id="{96828B0B-5B7F-437E-A23D-6D7A34982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72057" y="3092751"/>
              <a:ext cx="602576" cy="672491"/>
            </a:xfrm>
            <a:prstGeom prst="rect">
              <a:avLst/>
            </a:prstGeom>
          </p:spPr>
        </p:pic>
      </p:grp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8641571D-31F0-4B88-AAA7-44E22CAF4E76}"/>
              </a:ext>
            </a:extLst>
          </p:cNvPr>
          <p:cNvSpPr txBox="1"/>
          <p:nvPr/>
        </p:nvSpPr>
        <p:spPr>
          <a:xfrm>
            <a:off x="7594441" y="510831"/>
            <a:ext cx="2115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超過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16000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分後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  <a:latin typeface="【暖色君】学院体" panose="02000603000000000000" pitchFamily="2" charset="-120"/>
              <a:ea typeface="【暖色君】学院体" panose="02000603000000000000" pitchFamily="2" charset="-120"/>
              <a:cs typeface="【暖色君】学院体" panose="02000603000000000000" pitchFamily="2" charset="-120"/>
            </a:endParaRPr>
          </a:p>
          <a:p>
            <a:pPr algn="ctr"/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  <a:latin typeface="【暖色君】学院体" panose="02000603000000000000" pitchFamily="2" charset="-120"/>
                <a:ea typeface="【暖色君】学院体" panose="02000603000000000000" pitchFamily="2" charset="-120"/>
                <a:cs typeface="【暖色君】学院体" panose="02000603000000000000" pitchFamily="2" charset="-120"/>
              </a:rPr>
              <a:t>進入下一關</a:t>
            </a:r>
          </a:p>
        </p:txBody>
      </p: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B2E5C31C-BCB7-471D-B2F9-71A91E640A9F}"/>
              </a:ext>
            </a:extLst>
          </p:cNvPr>
          <p:cNvCxnSpPr/>
          <p:nvPr/>
        </p:nvCxnSpPr>
        <p:spPr>
          <a:xfrm>
            <a:off x="7297607" y="510831"/>
            <a:ext cx="27528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8694B2C0-83ED-4385-8475-9493AAE279D2}"/>
              </a:ext>
            </a:extLst>
          </p:cNvPr>
          <p:cNvCxnSpPr/>
          <p:nvPr/>
        </p:nvCxnSpPr>
        <p:spPr>
          <a:xfrm>
            <a:off x="1434254" y="6235886"/>
            <a:ext cx="2752825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40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"/>
                            </p:stCondLst>
                            <p:childTnLst>
                              <p:par>
                                <p:cTn id="17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9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4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9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4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9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4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65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9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15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650"/>
                            </p:stCondLst>
                            <p:childTnLst>
                              <p:par>
                                <p:cTn id="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15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65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15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65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815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8650"/>
                            </p:stCondLst>
                            <p:childTnLst>
                              <p:par>
                                <p:cTn id="1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8900"/>
                            </p:stCondLst>
                            <p:childTnLst>
                              <p:par>
                                <p:cTn id="1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9150"/>
                            </p:stCondLst>
                            <p:childTnLst>
                              <p:par>
                                <p:cTn id="1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9400"/>
                            </p:stCondLst>
                            <p:childTnLst>
                              <p:par>
                                <p:cTn id="1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9900"/>
                            </p:stCondLst>
                            <p:childTnLst>
                              <p:par>
                                <p:cTn id="1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4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900"/>
                            </p:stCondLst>
                            <p:childTnLst>
                              <p:par>
                                <p:cTn id="1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1400"/>
                            </p:stCondLst>
                            <p:childTnLst>
                              <p:par>
                                <p:cTn id="1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1900"/>
                            </p:stCondLst>
                            <p:childTnLst>
                              <p:par>
                                <p:cTn id="1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2400"/>
                            </p:stCondLst>
                            <p:childTnLst>
                              <p:par>
                                <p:cTn id="1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2900"/>
                            </p:stCondLst>
                            <p:childTnLst>
                              <p:par>
                                <p:cTn id="1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3150"/>
                            </p:stCondLst>
                            <p:childTnLst>
                              <p:par>
                                <p:cTn id="18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3400"/>
                            </p:stCondLst>
                            <p:childTnLst>
                              <p:par>
                                <p:cTn id="1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3650"/>
                            </p:stCondLst>
                            <p:childTnLst>
                              <p:par>
                                <p:cTn id="1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4150"/>
                            </p:stCondLst>
                            <p:childTnLst>
                              <p:par>
                                <p:cTn id="2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4650"/>
                            </p:stCondLst>
                            <p:childTnLst>
                              <p:par>
                                <p:cTn id="2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5150"/>
                            </p:stCondLst>
                            <p:childTnLst>
                              <p:par>
                                <p:cTn id="2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5650"/>
                            </p:stCondLst>
                            <p:childTnLst>
                              <p:par>
                                <p:cTn id="2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6150"/>
                            </p:stCondLst>
                            <p:childTnLst>
                              <p:par>
                                <p:cTn id="2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3" grpId="0" animBg="1"/>
      <p:bldP spid="56" grpId="0" animBg="1"/>
      <p:bldP spid="57" grpId="0" animBg="1"/>
      <p:bldP spid="58" grpId="0" animBg="1"/>
      <p:bldP spid="61" grpId="0" animBg="1"/>
      <p:bldP spid="62" grpId="0" animBg="1"/>
      <p:bldP spid="63" grpId="0" animBg="1"/>
      <p:bldP spid="64" grpId="0" animBg="1"/>
      <p:bldP spid="65" grpId="0"/>
      <p:bldP spid="66" grpId="0"/>
      <p:bldP spid="67" grpId="0" animBg="1"/>
      <p:bldP spid="84" grpId="0"/>
      <p:bldP spid="85" grpId="0"/>
      <p:bldP spid="87" grpId="0" animBg="1"/>
      <p:bldP spid="88" grpId="0"/>
      <p:bldP spid="89" grpId="0"/>
      <p:bldP spid="91" grpId="0" animBg="1"/>
      <p:bldP spid="93" grpId="0" animBg="1"/>
      <p:bldP spid="94" grpId="0" animBg="1"/>
      <p:bldP spid="95" grpId="0" animBg="1"/>
      <p:bldP spid="97" grpId="0" animBg="1"/>
      <p:bldP spid="98" grpId="0"/>
      <p:bldP spid="99" grpId="0" animBg="1"/>
      <p:bldP spid="99" grpId="1" animBg="1"/>
      <p:bldP spid="100" grpId="0" animBg="1"/>
      <p:bldP spid="101" grpId="0" animBg="1"/>
      <p:bldP spid="108" grpId="0"/>
    </p:bldLst>
  </p:timing>
</p:sld>
</file>

<file path=ppt/theme/theme1.xml><?xml version="1.0" encoding="utf-8"?>
<a:theme xmlns:a="http://schemas.openxmlformats.org/drawingml/2006/main" name="HDOfficeLightV0">
  <a:themeElements>
    <a:clrScheme name="宣紙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TM02900722[[fn=離子會議室]]</Template>
  <TotalTime>2345</TotalTime>
  <Words>712</Words>
  <Application>Microsoft Office PowerPoint</Application>
  <PresentationFormat>寬螢幕</PresentationFormat>
  <Paragraphs>309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Ink Free</vt:lpstr>
      <vt:lpstr>Calibri Light</vt:lpstr>
      <vt:lpstr>Calibri</vt:lpstr>
      <vt:lpstr>【暖色君】学院体</vt:lpstr>
      <vt:lpstr>Aharoni</vt:lpstr>
      <vt:lpstr>Wingdings 2</vt:lpstr>
      <vt:lpstr>HDOfficeLightV0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B074020017</dc:creator>
  <cp:lastModifiedBy>B074020017</cp:lastModifiedBy>
  <cp:revision>98</cp:revision>
  <dcterms:created xsi:type="dcterms:W3CDTF">2019-05-20T15:15:31Z</dcterms:created>
  <dcterms:modified xsi:type="dcterms:W3CDTF">2019-06-02T08:16:49Z</dcterms:modified>
</cp:coreProperties>
</file>