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7"/>
  </p:notes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7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1D8A4-B325-4F58-BC9A-FB8550C00F8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69A0-BB75-4CC3-9322-9E41546B23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87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8084D-C5C1-415B-B387-6F435D097A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69A0-BB75-4CC3-9322-9E41546B23A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45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5093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75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3DC-DE0E-46DF-87FB-B03A3781ABA9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19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51E2-3967-4439-B3BC-2192FDEDD2F5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29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C06-C491-45D7-A096-74001099E932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2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D77-FC72-43D0-86F4-91083088AC51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92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DB3-711A-4FE9-B480-3260A3DD4D2A}" type="datetime1">
              <a:rPr lang="it-IT" smtClean="0"/>
              <a:t>15/03/2017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0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A3C-9310-431A-A4AA-E45C45C0C07F}" type="datetime1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71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45A-ACD9-46F5-9D4E-6CEA3FC2FF44}" type="datetime1">
              <a:rPr lang="it-IT" smtClean="0"/>
              <a:t>15/03/2017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097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FF3-B7C8-4114-9D58-05505E03DD06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3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>
            <a:lvl1pPr>
              <a:defRPr sz="113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237312"/>
            <a:ext cx="894039" cy="3250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31177"/>
            <a:ext cx="864096" cy="7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B76D-1247-446C-8FF7-CDF7F874B139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948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D152-F40E-4B1B-84FE-25F302831092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1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131-63E1-49AC-8377-B30518F53431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231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002B-E633-4048-85EF-0B89525D69BE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558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4D95-5935-42F9-B2BB-56D09193AD94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437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9456-322A-457E-A0D0-79B11F1608BB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774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EDD-F8F2-49D3-9852-F76F91FFEB33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28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1DAB-4330-4C32-9DAF-6C0AA29743FA}" type="datetime1">
              <a:rPr lang="it-IT" smtClean="0"/>
              <a:t>15/03/2017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753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249-2DDF-464D-BF51-F78B23C4D8D9}" type="datetime1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187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EE84-1A31-409D-9F31-FB2FEA218308}" type="datetime1">
              <a:rPr lang="it-IT" smtClean="0"/>
              <a:t>15/03/2017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4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054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429D-6268-4D46-B685-5A849831B141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455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E271-B134-4955-B2E4-5ACFCE44B951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12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B4B9-B721-48F7-A513-5AFE422A095A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076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22AC-0870-4F4F-9432-9C0F94412DCA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323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4C2C-5604-4ADA-A59E-5988AE8EC2AB}" type="datetime1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9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3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56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39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6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3203848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1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6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E50A-4EA0-459C-AA2F-E8851B28D81D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3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3AF5-D462-4034-9FC3-B72C4E1E40C9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064896" cy="2259682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br>
              <a:rPr lang="it-IT" cap="all" dirty="0">
                <a:solidFill>
                  <a:schemeClr val="accent1">
                    <a:lumMod val="75000"/>
                  </a:schemeClr>
                </a:solidFill>
              </a:rPr>
            </a:b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47664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15" y="-27384"/>
            <a:ext cx="2768971" cy="1389933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41" y="1446725"/>
            <a:ext cx="1062118" cy="3861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609928" y="1784429"/>
            <a:ext cx="376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0" b="1" dirty="0">
                <a:solidFill>
                  <a:schemeClr val="tx2">
                    <a:lumMod val="75000"/>
                  </a:schemeClr>
                </a:solidFill>
              </a:rPr>
              <a:t>Design of Aircraft and Flight technologies </a:t>
            </a:r>
            <a:br>
              <a:rPr lang="en-US" sz="136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360" b="1" dirty="0">
                <a:solidFill>
                  <a:schemeClr val="tx2">
                    <a:lumMod val="75000"/>
                  </a:schemeClr>
                </a:solidFill>
              </a:rPr>
              <a:t>RESEARCH GROUP </a:t>
            </a:r>
            <a:endParaRPr lang="it-IT" sz="136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 Modulo Strutture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34076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concerne la </a:t>
            </a:r>
            <a:r>
              <a:rPr lang="it-IT" b="1" dirty="0"/>
              <a:t>distribuzione delle masse aggiunte</a:t>
            </a:r>
            <a:r>
              <a:rPr lang="it-IT" dirty="0"/>
              <a:t>, sono state modellate sia le masse distribuite dei serbatoi, che quelle dei sistemi di bordo d’attacco e bordo di uscita. </a:t>
            </a: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7075499" cy="305268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43808" y="5661248"/>
            <a:ext cx="37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Distribuzione delle masse aggiunte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81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 Modulo Strutture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34076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b="1" dirty="0"/>
              <a:t>forze esterne </a:t>
            </a:r>
            <a:r>
              <a:rPr lang="it-IT" dirty="0"/>
              <a:t>agenti sulla struttura vengono fornite in uscita dalla libreria JPAD e vengono applicate per verificare gli stress e le deformazioni della struttura. I carichi dinamici sono dovuti ad effetti aeroelastici. Pertanto la loro modellazione è definita da un ulteriore modello aerodinamico che viene interpolato a quello strutturale. 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541097"/>
            <a:ext cx="7956376" cy="3502034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703635" y="6043131"/>
            <a:ext cx="32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Distribuzione di forze e vincoli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4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JPAD Modulo Strutture - analisi statica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504" y="155679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soluzione statica è ottenuta tramite la </a:t>
            </a:r>
            <a:r>
              <a:rPr lang="it-IT" i="1" dirty="0"/>
              <a:t>Sol101 </a:t>
            </a:r>
            <a:r>
              <a:rPr lang="it-IT" dirty="0"/>
              <a:t>di MSC.NASTRAN. La semiala è sollecitata con una distribuzione di forze che si ha per un fattore di carico uguale a 2.5. 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71600" y="5605143"/>
            <a:ext cx="691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Soluzione statica.</a:t>
            </a:r>
          </a:p>
          <a:p>
            <a:r>
              <a:rPr lang="it-IT" dirty="0"/>
              <a:t> </a:t>
            </a:r>
            <a:r>
              <a:rPr lang="it-IT" sz="1200" dirty="0"/>
              <a:t>I colori freddi rappresentano le zone maggiormente stressate, quelli caldi le zone meno sollecitate. </a:t>
            </a:r>
            <a:endParaRPr lang="en-GB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26669"/>
            <a:ext cx="7830616" cy="33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JPAD Modulo Strutture - analisi modale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504" y="155679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mostrati i risultati dell’analisi modale (</a:t>
            </a:r>
            <a:r>
              <a:rPr lang="it-IT" i="1" dirty="0"/>
              <a:t>Sol103 </a:t>
            </a:r>
            <a:r>
              <a:rPr lang="it-IT" dirty="0"/>
              <a:t>) ottenuta applicando le opportune condizioni di vincolo e la tecnica di condensazione statica per il filtro dei modi locali 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1"/>
          <a:stretch/>
        </p:blipFill>
        <p:spPr>
          <a:xfrm>
            <a:off x="250964" y="2176859"/>
            <a:ext cx="4248472" cy="20229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/>
          <a:stretch/>
        </p:blipFill>
        <p:spPr>
          <a:xfrm>
            <a:off x="4669856" y="2368212"/>
            <a:ext cx="4229277" cy="20162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"/>
          <a:stretch/>
        </p:blipFill>
        <p:spPr>
          <a:xfrm>
            <a:off x="250964" y="4293096"/>
            <a:ext cx="4211960" cy="194421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"/>
          <a:stretch/>
        </p:blipFill>
        <p:spPr>
          <a:xfrm>
            <a:off x="4637335" y="4483278"/>
            <a:ext cx="4176464" cy="194421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483768" y="6519897"/>
            <a:ext cx="38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Primi quattro modi di vibrare dell’ala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Introduzione</a:t>
            </a:r>
            <a:r>
              <a:rPr lang="en-US" dirty="0"/>
              <a:t> a JPADCommander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Una “User-friendly” </a:t>
            </a:r>
            <a:r>
              <a:rPr lang="en-US" sz="2400" dirty="0" err="1"/>
              <a:t>interfaccia</a:t>
            </a:r>
            <a:r>
              <a:rPr lang="en-US" sz="2400" dirty="0"/>
              <a:t> </a:t>
            </a:r>
            <a:r>
              <a:rPr lang="en-US" sz="2400" dirty="0" err="1"/>
              <a:t>grafica</a:t>
            </a:r>
            <a:r>
              <a:rPr lang="en-US" sz="2400" dirty="0"/>
              <a:t> per la </a:t>
            </a:r>
            <a:r>
              <a:rPr lang="en-US" sz="2400" dirty="0" err="1"/>
              <a:t>libreria</a:t>
            </a:r>
            <a:r>
              <a:rPr lang="en-US" sz="2400" dirty="0"/>
              <a:t> JPAD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Progettata</a:t>
            </a:r>
            <a:r>
              <a:rPr lang="en-US" sz="2400" dirty="0"/>
              <a:t> per </a:t>
            </a:r>
            <a:r>
              <a:rPr lang="en-US" sz="2400" dirty="0" err="1"/>
              <a:t>guidare</a:t>
            </a:r>
            <a:r>
              <a:rPr lang="en-US" sz="2400" dirty="0"/>
              <a:t> </a:t>
            </a:r>
            <a:r>
              <a:rPr lang="en-US" sz="2400" dirty="0" err="1"/>
              <a:t>l’utente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di </a:t>
            </a:r>
            <a:r>
              <a:rPr lang="en-US" sz="2400" dirty="0" err="1"/>
              <a:t>definizione</a:t>
            </a:r>
            <a:r>
              <a:rPr lang="en-US" sz="2400" dirty="0"/>
              <a:t> di un </a:t>
            </a:r>
            <a:r>
              <a:rPr lang="en-US" sz="2400" dirty="0" err="1"/>
              <a:t>velivolo</a:t>
            </a:r>
            <a:r>
              <a:rPr lang="en-US" sz="2400" dirty="0"/>
              <a:t> </a:t>
            </a:r>
            <a:r>
              <a:rPr lang="en-US" sz="2400" dirty="0" err="1"/>
              <a:t>fino</a:t>
            </a:r>
            <a:r>
              <a:rPr lang="en-US" sz="2400" dirty="0"/>
              <a:t> al post- processing </a:t>
            </a:r>
            <a:r>
              <a:rPr lang="en-US" sz="2400" dirty="0" err="1"/>
              <a:t>dell’analisi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risultati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Possibilità</a:t>
            </a:r>
            <a:r>
              <a:rPr lang="en-US" sz="2400" dirty="0"/>
              <a:t> di </a:t>
            </a:r>
            <a:r>
              <a:rPr lang="en-US" sz="2400" dirty="0" err="1"/>
              <a:t>generare</a:t>
            </a:r>
            <a:r>
              <a:rPr lang="en-US" sz="2400" dirty="0"/>
              <a:t> </a:t>
            </a:r>
            <a:r>
              <a:rPr lang="en-US" sz="2400" dirty="0" err="1"/>
              <a:t>ed</a:t>
            </a:r>
            <a:r>
              <a:rPr lang="en-US" sz="2400" dirty="0"/>
              <a:t> </a:t>
            </a:r>
            <a:r>
              <a:rPr lang="en-US" sz="2400" dirty="0" err="1"/>
              <a:t>esportare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modello</a:t>
            </a:r>
            <a:r>
              <a:rPr lang="en-US" sz="2400" dirty="0"/>
              <a:t> CAD del </a:t>
            </a:r>
            <a:r>
              <a:rPr lang="en-US" sz="2400" dirty="0" err="1"/>
              <a:t>velivolo</a:t>
            </a:r>
            <a:r>
              <a:rPr lang="en-US" sz="2400" dirty="0"/>
              <a:t> in </a:t>
            </a:r>
            <a:r>
              <a:rPr lang="en-US" sz="2400" dirty="0" err="1"/>
              <a:t>analisi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JPADCommander</a:t>
            </a:r>
            <a:r>
              <a:rPr lang="en-US" dirty="0"/>
              <a:t> 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" y="1268760"/>
            <a:ext cx="8800871" cy="4592954"/>
          </a:xfrm>
        </p:spPr>
      </p:pic>
    </p:spTree>
    <p:extLst>
      <p:ext uri="{BB962C8B-B14F-4D97-AF65-F5344CB8AC3E}">
        <p14:creationId xmlns:p14="http://schemas.microsoft.com/office/powerpoint/2010/main" val="26522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JPADCommander - Input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Un velivolo può essere definite in tre modi:</a:t>
            </a:r>
          </a:p>
          <a:p>
            <a:pPr lvl="1"/>
            <a:r>
              <a:rPr lang="it-IT" dirty="0"/>
              <a:t>A partire da file XML </a:t>
            </a:r>
          </a:p>
          <a:p>
            <a:pPr lvl="1"/>
            <a:r>
              <a:rPr lang="it-IT" dirty="0"/>
              <a:t>Richiamando un modello di velivolo già caricato in memoria</a:t>
            </a:r>
            <a:endParaRPr lang="it-IT" sz="1600" dirty="0"/>
          </a:p>
          <a:p>
            <a:pPr lvl="1"/>
            <a:r>
              <a:rPr lang="it-IT" dirty="0"/>
              <a:t>Riempiendo i campi manualmente</a:t>
            </a:r>
          </a:p>
          <a:p>
            <a:pPr lvl="1"/>
            <a:endParaRPr lang="en-US" sz="1400" dirty="0"/>
          </a:p>
          <a:p>
            <a:r>
              <a:rPr lang="it-IT" dirty="0"/>
              <a:t>Possibilità di </a:t>
            </a:r>
            <a:r>
              <a:rPr lang="it-IT" dirty="0" err="1"/>
              <a:t>compinare</a:t>
            </a:r>
            <a:r>
              <a:rPr lang="it-IT" dirty="0"/>
              <a:t> diversi component per analizzare diverse configurazioni.</a:t>
            </a:r>
          </a:p>
          <a:p>
            <a:endParaRPr lang="it-IT" sz="1400" dirty="0"/>
          </a:p>
          <a:p>
            <a:r>
              <a:rPr lang="it-IT" dirty="0"/>
              <a:t>Possibilità di definire un velivolo in configurazione parziale.</a:t>
            </a:r>
          </a:p>
          <a:p>
            <a:endParaRPr lang="it-IT" sz="1700" dirty="0"/>
          </a:p>
          <a:p>
            <a:r>
              <a:rPr lang="it-IT" dirty="0"/>
              <a:t>Definizione parametrica dei componenti.</a:t>
            </a:r>
          </a:p>
        </p:txBody>
      </p:sp>
    </p:spTree>
    <p:extLst>
      <p:ext uri="{BB962C8B-B14F-4D97-AF65-F5344CB8AC3E}">
        <p14:creationId xmlns:p14="http://schemas.microsoft.com/office/powerpoint/2010/main" val="40854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JPADCommander - Input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" y="1268760"/>
            <a:ext cx="8960157" cy="4664511"/>
          </a:xfrm>
        </p:spPr>
      </p:pic>
    </p:spTree>
    <p:extLst>
      <p:ext uri="{BB962C8B-B14F-4D97-AF65-F5344CB8AC3E}">
        <p14:creationId xmlns:p14="http://schemas.microsoft.com/office/powerpoint/2010/main" val="38321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JPADCommander - Input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" y="1272308"/>
            <a:ext cx="8960157" cy="4657414"/>
          </a:xfrm>
        </p:spPr>
      </p:pic>
    </p:spTree>
    <p:extLst>
      <p:ext uri="{BB962C8B-B14F-4D97-AF65-F5344CB8AC3E}">
        <p14:creationId xmlns:p14="http://schemas.microsoft.com/office/powerpoint/2010/main" val="12483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r>
              <a:rPr lang="en-US" dirty="0"/>
              <a:t> in </a:t>
            </a:r>
            <a:r>
              <a:rPr lang="en-US" dirty="0" err="1"/>
              <a:t>JPADCommander</a:t>
            </a:r>
            <a:r>
              <a:rPr lang="en-US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endParaRPr lang="it-IT" sz="900" dirty="0"/>
          </a:p>
          <a:p>
            <a:pPr lvl="1"/>
            <a:r>
              <a:rPr lang="it-IT" dirty="0"/>
              <a:t>Un interfaccia modulare per gestire analisi.</a:t>
            </a:r>
          </a:p>
          <a:p>
            <a:pPr marL="457200" lvl="1" indent="0">
              <a:buNone/>
            </a:pPr>
            <a:endParaRPr lang="it-IT" sz="700" dirty="0"/>
          </a:p>
          <a:p>
            <a:pPr lvl="2"/>
            <a:r>
              <a:rPr lang="it-IT" i="1" dirty="0"/>
              <a:t>Pesi</a:t>
            </a:r>
          </a:p>
          <a:p>
            <a:pPr lvl="2"/>
            <a:r>
              <a:rPr lang="it-IT" i="1" dirty="0"/>
              <a:t>Centraggio</a:t>
            </a:r>
          </a:p>
          <a:p>
            <a:pPr lvl="2"/>
            <a:r>
              <a:rPr lang="it-IT" i="1" dirty="0"/>
              <a:t>Aerodinamica e Stabilità</a:t>
            </a:r>
          </a:p>
          <a:p>
            <a:pPr lvl="2"/>
            <a:r>
              <a:rPr lang="it-IT" i="1" dirty="0"/>
              <a:t>Performance</a:t>
            </a:r>
          </a:p>
          <a:p>
            <a:pPr lvl="2"/>
            <a:r>
              <a:rPr lang="it-IT" i="1" dirty="0"/>
              <a:t>Costi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Possibilità di scegliere tra un’analisi complete del velivolo oppure eseguendo single analisi utilizzando dati di input.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Possibilità di effettuare ottimizzazioni </a:t>
            </a:r>
            <a:r>
              <a:rPr lang="it-IT" dirty="0" err="1"/>
              <a:t>multiobiettivo</a:t>
            </a:r>
            <a:r>
              <a:rPr lang="it-IT" dirty="0"/>
              <a:t> attraverso </a:t>
            </a:r>
            <a:r>
              <a:rPr lang="it-IT" dirty="0" err="1"/>
              <a:t>l’iterative</a:t>
            </a:r>
            <a:r>
              <a:rPr lang="it-IT" dirty="0"/>
              <a:t> lancio del ciclo di analisi. </a:t>
            </a:r>
            <a:br>
              <a:rPr lang="it-IT" dirty="0"/>
            </a:br>
            <a:r>
              <a:rPr lang="it-IT" sz="2300" i="1" dirty="0"/>
              <a:t>(al momento il complete ciclo di analisi necessità di pochi minuti di calcolo.)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90678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 Modulo Strutture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1196752"/>
            <a:ext cx="79208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di un codice </a:t>
            </a:r>
            <a:r>
              <a:rPr lang="it-IT" dirty="0" err="1"/>
              <a:t>Matlab</a:t>
            </a:r>
            <a:r>
              <a:rPr lang="it-IT" dirty="0"/>
              <a:t> che si interfaccia con la libreria java per costruire un modello FEM della struttura alare.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input sono passati i parametri della geometria e i carichi di forza e momento aerodinamico allo scopo di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scrivere la mesh della geometria di pannelli, longheroni, centine e correnti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scrivere il modello aerodinamico DLM dell'ala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stimare i parametri di primo progetto da inserire come proprietà degli elementi strutturali.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codice </a:t>
            </a:r>
            <a:r>
              <a:rPr lang="it-IT" dirty="0" err="1"/>
              <a:t>Matlab</a:t>
            </a:r>
            <a:r>
              <a:rPr lang="it-IT" dirty="0"/>
              <a:t> scrive file di testo che vengono letti dal solutore commerciale principalmente in uso nel settore aeronautico </a:t>
            </a:r>
            <a:r>
              <a:rPr lang="it-IT" dirty="0" err="1"/>
              <a:t>MSC.Nastran</a:t>
            </a:r>
            <a:r>
              <a:rPr lang="it-IT" dirty="0"/>
              <a:t>, il quale li usa per effettuare le prove di risposta statica tramite la SOL101 e le prove aeroelastiche tramite SOL145.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output dell'analisi con </a:t>
            </a:r>
            <a:r>
              <a:rPr lang="it-IT" dirty="0" err="1"/>
              <a:t>Nastran</a:t>
            </a:r>
            <a:r>
              <a:rPr lang="it-IT" dirty="0"/>
              <a:t> sono le sollecitazioni massime per la soluzione statica e la velocità di </a:t>
            </a:r>
            <a:r>
              <a:rPr lang="it-IT" dirty="0" err="1"/>
              <a:t>flutter</a:t>
            </a:r>
            <a:r>
              <a:rPr lang="it-IT" dirty="0"/>
              <a:t> per quella aeroelastica.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8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 Modulo Strutture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766520" cy="335082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23528" y="1268760"/>
            <a:ext cx="820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codice definisce un </a:t>
            </a:r>
            <a:r>
              <a:rPr lang="it-IT" b="1" dirty="0"/>
              <a:t>modello FEM </a:t>
            </a:r>
            <a:r>
              <a:rPr lang="it-IT" dirty="0"/>
              <a:t>semplificato della struttura alare. In particolare sono modellati i pannelli alari, le anime dei longheroni e le centine tramite elementi SHELL mentre le flange dei longheroni e i correnti tramite elementi BEAM a sezione rettangolare. Le centine sono modellate tramite una distribuzione uniforme di spessore. 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15950" y="6094730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Modello FEM della semiala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32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3">
      <a:majorFont>
        <a:latin typeface="Bookman Old Style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</Template>
  <TotalTime>80</TotalTime>
  <Words>563</Words>
  <Application>Microsoft Office PowerPoint</Application>
  <PresentationFormat>Presentazione su schermo (4:3)</PresentationFormat>
  <Paragraphs>63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Gadugi</vt:lpstr>
      <vt:lpstr>TemaPPT</vt:lpstr>
      <vt:lpstr>1_Personalizza struttura</vt:lpstr>
      <vt:lpstr>Personalizza struttura</vt:lpstr>
      <vt:lpstr>TITLE </vt:lpstr>
      <vt:lpstr>Introduzione a JPADCommander</vt:lpstr>
      <vt:lpstr>JPADCommander </vt:lpstr>
      <vt:lpstr>JPADCommander - Input</vt:lpstr>
      <vt:lpstr>JPADCommander - Input</vt:lpstr>
      <vt:lpstr>JPADCommander - Input</vt:lpstr>
      <vt:lpstr>Sviluppi futuri in JPADCommander </vt:lpstr>
      <vt:lpstr>JPAD Modulo Strutture</vt:lpstr>
      <vt:lpstr>JPAD Modulo Strutture</vt:lpstr>
      <vt:lpstr>JPAD Modulo Strutture</vt:lpstr>
      <vt:lpstr>JPAD Modulo Strutture</vt:lpstr>
      <vt:lpstr>JPAD Modulo Strutture - analisi statica</vt:lpstr>
      <vt:lpstr>JPAD Modulo Strutture - analisi modale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Manuela Ruocco</dc:creator>
  <cp:lastModifiedBy>MANUELA RUOCCO</cp:lastModifiedBy>
  <cp:revision>15</cp:revision>
  <dcterms:created xsi:type="dcterms:W3CDTF">2016-09-08T12:58:32Z</dcterms:created>
  <dcterms:modified xsi:type="dcterms:W3CDTF">2017-03-15T15:37:17Z</dcterms:modified>
</cp:coreProperties>
</file>