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1"/>
  </p:notesMasterIdLst>
  <p:sldIdLst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1D8A4-B325-4F58-BC9A-FB8550C00F87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69A0-BB75-4CC3-9322-9E41546B23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87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8084D-C5C1-415B-B387-6F435D097A2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169A0-BB75-4CC3-9322-9E41546B23A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45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50935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1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75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3DC-DE0E-46DF-87FB-B03A3781ABA9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190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51E2-3967-4439-B3BC-2192FDEDD2F5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297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C06-C491-45D7-A096-74001099E932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23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D77-FC72-43D0-86F4-91083088AC51}" type="datetime1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929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DB3-711A-4FE9-B480-3260A3DD4D2A}" type="datetime1">
              <a:rPr lang="it-IT" smtClean="0"/>
              <a:t>15/03/2017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04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5A3C-9310-431A-A4AA-E45C45C0C07F}" type="datetime1">
              <a:rPr lang="it-IT" smtClean="0"/>
              <a:t>15/03/2017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714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45A-ACD9-46F5-9D4E-6CEA3FC2FF44}" type="datetime1">
              <a:rPr lang="it-IT" smtClean="0"/>
              <a:t>15/03/2017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097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8FF3-B7C8-4114-9D58-05505E03DD06}" type="datetime1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39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>
            <a:lvl1pPr>
              <a:defRPr sz="1130" cap="all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237312"/>
            <a:ext cx="894039" cy="32503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31177"/>
            <a:ext cx="864096" cy="7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31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B76D-1247-446C-8FF7-CDF7F874B139}" type="datetime1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948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D152-F40E-4B1B-84FE-25F302831092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701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8131-63E1-49AC-8377-B30518F53431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231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002B-E633-4048-85EF-0B89525D69BE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558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4D95-5935-42F9-B2BB-56D09193AD94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437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9456-322A-457E-A0D0-79B11F1608BB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774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CEDD-F8F2-49D3-9852-F76F91FFEB33}" type="datetime1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285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1DAB-4330-4C32-9DAF-6C0AA29743FA}" type="datetime1">
              <a:rPr lang="it-IT" smtClean="0"/>
              <a:t>15/03/2017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7535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3249-2DDF-464D-BF51-F78B23C4D8D9}" type="datetime1">
              <a:rPr lang="it-IT" smtClean="0"/>
              <a:t>15/03/2017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187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EE84-1A31-409D-9F31-FB2FEA218308}" type="datetime1">
              <a:rPr lang="it-IT" smtClean="0"/>
              <a:t>15/03/2017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40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0543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429D-6268-4D46-B685-5A849831B141}" type="datetime1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455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E271-B134-4955-B2E4-5ACFCE44B951}" type="datetime1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412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B4B9-B721-48F7-A513-5AFE422A095A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076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22AC-0870-4F4F-9432-9C0F94412DCA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3232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4C2C-5604-4ADA-A59E-5988AE8EC2AB}" type="datetime1">
              <a:rPr lang="it-IT" smtClean="0"/>
              <a:t>15/03/2017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39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2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94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10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33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956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619672" y="6577363"/>
            <a:ext cx="6416352" cy="30308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39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66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3203848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18FD-8C79-41A9-B14E-FBEFC2CDF188}" type="datetimeFigureOut">
              <a:rPr lang="it-IT" smtClean="0"/>
              <a:t>15/03/2017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8BA6-5805-47FD-8522-05F1C945E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10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66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E50A-4EA0-459C-AA2F-E8851B28D81D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0674B-7697-4836-A5AD-168A775D9E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37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66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E3AF5-D462-4034-9FC3-B72C4E1E40C9}" type="datetime1">
              <a:rPr lang="it-IT" smtClean="0"/>
              <a:t>15/03/2017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 Java-Based Framework for Aircraft Preliminary Design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FF522-6AFA-44BA-9A7C-A42A775E2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0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064896" cy="2259682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chemeClr val="accent1">
                    <a:lumMod val="75000"/>
                  </a:schemeClr>
                </a:solidFill>
              </a:rPr>
              <a:t>JPAD Commander</a:t>
            </a:r>
            <a:br>
              <a:rPr lang="it-IT" cap="all" dirty="0">
                <a:solidFill>
                  <a:schemeClr val="accent1">
                    <a:lumMod val="75000"/>
                  </a:schemeClr>
                </a:solidFill>
              </a:rPr>
            </a:b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547664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15" y="-27384"/>
            <a:ext cx="2768971" cy="1389933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41" y="1446725"/>
            <a:ext cx="1062118" cy="386135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6516216" y="6191726"/>
            <a:ext cx="156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Vittorio Trifari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516216" y="6529618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vittorio.trifari@unina.it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609928" y="1784429"/>
            <a:ext cx="376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60" b="1" dirty="0">
                <a:solidFill>
                  <a:schemeClr val="tx2">
                    <a:lumMod val="75000"/>
                  </a:schemeClr>
                </a:solidFill>
              </a:rPr>
              <a:t>Design of Aircraft and Flight technologies </a:t>
            </a:r>
            <a:br>
              <a:rPr lang="en-US" sz="136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360" b="1" dirty="0">
                <a:solidFill>
                  <a:schemeClr val="tx2">
                    <a:lumMod val="75000"/>
                  </a:schemeClr>
                </a:solidFill>
              </a:rPr>
              <a:t>RESEARCH GROUP </a:t>
            </a:r>
            <a:endParaRPr lang="it-IT" sz="136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ottotito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Graphic User Interface (GUI) for the JPAD library </a:t>
            </a:r>
          </a:p>
        </p:txBody>
      </p:sp>
    </p:spTree>
    <p:extLst>
      <p:ext uri="{BB962C8B-B14F-4D97-AF65-F5344CB8AC3E}">
        <p14:creationId xmlns:p14="http://schemas.microsoft.com/office/powerpoint/2010/main" val="86240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Introducing JPADCommander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user-friendly graphic interface for the JPAD library.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Designed as a wizard that will guide the user from the definition of the aircraft model to the post-processing of the analyses results.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Possibility to generate and export the CAD model of the aircraft in exam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806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JPADCommander – Main view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4" y="1268760"/>
            <a:ext cx="8800871" cy="4592954"/>
          </a:xfrm>
        </p:spPr>
      </p:pic>
    </p:spTree>
    <p:extLst>
      <p:ext uri="{BB962C8B-B14F-4D97-AF65-F5344CB8AC3E}">
        <p14:creationId xmlns:p14="http://schemas.microsoft.com/office/powerpoint/2010/main" val="265223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JPADCommander - Input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Three ways of aircraft definition:</a:t>
            </a:r>
          </a:p>
          <a:p>
            <a:pPr lvl="1"/>
            <a:r>
              <a:rPr lang="en-US" dirty="0"/>
              <a:t>Form XML file</a:t>
            </a:r>
          </a:p>
          <a:p>
            <a:pPr lvl="1"/>
            <a:r>
              <a:rPr lang="en-US" dirty="0"/>
              <a:t>From Default aircraft model </a:t>
            </a:r>
            <a:r>
              <a:rPr lang="en-US" sz="1600" dirty="0"/>
              <a:t>(only ATR-72 at the moment)</a:t>
            </a:r>
          </a:p>
          <a:p>
            <a:pPr lvl="1"/>
            <a:r>
              <a:rPr lang="en-US" dirty="0"/>
              <a:t>By filling all the fields manually</a:t>
            </a:r>
          </a:p>
          <a:p>
            <a:pPr lvl="1"/>
            <a:endParaRPr lang="en-US" sz="1400" dirty="0"/>
          </a:p>
          <a:p>
            <a:r>
              <a:rPr lang="en-US" dirty="0"/>
              <a:t>Possibility to define a modular aircraft and combine different components.</a:t>
            </a:r>
          </a:p>
          <a:p>
            <a:endParaRPr lang="en-US" sz="1400" dirty="0"/>
          </a:p>
          <a:p>
            <a:r>
              <a:rPr lang="en-US" dirty="0"/>
              <a:t>Possibility to define only some aircraft components.</a:t>
            </a:r>
          </a:p>
          <a:p>
            <a:endParaRPr lang="en-US" sz="1700" dirty="0"/>
          </a:p>
          <a:p>
            <a:r>
              <a:rPr lang="en-US" dirty="0"/>
              <a:t>Parametric representation of each aircraft component.</a:t>
            </a:r>
          </a:p>
        </p:txBody>
      </p:sp>
    </p:spTree>
    <p:extLst>
      <p:ext uri="{BB962C8B-B14F-4D97-AF65-F5344CB8AC3E}">
        <p14:creationId xmlns:p14="http://schemas.microsoft.com/office/powerpoint/2010/main" val="408549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JPADCommander - Input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1" y="1268760"/>
            <a:ext cx="8960157" cy="4664511"/>
          </a:xfrm>
        </p:spPr>
      </p:pic>
    </p:spTree>
    <p:extLst>
      <p:ext uri="{BB962C8B-B14F-4D97-AF65-F5344CB8AC3E}">
        <p14:creationId xmlns:p14="http://schemas.microsoft.com/office/powerpoint/2010/main" val="383210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JPADCommander - Input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1" y="1272308"/>
            <a:ext cx="8960157" cy="4657414"/>
          </a:xfrm>
        </p:spPr>
      </p:pic>
    </p:spTree>
    <p:extLst>
      <p:ext uri="{BB962C8B-B14F-4D97-AF65-F5344CB8AC3E}">
        <p14:creationId xmlns:p14="http://schemas.microsoft.com/office/powerpoint/2010/main" val="124839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in progress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Analysis Manager</a:t>
            </a:r>
            <a:r>
              <a:rPr lang="en-US" dirty="0"/>
              <a:t>:</a:t>
            </a:r>
          </a:p>
          <a:p>
            <a:endParaRPr lang="en-US" sz="900" dirty="0"/>
          </a:p>
          <a:p>
            <a:pPr lvl="1"/>
            <a:r>
              <a:rPr lang="en-US" dirty="0"/>
              <a:t>A modular interface aiming to manage multi-disciplinary analyses.</a:t>
            </a:r>
          </a:p>
          <a:p>
            <a:pPr marL="457200" lvl="1" indent="0">
              <a:buNone/>
            </a:pPr>
            <a:endParaRPr lang="en-US" sz="700" dirty="0"/>
          </a:p>
          <a:p>
            <a:pPr lvl="2"/>
            <a:r>
              <a:rPr lang="en-US" i="1" dirty="0"/>
              <a:t>Weights</a:t>
            </a:r>
          </a:p>
          <a:p>
            <a:pPr lvl="2"/>
            <a:r>
              <a:rPr lang="en-US" i="1" dirty="0"/>
              <a:t>Balance</a:t>
            </a:r>
          </a:p>
          <a:p>
            <a:pPr lvl="2"/>
            <a:r>
              <a:rPr lang="en-US" i="1" dirty="0"/>
              <a:t>Aerodynamics and Stability</a:t>
            </a:r>
          </a:p>
          <a:p>
            <a:pPr lvl="2"/>
            <a:r>
              <a:rPr lang="en-US" i="1" dirty="0"/>
              <a:t>Performance</a:t>
            </a:r>
          </a:p>
          <a:p>
            <a:pPr lvl="2"/>
            <a:r>
              <a:rPr lang="en-US" i="1" dirty="0"/>
              <a:t>Costs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Possibility to choose between a complete analysis cycle and standalone analyses thanks to a modular XML input file structure.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Possibility to perform fast multi-objective optimizations or DOE investigations by iteratively launch one or more analysis module. </a:t>
            </a:r>
            <a:br>
              <a:rPr lang="en-US" dirty="0"/>
            </a:br>
            <a:r>
              <a:rPr lang="en-US" sz="2300" i="1" dirty="0"/>
              <a:t>(at the moment a complete analysis cycle takes less than one minute)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6781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3">
      <a:majorFont>
        <a:latin typeface="Bookman Old Style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TemaPPT</Template>
  <TotalTime>45</TotalTime>
  <Words>199</Words>
  <Application>Microsoft Office PowerPoint</Application>
  <PresentationFormat>Presentazione su schermo (4:3)</PresentationFormat>
  <Paragraphs>41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Gadugi</vt:lpstr>
      <vt:lpstr>TemaPPT</vt:lpstr>
      <vt:lpstr>1_Personalizza struttura</vt:lpstr>
      <vt:lpstr>Personalizza struttura</vt:lpstr>
      <vt:lpstr>JPAD Commander </vt:lpstr>
      <vt:lpstr>Introducing JPADCommander</vt:lpstr>
      <vt:lpstr>JPADCommander – Main view</vt:lpstr>
      <vt:lpstr>JPADCommander - Input</vt:lpstr>
      <vt:lpstr>JPADCommander - Input</vt:lpstr>
      <vt:lpstr>JPADCommander - Input</vt:lpstr>
      <vt:lpstr>Work in progress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Manuela Ruocco</dc:creator>
  <cp:lastModifiedBy>VITTORIO TRIFARI</cp:lastModifiedBy>
  <cp:revision>9</cp:revision>
  <dcterms:created xsi:type="dcterms:W3CDTF">2016-09-08T12:58:32Z</dcterms:created>
  <dcterms:modified xsi:type="dcterms:W3CDTF">2017-03-15T11:50:52Z</dcterms:modified>
</cp:coreProperties>
</file>