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3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4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7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5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6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5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4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8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9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73B1-3DD2-4F57-B062-AAA928F7DAA8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8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Model/View/Controller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(Listener)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java.awt.event.ActionEvent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java.awt.event.ActionListener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UpListener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TemperatureModel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UpListener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TemperatureModel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m)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model = m;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e) { 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model.setF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model.getF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+ 1.0);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71743"/>
            <a:ext cx="8229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java.awt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java.awt.event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abstract class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TemperatureGUI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java.util.Observer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private String label;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TemperatureModel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model;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private Frame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temperatureFrame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display = new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private Button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upButton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new Button("Raise");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private Button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downButton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new Button("Lower");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TemperatureGUI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theLabel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TemperatureModel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tModel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h,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v) {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label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theLabel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model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tModel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Frame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temperatureFrame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temperatureFrame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new Frame(label);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temperatureFrame.add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("North", new Label(label));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temperatureFrame.add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("Center", display);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Panel buttons = new Panel();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buttons.add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upButton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buttons.add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downButton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   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temperatureFrame.add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("South", buttons);   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temperatureFrame.addWindowListener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CloseListener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model.addObserver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(this); // Connect the View to the Model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temperatureFrame.setSize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(200,100);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temperatureFrame.setLocation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(h, v);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temperatureFrame.setVisible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(true);</a:t>
            </a:r>
            <a:r>
              <a:rPr lang="en-US" sz="1200" b="1" dirty="0"/>
              <a:t> </a:t>
            </a:r>
            <a:endParaRPr lang="en-US" sz="1200" b="1" dirty="0" smtClean="0"/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setDisplay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(String 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){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display.setText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getDisplay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 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Double.valueOf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display.getText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doubleValue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continued…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81543"/>
            <a:ext cx="2705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267200" y="2581543"/>
            <a:ext cx="1524000" cy="36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00600" y="3181618"/>
            <a:ext cx="1143000" cy="270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19600" y="2733943"/>
            <a:ext cx="1524000" cy="36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52800" y="3601626"/>
            <a:ext cx="3790950" cy="36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33725" y="3452508"/>
            <a:ext cx="3495675" cy="329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81000"/>
            <a:ext cx="745001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addDisplayListener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display.addActionListener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(a);}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addUpListener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upButton.addActionListener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addDownListener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downButton.addActionListener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(a);}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3429000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+mj-lt"/>
                <a:cs typeface="Courier New" pitchFamily="49" charset="0"/>
              </a:rPr>
              <a:t>actionPerformed</a:t>
            </a:r>
            <a:r>
              <a:rPr lang="en-US" b="1" dirty="0" smtClean="0">
                <a:latin typeface="+mj-lt"/>
                <a:cs typeface="Courier New" pitchFamily="49" charset="0"/>
              </a:rPr>
              <a:t> from the </a:t>
            </a:r>
            <a:r>
              <a:rPr lang="en-US" b="1" dirty="0" err="1" smtClean="0">
                <a:latin typeface="+mj-lt"/>
                <a:cs typeface="Courier New" pitchFamily="49" charset="0"/>
              </a:rPr>
              <a:t>DisplayListener</a:t>
            </a:r>
            <a:r>
              <a:rPr lang="en-US" b="1" dirty="0" smtClean="0">
                <a:latin typeface="+mj-lt"/>
                <a:cs typeface="Courier New" pitchFamily="49" charset="0"/>
              </a:rPr>
              <a:t> class: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public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e) {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double value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fg.getDisplay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model.setF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015" y="228600"/>
            <a:ext cx="8610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java.awt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java.awt.event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java.util.Observable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FarenheitGUI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TemperatureGUI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FarenheitGUI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TemperatureModel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model,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 {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Farenheit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Temperature", model, h, v);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setDisplay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(""+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model.getF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addUpListener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UpListener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(model));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addDownListener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DownListener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(model));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addDisplayListener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DisplayListener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model,this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void update(Observable t, Object o)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 automatically called when the model is changed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setDisplay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("" + model().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3862" y="1066800"/>
            <a:ext cx="2895600" cy="144655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Model</a:t>
            </a:r>
          </a:p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Data values and logic to manipulate them</a:t>
            </a:r>
          </a:p>
          <a:p>
            <a:pPr algn="ctr"/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Observable</a:t>
            </a:r>
            <a:endParaRPr lang="en-US" sz="24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3725457"/>
            <a:ext cx="2895600" cy="150810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Controller</a:t>
            </a:r>
          </a:p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Receives data values and updates the Model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733800"/>
            <a:ext cx="2895600" cy="150810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View</a:t>
            </a:r>
          </a:p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How the data are displayed</a:t>
            </a:r>
          </a:p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800" i="1" dirty="0" smtClean="0">
                <a:solidFill>
                  <a:schemeClr val="accent6">
                    <a:lumMod val="50000"/>
                  </a:schemeClr>
                </a:solidFill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8831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 representation of the data with no concern for how it will appear to the user.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3429000" y="2916115"/>
            <a:ext cx="2590800" cy="1752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3066282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Temperature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2400" y="3965330"/>
            <a:ext cx="1600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62450" y="400926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73226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getTemp</a:t>
            </a:r>
            <a:r>
              <a:rPr lang="en-US" dirty="0" smtClean="0"/>
              <a:t>()</a:t>
            </a:r>
          </a:p>
          <a:p>
            <a:pPr algn="r"/>
            <a:endParaRPr lang="en-US" dirty="0" smtClean="0"/>
          </a:p>
          <a:p>
            <a:pPr algn="r"/>
            <a:r>
              <a:rPr lang="en-US" dirty="0" err="1" smtClean="0"/>
              <a:t>setTemp</a:t>
            </a:r>
            <a:r>
              <a:rPr lang="en-US" dirty="0" smtClean="0"/>
              <a:t>(float t)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89738" y="3930539"/>
            <a:ext cx="1225062" cy="12857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71800" y="4287715"/>
            <a:ext cx="1143000" cy="13481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5181600"/>
            <a:ext cx="446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TemperatureModel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78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3001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mtClean="0"/>
              <a:t>A representation of the data with no concern for how it will appear to the user.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3124200" y="2514600"/>
            <a:ext cx="2590800" cy="1752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266476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Temperature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3563815"/>
            <a:ext cx="1600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57650" y="360774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32.0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33075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getTemp</a:t>
            </a:r>
            <a:r>
              <a:rPr lang="en-US" dirty="0" smtClean="0"/>
              <a:t>()</a:t>
            </a:r>
          </a:p>
          <a:p>
            <a:pPr algn="r"/>
            <a:endParaRPr lang="en-US" dirty="0" smtClean="0"/>
          </a:p>
          <a:p>
            <a:pPr algn="r"/>
            <a:r>
              <a:rPr lang="en-US" dirty="0" err="1" smtClean="0"/>
              <a:t>setTemp</a:t>
            </a:r>
            <a:r>
              <a:rPr lang="en-US" dirty="0" smtClean="0"/>
              <a:t>(float t)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584938" y="3529024"/>
            <a:ext cx="1225062" cy="12857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67000" y="3886200"/>
            <a:ext cx="1143000" cy="13481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9200" y="5105400"/>
            <a:ext cx="690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TemperatureModel</a:t>
            </a:r>
            <a:r>
              <a:rPr lang="en-US" sz="2800" dirty="0" smtClean="0"/>
              <a:t> extends Observable {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2828891"/>
            <a:ext cx="2181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addObserver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setChanged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notifyObservers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58000" y="3886200"/>
            <a:ext cx="228600" cy="1219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7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of the data using GUI components by </a:t>
            </a:r>
            <a:r>
              <a:rPr lang="en-US" b="1" dirty="0" smtClean="0"/>
              <a:t>observing </a:t>
            </a:r>
            <a:r>
              <a:rPr lang="en-US" dirty="0" smtClean="0"/>
              <a:t>the Model.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Thermometer implements Observer {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276600"/>
            <a:ext cx="23526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Listener</a:t>
            </a:r>
            <a:r>
              <a:rPr lang="en-US" dirty="0" smtClean="0"/>
              <a:t> that responds to events and updates the </a:t>
            </a:r>
            <a:r>
              <a:rPr lang="en-US" i="1" dirty="0" smtClean="0"/>
              <a:t>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push a button to raise the temperature one degree.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2705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5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29000"/>
            <a:ext cx="23526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711" y="1778977"/>
            <a:ext cx="27717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09600"/>
            <a:ext cx="2705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288073" y="3043631"/>
            <a:ext cx="2590800" cy="1752600"/>
            <a:chOff x="3124200" y="2514600"/>
            <a:chExt cx="2590800" cy="1752600"/>
          </a:xfrm>
        </p:grpSpPr>
        <p:sp>
          <p:nvSpPr>
            <p:cNvPr id="6" name="Flowchart: Predefined Process 5"/>
            <p:cNvSpPr/>
            <p:nvPr/>
          </p:nvSpPr>
          <p:spPr>
            <a:xfrm>
              <a:off x="3124200" y="2514600"/>
              <a:ext cx="2590800" cy="1752600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2664767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Temperature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3563815"/>
              <a:ext cx="1600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7650" y="3607749"/>
              <a:ext cx="8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32.0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2993048" y="1689588"/>
            <a:ext cx="857250" cy="135987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21523" y="1371600"/>
            <a:ext cx="800100" cy="276518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2621573" y="2280138"/>
            <a:ext cx="3226777" cy="185664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34786" y="3919931"/>
            <a:ext cx="2804014" cy="32527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3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Temperature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69342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TemperatureModel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32.0;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return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- 32.0) * 5.0 / 9.0;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*9.0/5.0 + 32.0;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TemperatureModel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0"/>
            <a:ext cx="6477000" cy="5029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java.util.Observable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TemperatureModel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extends Observable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private double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32.0;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public double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double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- 32.0) * 5.0 / 9.0;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 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setChanged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notifyObservers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*9.0/5.0 + 32.0;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setChanged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notifyObservers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5928</TotalTime>
  <Words>649</Words>
  <Application>Microsoft Office PowerPoint</Application>
  <PresentationFormat>On-screen Show (4:3)</PresentationFormat>
  <Paragraphs>162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Model/View/Controller</vt:lpstr>
      <vt:lpstr>PowerPoint Presentation</vt:lpstr>
      <vt:lpstr>Model</vt:lpstr>
      <vt:lpstr>PowerPoint Presentation</vt:lpstr>
      <vt:lpstr>View</vt:lpstr>
      <vt:lpstr>Controller</vt:lpstr>
      <vt:lpstr>PowerPoint Presentation</vt:lpstr>
      <vt:lpstr>Typical Temperature Class</vt:lpstr>
      <vt:lpstr>TemperatureModel</vt:lpstr>
      <vt:lpstr>Controller (Listener)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Model/View/Controller</dc:title>
  <dc:creator>lord</dc:creator>
  <cp:lastModifiedBy>lord</cp:lastModifiedBy>
  <cp:revision>10</cp:revision>
  <dcterms:created xsi:type="dcterms:W3CDTF">2012-11-30T21:16:40Z</dcterms:created>
  <dcterms:modified xsi:type="dcterms:W3CDTF">2012-12-05T00:05:18Z</dcterms:modified>
</cp:coreProperties>
</file>