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94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A300-DCF7-4F13-A11A-3976E1188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5FE5E-F7F7-47BD-94FA-6D3FC182D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3AA49-907B-42E6-851B-BEE1A033D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13A5-43FE-4FF0-9BC3-B09AFFA7A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5B0B-1DB5-4C2B-8A02-16CBBB6E7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F101-FA4E-4D45-8340-B46BE8D23E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A4234-EBB3-4552-A2AC-345E6D132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5956-B8E6-465D-9C97-4C7F2BA2A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32B68-D4E3-43E9-9A77-B663FDEF4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65023-1A1D-4C44-9693-0065C6BB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FA62D-6611-4518-9842-397DD900B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1FF4AC-9892-4368-AF13-800D8E7174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Arrays and Sorting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356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//  find the smallest number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pitchFamily="49" charset="0"/>
              </a:rPr>
              <a:t>short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smallest </a:t>
            </a:r>
            <a:r>
              <a:rPr lang="en-US" sz="1800" dirty="0">
                <a:latin typeface="Courier New" pitchFamily="49" charset="0"/>
              </a:rPr>
              <a:t>= numbers[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 =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i&lt;</a:t>
            </a:r>
            <a:r>
              <a:rPr lang="en-US" sz="1800" dirty="0" err="1">
                <a:latin typeface="Courier New" pitchFamily="49" charset="0"/>
              </a:rPr>
              <a:t>subArrayLength</a:t>
            </a:r>
            <a:r>
              <a:rPr lang="en-US" sz="1800" dirty="0">
                <a:latin typeface="Courier New" pitchFamily="49" charset="0"/>
              </a:rPr>
              <a:t>; i 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smallest = </a:t>
            </a:r>
            <a:r>
              <a:rPr lang="en-US" sz="1800" dirty="0" err="1">
                <a:latin typeface="Courier New" pitchFamily="49" charset="0"/>
              </a:rPr>
              <a:t>Math.min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smallest,numbers</a:t>
            </a:r>
            <a:r>
              <a:rPr lang="en-US" sz="1800" dirty="0">
                <a:latin typeface="Courier New" pitchFamily="49" charset="0"/>
              </a:rPr>
              <a:t>[i];  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4438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5181600" y="3505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243998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//  find the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 dirty="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indexLowest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for (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 = 1; j &lt; </a:t>
            </a:r>
            <a:r>
              <a:rPr lang="en-US" sz="1800" dirty="0" err="1">
                <a:latin typeface="Courier New" pitchFamily="49" charset="0"/>
              </a:rPr>
              <a:t>subArrayLength</a:t>
            </a:r>
            <a:r>
              <a:rPr lang="en-US" sz="1800" dirty="0">
                <a:latin typeface="Courier New" pitchFamily="49" charset="0"/>
              </a:rPr>
              <a:t>; j++ 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if ( array[j] &lt; array[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] 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 = j; 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29007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1336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//  find the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 dirty="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This is the basis of  “Selection Sort”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6053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505200" y="838200"/>
            <a:ext cx="2667000" cy="51720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This is the basis of  “Selection Sort”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Find the smallest number and swap it with the number at the top of the array</a:t>
            </a:r>
          </a:p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1448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8227"/>
              </p:ext>
            </p:extLst>
          </p:nvPr>
        </p:nvGraphicFramePr>
        <p:xfrm>
          <a:off x="61722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482" name="AutoShape 146"/>
          <p:cNvSpPr>
            <a:spLocks noChangeArrowheads="1"/>
          </p:cNvSpPr>
          <p:nvPr/>
        </p:nvSpPr>
        <p:spPr bwMode="auto">
          <a:xfrm>
            <a:off x="381000" y="990600"/>
            <a:ext cx="609600" cy="21336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AutoShape 148"/>
          <p:cNvSpPr>
            <a:spLocks noChangeArrowheads="1"/>
          </p:cNvSpPr>
          <p:nvPr/>
        </p:nvSpPr>
        <p:spPr bwMode="auto">
          <a:xfrm rot="10573435" flipH="1">
            <a:off x="2824163" y="760413"/>
            <a:ext cx="533400" cy="2209800"/>
          </a:xfrm>
          <a:prstGeom prst="curvedLeftArrow">
            <a:avLst>
              <a:gd name="adj1" fmla="val 82857"/>
              <a:gd name="adj2" fmla="val 165714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546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40120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5457" name="AutoShape 97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AutoShape 98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048000" y="2057400"/>
            <a:ext cx="3962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sorted;</a:t>
            </a:r>
          </a:p>
          <a:p>
            <a:pPr>
              <a:spcBef>
                <a:spcPct val="50000"/>
              </a:spcBef>
            </a:pPr>
            <a:r>
              <a:rPr lang="en-US"/>
              <a:t>Find the smallest number here and swap it with numbers[1]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648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741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6434" name="AutoShape 50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AutoShape 51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648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3526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6486" name="Line 102"/>
          <p:cNvSpPr>
            <a:spLocks noChangeShapeType="1"/>
          </p:cNvSpPr>
          <p:nvPr/>
        </p:nvSpPr>
        <p:spPr bwMode="auto">
          <a:xfrm flipV="1">
            <a:off x="3124200" y="1828800"/>
            <a:ext cx="2819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750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9741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7458" name="AutoShape 50"/>
          <p:cNvSpPr>
            <a:spLocks/>
          </p:cNvSpPr>
          <p:nvPr/>
        </p:nvSpPr>
        <p:spPr bwMode="auto">
          <a:xfrm>
            <a:off x="2743200" y="990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AutoShape 51"/>
          <p:cNvSpPr>
            <a:spLocks/>
          </p:cNvSpPr>
          <p:nvPr/>
        </p:nvSpPr>
        <p:spPr bwMode="auto">
          <a:xfrm>
            <a:off x="2743200" y="20574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3200400" y="129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751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90127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7511" name="Line 103"/>
          <p:cNvSpPr>
            <a:spLocks noChangeShapeType="1"/>
          </p:cNvSpPr>
          <p:nvPr/>
        </p:nvSpPr>
        <p:spPr bwMode="auto">
          <a:xfrm flipV="1">
            <a:off x="29718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Line 104"/>
          <p:cNvSpPr>
            <a:spLocks noChangeShapeType="1"/>
          </p:cNvSpPr>
          <p:nvPr/>
        </p:nvSpPr>
        <p:spPr bwMode="auto">
          <a:xfrm>
            <a:off x="28956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85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2952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8482" name="AutoShape 50"/>
          <p:cNvSpPr>
            <a:spLocks/>
          </p:cNvSpPr>
          <p:nvPr/>
        </p:nvSpPr>
        <p:spPr bwMode="auto">
          <a:xfrm>
            <a:off x="2743200" y="9906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AutoShape 51"/>
          <p:cNvSpPr>
            <a:spLocks/>
          </p:cNvSpPr>
          <p:nvPr/>
        </p:nvSpPr>
        <p:spPr bwMode="auto">
          <a:xfrm>
            <a:off x="2743200" y="2514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3200400" y="144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853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44280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8534" name="Line 102"/>
          <p:cNvSpPr>
            <a:spLocks noChangeShapeType="1"/>
          </p:cNvSpPr>
          <p:nvPr/>
        </p:nvSpPr>
        <p:spPr bwMode="auto">
          <a:xfrm flipV="1">
            <a:off x="2971800" y="2819400"/>
            <a:ext cx="29718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2971800" y="2819400"/>
            <a:ext cx="29718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6" name="AutoShape 50"/>
          <p:cNvSpPr>
            <a:spLocks/>
          </p:cNvSpPr>
          <p:nvPr/>
        </p:nvSpPr>
        <p:spPr bwMode="auto">
          <a:xfrm>
            <a:off x="2743200" y="990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AutoShape 51"/>
          <p:cNvSpPr>
            <a:spLocks/>
          </p:cNvSpPr>
          <p:nvPr/>
        </p:nvSpPr>
        <p:spPr bwMode="auto">
          <a:xfrm>
            <a:off x="2743200" y="30480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124200" y="167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960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0582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04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74082"/>
              </p:ext>
            </p:extLst>
          </p:nvPr>
        </p:nvGraphicFramePr>
        <p:xfrm>
          <a:off x="58674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9605" name="Line 149"/>
          <p:cNvSpPr>
            <a:spLocks noChangeShapeType="1"/>
          </p:cNvSpPr>
          <p:nvPr/>
        </p:nvSpPr>
        <p:spPr bwMode="auto">
          <a:xfrm>
            <a:off x="3124200" y="3276600"/>
            <a:ext cx="2514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743200" y="990600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124200" y="2057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20579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2382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a file that contains integers, one per line.</a:t>
            </a:r>
          </a:p>
          <a:p>
            <a:r>
              <a:rPr lang="en-US"/>
              <a:t>Read each line, convert to </a:t>
            </a:r>
            <a:r>
              <a:rPr lang="en-US" i="1"/>
              <a:t>short</a:t>
            </a:r>
            <a:r>
              <a:rPr lang="en-US"/>
              <a:t> and store each into an array</a:t>
            </a:r>
          </a:p>
          <a:p>
            <a:r>
              <a:rPr lang="en-US"/>
              <a:t>Sort the array</a:t>
            </a:r>
          </a:p>
          <a:p>
            <a:r>
              <a:rPr lang="en-US"/>
              <a:t>Output the sorted array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private static void </a:t>
            </a:r>
            <a:r>
              <a:rPr lang="en-US" sz="1800" dirty="0" err="1">
                <a:latin typeface="Courier New" pitchFamily="49" charset="0"/>
              </a:rPr>
              <a:t>selectionSort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                (short[] array,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length) {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for (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 = i;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for (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if ( array[j] &lt; array[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] )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   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 = j;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if ( array[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] != array[i] ) {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short temp = array[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array[</a:t>
            </a:r>
            <a:r>
              <a:rPr lang="en-US" sz="1800" dirty="0" err="1">
                <a:latin typeface="Courier New" pitchFamily="49" charset="0"/>
              </a:rPr>
              <a:t>indexLowest</a:t>
            </a:r>
            <a:r>
              <a:rPr lang="en-US" sz="1800" dirty="0">
                <a:latin typeface="Courier New" pitchFamily="49" charset="0"/>
              </a:rPr>
              <a:t>] = array[i];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}  // if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 // method </a:t>
            </a:r>
            <a:r>
              <a:rPr lang="en-US" sz="1800" dirty="0" err="1">
                <a:latin typeface="Courier New" pitchFamily="49" charset="0"/>
              </a:rPr>
              <a:t>selectionSort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429000" y="1600200"/>
            <a:ext cx="17526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0" y="2514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672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528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9852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600" y="28956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820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9960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762000" y="6172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066800" y="5943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inputFromFile(inputFileName, numbersArray);</a:t>
            </a:r>
            <a:r>
              <a:rPr lang="en-US" sz="1400">
                <a:latin typeface="Courier New" pitchFamily="49" charset="0"/>
              </a:rPr>
              <a:t> </a:t>
            </a:r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H="1" flipV="1">
            <a:off x="2209800" y="2895600"/>
            <a:ext cx="1524000" cy="2971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V="1">
            <a:off x="5486400" y="685800"/>
            <a:ext cx="1600200" cy="5257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71600"/>
            <a:ext cx="8458200" cy="4876800"/>
          </a:xfrm>
          <a:ln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Courier New" pitchFamily="49" charset="0"/>
              </a:rPr>
              <a:t>private static int inputFromFile(String filename, short[] numbers){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TextFileInput in = new TextFileInput(filename);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int lengthFilled = 0;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String line = in.readLine();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while ( lengthFilled &lt; numbers.length &amp;&amp;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numbers[lengthFilled++] = Short.parseShort(line);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line = in.readLine();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} // while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if (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System.out.println("File contains too many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System.out.println("This program can process only " +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     numbers.length + "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System.exit(1);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} // if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in.close();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return lengthFilled;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 // method inputFromFile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5438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 program calls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subArrayLength = inputFromFile(inputFileName, numbersArray);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6248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Program 1.1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</p:txBody>
      </p:sp>
      <p:graphicFrame>
        <p:nvGraphicFramePr>
          <p:cNvPr id="615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54023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2041525" y="5832475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3581400" y="2971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 is 5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6248400" y="3200400"/>
            <a:ext cx="30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81039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3733800" y="533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6019800" y="53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267" name="AutoShape 51"/>
          <p:cNvSpPr>
            <a:spLocks/>
          </p:cNvSpPr>
          <p:nvPr/>
        </p:nvSpPr>
        <p:spPr bwMode="auto">
          <a:xfrm>
            <a:off x="2819400" y="9144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3733800" y="1981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Partially-filled array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3200400" y="34290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=0;i&lt;numbers.length; i ++) {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3200400" y="49530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=0;i&lt;subArrayLength; i ++) {</a:t>
            </a: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3276600" y="2895600"/>
            <a:ext cx="1066800" cy="4572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NO: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3276600" y="4267200"/>
            <a:ext cx="1371600" cy="457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55302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//  average the numbers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</a:rPr>
              <a:t> sum=0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 =0; i&lt;</a:t>
            </a:r>
            <a:r>
              <a:rPr lang="en-US" sz="1800" dirty="0" err="1">
                <a:latin typeface="Courier New" pitchFamily="49" charset="0"/>
              </a:rPr>
              <a:t>subArrayLength</a:t>
            </a:r>
            <a:r>
              <a:rPr lang="en-US" sz="1800" dirty="0">
                <a:latin typeface="Courier New" pitchFamily="49" charset="0"/>
              </a:rPr>
              <a:t>; i 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sum += numbers[i];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Average = sum/</a:t>
            </a:r>
            <a:r>
              <a:rPr lang="en-US" sz="1800" dirty="0" err="1">
                <a:latin typeface="Courier New" pitchFamily="49" charset="0"/>
              </a:rPr>
              <a:t>subArrayLength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873</Words>
  <Application>Microsoft Office PowerPoint</Application>
  <PresentationFormat>全屏显示(4:3)</PresentationFormat>
  <Paragraphs>517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Default Design</vt:lpstr>
      <vt:lpstr>Arrays and Sorting</vt:lpstr>
      <vt:lpstr>Process</vt:lpstr>
      <vt:lpstr>PowerPoint 演示文稿</vt:lpstr>
      <vt:lpstr>PowerPoint 演示文稿</vt:lpstr>
      <vt:lpstr>PowerPoint 演示文稿</vt:lpstr>
      <vt:lpstr>private static int inputFromFile(String filename, short[] numbers){    TextFileInput in = new TextFileInput(filename);     int lengthFilled = 0;     String line = in.readLine();    while ( lengthFilled &lt; numbers.length &amp;&amp; line != null ) {       numbers[lengthFilled++] = Short.parseShort(line);       line = in.readLine();     } // while      if ( line != null ) {       System.out.println("File contains too many numbers.");       System.out.println("This program can process only " +                           numbers.length + " numbers.");       System.exit(1);      } // if     in.close();     return lengthFilled;  } // method inputFromFile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Sorting</dc:title>
  <dc:creator>Kenneth J Lord</dc:creator>
  <cp:lastModifiedBy>Yuqian Zhang</cp:lastModifiedBy>
  <cp:revision>18</cp:revision>
  <dcterms:created xsi:type="dcterms:W3CDTF">2006-09-18T03:16:07Z</dcterms:created>
  <dcterms:modified xsi:type="dcterms:W3CDTF">2014-10-15T23:37:16Z</dcterms:modified>
</cp:coreProperties>
</file>