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83" autoAdjust="0"/>
    <p:restoredTop sz="90929"/>
  </p:normalViewPr>
  <p:slideViewPr>
    <p:cSldViewPr>
      <p:cViewPr>
        <p:scale>
          <a:sx n="113" d="100"/>
          <a:sy n="113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CE47D-7314-42EC-8C68-D056977FB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DAB4-2C30-490F-9AEF-4AB76DA18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1E09D-B98D-4FEB-B569-A3A53635E6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BCE58-B99F-49F3-B930-AE98A6AE7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278F-2FC4-49DA-A831-CB7CE597D3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5EAF7-0051-49EB-ADE7-E29C0154F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335BC-0924-46EE-9002-A7857FE8D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34AE-F0F1-4352-A7D6-646C7B1DD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4478B-8FF4-4ABD-B3BA-F117CA715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FE2B0-2415-4069-884D-8A459FA0D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5BA97-237D-429F-A469-FE1A59237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A7AD83-5829-4B3B-88CA-FDF77911FC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Using a Simple GUI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SSNFrame3 produces this SSNGUI: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276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entire ContentPane is one TextArea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14600" y="4267200"/>
            <a:ext cx="3505200" cy="1447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To "divide" the ContentPane into different areas, we can use a </a:t>
            </a:r>
            <a:r>
              <a:rPr lang="en-US">
                <a:solidFill>
                  <a:schemeClr val="accent2"/>
                </a:solidFill>
              </a:rPr>
              <a:t>LayoutManager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07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There are several LayoutManagers available, including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BorderLayout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GridLayout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9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096000" y="3048000"/>
            <a:ext cx="1828800" cy="1905000"/>
          </a:xfrm>
          <a:prstGeom prst="rect">
            <a:avLst/>
          </a:prstGeom>
          <a:solidFill>
            <a:srgbClr val="FFCC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143000" y="3048000"/>
            <a:ext cx="2057400" cy="1905000"/>
          </a:xfrm>
          <a:prstGeom prst="rect">
            <a:avLst/>
          </a:prstGeom>
          <a:solidFill>
            <a:srgbClr val="FFCC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50925" y="727075"/>
            <a:ext cx="189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BorderLayout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East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6781800" cy="482600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North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3657600"/>
            <a:ext cx="17526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West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6781800" cy="482600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South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200400" y="3095624"/>
            <a:ext cx="2895600" cy="1857375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57600" y="3733800"/>
            <a:ext cx="20574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Center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300038"/>
            <a:ext cx="8077200" cy="617061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static void printSSNtoSSNGUI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(SSNGUI ssnGUI,  String[] list, int size)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Container myContentPane = ssnGUI.getContentPane();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TextArea myTextArea = new 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TextArea mySubscripts = new 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myContentPane.add(myTextArea, BorderLayout.EAST);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myContentPane.add(mySubscripts, BorderLayout.WEST);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i=0;i&lt;size;i++)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mySubscripts.append(Integer.toString(i)+"\n");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ssnGUI.setVisible(true);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924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554038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latin typeface="Courier New" pitchFamily="49" charset="0"/>
              </a:rPr>
              <a:t>mySSNGUI.setLayout(new GridLayout(1,2));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9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66800" y="1828800"/>
            <a:ext cx="3429000" cy="2819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495800" y="1828800"/>
            <a:ext cx="3429000" cy="2819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502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82296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myContentPane.add(myTextArea);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myContentPane.add(mySubscripts);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for (int i=0;i&lt;size;i++)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mySubscripts.append(Integer.toString(i)+"\n");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3124200" y="533400"/>
            <a:ext cx="609600" cy="3962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114800" y="914400"/>
            <a:ext cx="990600" cy="3581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Non-application Classes (no "main" method)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7239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Classes without "main" methods are true </a:t>
            </a:r>
            <a:r>
              <a:rPr lang="en-US">
                <a:solidFill>
                  <a:schemeClr val="accent2"/>
                </a:solidFill>
              </a:rPr>
              <a:t>objects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They cannot exist without being</a:t>
            </a:r>
            <a:r>
              <a:rPr lang="en-US">
                <a:solidFill>
                  <a:schemeClr val="accent2"/>
                </a:solidFill>
              </a:rPr>
              <a:t> instantiated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They may </a:t>
            </a:r>
            <a:r>
              <a:rPr lang="en-US">
                <a:solidFill>
                  <a:schemeClr val="accent2"/>
                </a:solidFill>
              </a:rPr>
              <a:t>inherit</a:t>
            </a:r>
            <a:r>
              <a:rPr lang="en-US"/>
              <a:t> from other classes so little extra code must be written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When an object is instantiated, a special method called a "</a:t>
            </a:r>
            <a:r>
              <a:rPr lang="en-US">
                <a:solidFill>
                  <a:schemeClr val="accent2"/>
                </a:solidFill>
              </a:rPr>
              <a:t>constructor</a:t>
            </a:r>
            <a:r>
              <a:rPr lang="en-US"/>
              <a:t>" is automatically executed.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name of the constructor is the same as the name of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68580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SSNGUI () {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000" y="1295400"/>
            <a:ext cx="7391400" cy="14478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69342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has the same name as the class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has no "return" attributes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is the initialization method for the object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may take parameters from the instantiating method for initial values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2514600" y="1676400"/>
            <a:ext cx="4191000" cy="1752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1905000" y="1600200"/>
            <a:ext cx="3505200" cy="23622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3124200" y="1676400"/>
            <a:ext cx="1676400" cy="3810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533400"/>
            <a:ext cx="8077200" cy="20431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SSNGUI(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String title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setTitle(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title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3124200"/>
            <a:ext cx="8001000" cy="24558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SSNGUI(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String title, int height, int width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setTitle(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title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setSize(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height, width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3058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initialize()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mySSNGUI=new JFrame();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mySSNGUI.setSize(400, 200);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mySSNGUI.setLocation(</a:t>
            </a:r>
            <a:r>
              <a:rPr lang="en-US" sz="1800" b="1" u="sng">
                <a:latin typeface="Courier New" pitchFamily="49" charset="0"/>
              </a:rPr>
              <a:t>100, 100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mySSNGUI.setTitle("</a:t>
            </a:r>
            <a:r>
              <a:rPr lang="en-US" sz="1800" b="1" u="sng">
                <a:latin typeface="Courier New" pitchFamily="49" charset="0"/>
              </a:rPr>
              <a:t>Social Security Numbers</a:t>
            </a:r>
            <a:r>
              <a:rPr lang="en-US" sz="1800" b="1">
                <a:latin typeface="Courier New" pitchFamily="49" charset="0"/>
              </a:rPr>
              <a:t>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mySSNGUI.setDefaultCloseOperation(</a:t>
            </a:r>
            <a:r>
              <a:rPr lang="en-US" sz="1800" b="1" u="sng">
                <a:latin typeface="Courier New" pitchFamily="49" charset="0"/>
              </a:rPr>
              <a:t>JFrame.EXIT_ON_CLOSE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 flipH="1">
            <a:off x="4648200" y="44196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 rot="-5400000">
            <a:off x="6686550" y="2305050"/>
            <a:ext cx="342900" cy="3657600"/>
          </a:xfrm>
          <a:prstGeom prst="rightBrace">
            <a:avLst>
              <a:gd name="adj1" fmla="val 88889"/>
              <a:gd name="adj2" fmla="val 495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4267200" y="2209800"/>
            <a:ext cx="304800" cy="2971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886200" y="2209800"/>
            <a:ext cx="2819400" cy="17526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191000" y="2590800"/>
            <a:ext cx="762000" cy="1828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5943600" y="3048000"/>
            <a:ext cx="304800" cy="1447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7467600" y="3429000"/>
            <a:ext cx="1143000" cy="1066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953000" y="4953000"/>
            <a:ext cx="3581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This area is the</a:t>
            </a:r>
          </a:p>
          <a:p>
            <a:pPr algn="ctr">
              <a:spcBef>
                <a:spcPct val="50000"/>
              </a:spcBef>
            </a:pPr>
            <a:r>
              <a:rPr lang="en-US"/>
              <a:t>ContentPane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Creating a JFrame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8200" y="4876800"/>
            <a:ext cx="14478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mySSNGUI</a:t>
            </a: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2209800" y="5105400"/>
            <a:ext cx="2667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382000" cy="4932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public static void printSSNtoJFrame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      (JFrame jf, String[] list, int size)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Container myContentPane = jf.getContentPane();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TextArea myTextArea = new TextArea();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myContentPane.add(myTextArea);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>
                <a:latin typeface="Courier New" pitchFamily="49" charset="0"/>
              </a:rPr>
              <a:t>for (int i=0;i&lt;size;i++)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jf.setVisible(true);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Putting data in a JFrame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304800"/>
            <a:ext cx="646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Container myContentPane = jf.getContentPane();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53000" y="9906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2743200" y="13716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ChangeArrowheads="1"/>
          </p:cNvSpPr>
          <p:nvPr/>
        </p:nvSpPr>
        <p:spPr bwMode="auto">
          <a:xfrm>
            <a:off x="457200" y="304800"/>
            <a:ext cx="646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Container myContentPane = jf.getContentPane();</a:t>
            </a:r>
          </a:p>
        </p:txBody>
      </p:sp>
      <p:pic>
        <p:nvPicPr>
          <p:cNvPr id="71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762000" y="1219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7173" name="Rectangle 1029"/>
          <p:cNvSpPr>
            <a:spLocks noChangeArrowheads="1"/>
          </p:cNvSpPr>
          <p:nvPr/>
        </p:nvSpPr>
        <p:spPr bwMode="auto">
          <a:xfrm>
            <a:off x="4953000" y="9906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1030"/>
          <p:cNvSpPr>
            <a:spLocks noChangeShapeType="1"/>
          </p:cNvSpPr>
          <p:nvPr/>
        </p:nvSpPr>
        <p:spPr bwMode="auto">
          <a:xfrm>
            <a:off x="2743200" y="13716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Rectangle 1031"/>
          <p:cNvSpPr>
            <a:spLocks noChangeArrowheads="1"/>
          </p:cNvSpPr>
          <p:nvPr/>
        </p:nvSpPr>
        <p:spPr bwMode="auto">
          <a:xfrm>
            <a:off x="457200" y="3276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1">
                <a:latin typeface="Courier New" pitchFamily="49" charset="0"/>
              </a:rPr>
              <a:t>TextArea myTextArea = new TextArea();</a:t>
            </a:r>
          </a:p>
        </p:txBody>
      </p:sp>
      <p:sp>
        <p:nvSpPr>
          <p:cNvPr id="7176" name="Text Box 1032"/>
          <p:cNvSpPr txBox="1">
            <a:spLocks noChangeArrowheads="1"/>
          </p:cNvSpPr>
          <p:nvPr/>
        </p:nvSpPr>
        <p:spPr bwMode="auto">
          <a:xfrm>
            <a:off x="1524000" y="39624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7177" name="Rectangle 1033"/>
          <p:cNvSpPr>
            <a:spLocks noChangeArrowheads="1"/>
          </p:cNvSpPr>
          <p:nvPr/>
        </p:nvSpPr>
        <p:spPr bwMode="auto">
          <a:xfrm>
            <a:off x="4343400" y="3886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34"/>
          <p:cNvSpPr>
            <a:spLocks noChangeShapeType="1"/>
          </p:cNvSpPr>
          <p:nvPr/>
        </p:nvSpPr>
        <p:spPr bwMode="auto">
          <a:xfrm>
            <a:off x="3581400" y="4191000"/>
            <a:ext cx="762000" cy="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685800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myContentPane.add(myTextArea);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953000" y="15240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743200" y="19050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105400" y="1600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2743200" y="2438400"/>
            <a:ext cx="24384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09600" y="373380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myTextArea.append(“Hello\n”);</a:t>
            </a: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838200" y="48006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029200" y="45720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819400" y="49530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838200" y="5410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181600" y="4648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2819400" y="5486400"/>
            <a:ext cx="24384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257800" y="4724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 is more common for the "main" application and the GUI to be separate classes.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2895600" cy="249078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Instantiates GUI</a:t>
            </a:r>
          </a:p>
          <a:p>
            <a:pPr>
              <a:spcBef>
                <a:spcPct val="50000"/>
              </a:spcBef>
            </a:pPr>
            <a:r>
              <a:rPr lang="en-US"/>
              <a:t>Has object reference to GUI</a:t>
            </a:r>
          </a:p>
          <a:p>
            <a:pPr>
              <a:spcBef>
                <a:spcPct val="50000"/>
              </a:spcBef>
            </a:pPr>
            <a:r>
              <a:rPr lang="en-US"/>
              <a:t>Manipulates GUI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05400" y="1752600"/>
            <a:ext cx="3276600" cy="26733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GUI Object</a:t>
            </a:r>
          </a:p>
          <a:p>
            <a:pPr>
              <a:spcBef>
                <a:spcPct val="50000"/>
              </a:spcBef>
            </a:pPr>
            <a:r>
              <a:rPr lang="en-US"/>
              <a:t>Title</a:t>
            </a:r>
          </a:p>
          <a:p>
            <a:pPr>
              <a:spcBef>
                <a:spcPct val="50000"/>
              </a:spcBef>
            </a:pPr>
            <a:r>
              <a:rPr lang="en-US"/>
              <a:t>Content Pane</a:t>
            </a:r>
          </a:p>
          <a:p>
            <a:pPr>
              <a:spcBef>
                <a:spcPct val="50000"/>
              </a:spcBef>
            </a:pPr>
            <a:r>
              <a:rPr lang="en-US"/>
              <a:t>Window Close</a:t>
            </a:r>
          </a:p>
          <a:p>
            <a:pPr>
              <a:spcBef>
                <a:spcPct val="50000"/>
              </a:spcBef>
            </a:pPr>
            <a:r>
              <a:rPr lang="en-US"/>
              <a:t>Etc.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3276600"/>
            <a:ext cx="1371600" cy="3921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mySSNGUI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3505200" y="1905000"/>
            <a:ext cx="1524000" cy="16002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33400" y="4953000"/>
            <a:ext cx="3962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 {…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mySSNGUI = new Jframe();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mySSNGUI = new SSNGUI();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724400" y="4953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{…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" y="5562600"/>
            <a:ext cx="3505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4724400"/>
            <a:ext cx="7924800" cy="13525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</a:t>
            </a:r>
            <a:r>
              <a:rPr lang="en-US" sz="1800" b="1">
                <a:latin typeface="Courier New" pitchFamily="49" charset="0"/>
              </a:rPr>
              <a:t>extends JFrame</a:t>
            </a:r>
            <a:r>
              <a:rPr lang="en-US" sz="1800">
                <a:latin typeface="Courier New" pitchFamily="49" charset="0"/>
              </a:rPr>
              <a:t>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792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NO! We can take advantage of the most powerful </a:t>
            </a:r>
          </a:p>
          <a:p>
            <a:pPr>
              <a:spcBef>
                <a:spcPct val="50000"/>
              </a:spcBef>
            </a:pPr>
            <a:r>
              <a:rPr lang="en-US"/>
              <a:t>Object-Oriented feature…</a:t>
            </a:r>
          </a:p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Inheritance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381000"/>
            <a:ext cx="7924800" cy="1852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SSNGUI 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But do we have to write code 	here for all things a GUI 	(JFrame) can do?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0" grpId="0" build="p" autoUpdateAnimBg="0"/>
      <p:bldP spid="922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05800" cy="13525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</a:t>
            </a:r>
            <a:r>
              <a:rPr lang="en-US" sz="1800" b="1">
                <a:latin typeface="Courier New" pitchFamily="49" charset="0"/>
              </a:rPr>
              <a:t>extends JFrame</a:t>
            </a:r>
            <a:r>
              <a:rPr lang="en-US" sz="1800">
                <a:latin typeface="Courier New" pitchFamily="49" charset="0"/>
              </a:rPr>
              <a:t>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class SSNGUI can now do whatever a JFrame can do, as well as whatever we add to it.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8305800" cy="32813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initialize()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mySSNGUI=new SSNGUI();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mySSNGUI.setSize(400, 200);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mySSNGUI.setLocation(100, 100);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mySSNGUI.setTitle("Social Security Numbers");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mySSNGUI.setDefaultCloseOperation(JFrame.EXIT_ON_CLOSE);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7798</TotalTime>
  <Words>643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Times New Roman</vt:lpstr>
      <vt:lpstr>Courier New</vt:lpstr>
      <vt:lpstr>Default Design</vt:lpstr>
      <vt:lpstr>Using a Simple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Simple GUI</dc:title>
  <dc:creator>Kenneth J. Lord</dc:creator>
  <cp:lastModifiedBy>lord</cp:lastModifiedBy>
  <cp:revision>9</cp:revision>
  <dcterms:created xsi:type="dcterms:W3CDTF">2006-09-26T22:53:38Z</dcterms:created>
  <dcterms:modified xsi:type="dcterms:W3CDTF">2013-08-19T17:12:11Z</dcterms:modified>
</cp:coreProperties>
</file>