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1"/>
    <p:restoredTop sz="94655"/>
  </p:normalViewPr>
  <p:slideViewPr>
    <p:cSldViewPr snapToGrid="0" snapToObjects="1">
      <p:cViewPr varScale="1">
        <p:scale>
          <a:sx n="96" d="100"/>
          <a:sy n="96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0C36-B303-6A45-A554-541B054C9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471C6-EC10-F247-9844-C5162FAA8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F965-ABF4-2E44-80EC-3A09B987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B3BF-48CB-ED41-B266-0F1A3082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56CE4-F8A0-3440-B662-0A03B6BE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4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A05A-6989-9244-9991-F451D11B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9BB25-6472-9E45-A6CE-317062FC8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30D3A-C064-D945-B5B2-0A8AD1B1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FC82-4DAC-BB4C-89F5-5BDED001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91AF-2352-CA42-9390-4A3778E1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B3C37-7B80-AB4F-A7AE-6A483F81E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69551-0314-6642-9A1A-E415B118E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BBB4-2F71-6446-9AF7-E409B19D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A78C-EDA2-6A4C-91EC-DA80587E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1F01-6872-8B4B-9393-178448AC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6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0E22-D21D-0B4D-A769-4F5753D2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A4E44-3817-2348-8CE0-9C71DFFA3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03B46-AA69-2547-A26D-70AC4DDF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6D71-76A2-7C4D-9242-892656FF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EAB2-4493-EF40-9F83-153026B0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8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CA37-4CC7-DF4F-8831-5D7A2D14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4BA5F-FFBE-684C-9282-E95B689B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338D-6262-7A48-A5BD-8FB073A4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22505-9F1C-BA4E-A641-F5B828DE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1935-6ABE-2649-80AC-A375228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8B9A-9318-8843-9373-4AC6CCBC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82C0-A791-A647-9557-88453901B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9945D-7417-7049-A768-1B97CE74F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11E0-41CF-284F-8A25-3DEB2C77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07DB7-2AF3-8A4C-AA76-565A8A9D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1A211-16F3-AE49-A630-6F0CAC5C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5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C641-D12E-BA4D-BA14-4BA4271D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1DC67-6D93-EB47-992F-746CA36DE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177F8-5DDF-8B43-A647-D0C79B421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E02A-D42F-EF45-B0DD-37D06E57F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68DB3-0F2B-EB4F-BC65-A061D9034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F0593-9A7E-1549-B23E-E3FE8EBA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E2B92-1EB3-844E-8A53-AD31E016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10C0E-9E39-3349-884B-583687AE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ED9F-B626-6D45-8C81-EF30E549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B4DF5-A251-964A-8B51-E27CD18A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4B1AA-8EEF-4540-BE68-7E2EAC45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23745-C385-7F42-B602-E33407C1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2682B-F0ED-FF4B-98AF-3F3BE525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41E8F-4CDA-EA47-9EE3-0B566B5B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28D24-0DF1-0E44-8FC1-76AEC2D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1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71F8-DCDB-004B-B420-A97354707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E43C-59BF-D843-A1C5-64F1B8E4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1AF5-9CF3-6F47-BC7C-450BE2F52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DF77B-DA53-BF4D-8271-608E8F5A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275EB-9675-5048-A42B-A742544B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856E2-4E4B-4345-A345-4E405431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5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AD49-40AD-D542-B514-82553D1D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C2E9A-1C25-1341-A459-740776DB9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2DCC0-8B2C-F94F-AFD1-7C94F4B8C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2449D-6328-6E48-B74C-EA2FA48E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55F26-AA57-A140-9A7E-EFDD6AC6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2D55-1E3C-ED4F-8677-D813D754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F6F86-AE4D-2046-98A6-52230049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2DD85-E566-5748-A905-FA5E9D8CC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86CB-2F70-1E4D-8C63-C04D883FF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FD038-D5DC-0340-860D-50C6807A8C4A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663C3-FBC1-0D45-AB79-0821EF8DE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19DA-A195-994F-B763-2C6957041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09115-0A21-744B-B2AF-EA886B08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454F00B-CD0C-A74B-9691-366E351D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78" y="1890968"/>
            <a:ext cx="11066043" cy="30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5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hite and blue balloons&#10;&#10;Description automatically generated with low confidence">
            <a:extLst>
              <a:ext uri="{FF2B5EF4-FFF2-40B4-BE49-F238E27FC236}">
                <a16:creationId xmlns:a16="http://schemas.microsoft.com/office/drawing/2014/main" id="{5B73EA36-9668-D447-83A9-FC403CDF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394" y="253022"/>
            <a:ext cx="6157267" cy="170807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182DDA28-70C7-6745-9E53-C0E4037C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345" y="1909960"/>
            <a:ext cx="6157267" cy="4715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49D1B-A9C5-1244-BC63-9655AACB9308}"/>
              </a:ext>
            </a:extLst>
          </p:cNvPr>
          <p:cNvSpPr txBox="1"/>
          <p:nvPr/>
        </p:nvSpPr>
        <p:spPr>
          <a:xfrm>
            <a:off x="2270927" y="92239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B3489-2316-3048-8839-6599747B3C64}"/>
              </a:ext>
            </a:extLst>
          </p:cNvPr>
          <p:cNvSpPr txBox="1"/>
          <p:nvPr/>
        </p:nvSpPr>
        <p:spPr>
          <a:xfrm>
            <a:off x="2270927" y="23911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Option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B0BD8-2C58-5546-A89A-9C77F4752E79}"/>
              </a:ext>
            </a:extLst>
          </p:cNvPr>
          <p:cNvSpPr txBox="1"/>
          <p:nvPr/>
        </p:nvSpPr>
        <p:spPr>
          <a:xfrm>
            <a:off x="2270927" y="408285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Option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BCD8F-2C8C-F043-AE62-CDA04A0D75C0}"/>
              </a:ext>
            </a:extLst>
          </p:cNvPr>
          <p:cNvSpPr txBox="1"/>
          <p:nvPr/>
        </p:nvSpPr>
        <p:spPr>
          <a:xfrm>
            <a:off x="2270927" y="5586371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Option 4</a:t>
            </a:r>
          </a:p>
        </p:txBody>
      </p:sp>
    </p:spTree>
    <p:extLst>
      <p:ext uri="{BB962C8B-B14F-4D97-AF65-F5344CB8AC3E}">
        <p14:creationId xmlns:p14="http://schemas.microsoft.com/office/powerpoint/2010/main" val="405107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F189007-29F3-D24B-9911-5F936CC43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27" y="1003756"/>
            <a:ext cx="9594574" cy="1542127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5BC0DC29-EE56-1B41-8DD7-EAE515804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27" y="2711329"/>
            <a:ext cx="9594574" cy="3481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49D1B-A9C5-1244-BC63-9655AACB9308}"/>
              </a:ext>
            </a:extLst>
          </p:cNvPr>
          <p:cNvSpPr txBox="1"/>
          <p:nvPr/>
        </p:nvSpPr>
        <p:spPr>
          <a:xfrm>
            <a:off x="1091483" y="159015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B3489-2316-3048-8839-6599747B3C64}"/>
              </a:ext>
            </a:extLst>
          </p:cNvPr>
          <p:cNvSpPr txBox="1"/>
          <p:nvPr/>
        </p:nvSpPr>
        <p:spPr>
          <a:xfrm>
            <a:off x="1091483" y="319218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Option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B0BD8-2C58-5546-A89A-9C77F4752E79}"/>
              </a:ext>
            </a:extLst>
          </p:cNvPr>
          <p:cNvSpPr txBox="1"/>
          <p:nvPr/>
        </p:nvSpPr>
        <p:spPr>
          <a:xfrm>
            <a:off x="1091483" y="520324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BM Plex Arabic" panose="020B0503050203000203" pitchFamily="34" charset="-78"/>
                <a:cs typeface="IBM Plex Arabic" panose="020B0503050203000203" pitchFamily="34" charset="-78"/>
              </a:rPr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233296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Arabic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 Pyari Sandhir</dc:creator>
  <cp:lastModifiedBy>Radha Pyari Sandhir</cp:lastModifiedBy>
  <cp:revision>2</cp:revision>
  <dcterms:created xsi:type="dcterms:W3CDTF">2022-11-18T08:03:09Z</dcterms:created>
  <dcterms:modified xsi:type="dcterms:W3CDTF">2022-11-18T08:13:38Z</dcterms:modified>
</cp:coreProperties>
</file>