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41" name="Picture 16" descr="planet image.jpg">
            <a:extLst>
              <a:ext uri="{FF2B5EF4-FFF2-40B4-BE49-F238E27FC236}">
                <a16:creationId xmlns:a16="http://schemas.microsoft.com/office/drawing/2014/main" id="{3D3454D4-CB28-1144-8EE9-90BD0B011C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366185" y="3665539"/>
            <a:ext cx="114575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7278AFD-0299-9047-8D1E-94D6152D4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6267" y="1417638"/>
            <a:ext cx="11639551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7EE20EE-B15F-3D43-BBAB-281C07F64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418" y="528639"/>
            <a:ext cx="10358967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CC9119BD-3DDC-1A4C-AAEC-42802EB55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37DF0C3-1388-5F42-B7AE-459C5D86EB1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ja-JP" sz="800">
                <a:solidFill>
                  <a:schemeClr val="tx1"/>
                </a:solidFill>
                <a:ea typeface="ＭＳ Ｐゴシック" panose="020B0600070205080204" pitchFamily="34" charset="-128"/>
              </a:rPr>
              <a:t>© 2009 IBM Corporation</a:t>
            </a:r>
            <a:endParaRPr lang="en-US" altLang="ja-JP" sz="180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8614" name="Picture 6" descr="R120_G137_B251-200">
            <a:extLst>
              <a:ext uri="{FF2B5EF4-FFF2-40B4-BE49-F238E27FC236}">
                <a16:creationId xmlns:a16="http://schemas.microsoft.com/office/drawing/2014/main" id="{B9CE6C41-F349-5142-B506-B727798EF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623042"/>
            <a:ext cx="785284" cy="2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29" name="Group 21">
            <a:extLst>
              <a:ext uri="{FF2B5EF4-FFF2-40B4-BE49-F238E27FC236}">
                <a16:creationId xmlns:a16="http://schemas.microsoft.com/office/drawing/2014/main" id="{399EFABB-B893-8F48-AB97-824460C30C0A}"/>
              </a:ext>
            </a:extLst>
          </p:cNvPr>
          <p:cNvGrpSpPr>
            <a:grpSpLocks/>
          </p:cNvGrpSpPr>
          <p:nvPr/>
        </p:nvGrpSpPr>
        <p:grpSpPr bwMode="auto">
          <a:xfrm>
            <a:off x="366185" y="3665538"/>
            <a:ext cx="11459633" cy="2233612"/>
            <a:chOff x="160" y="2308"/>
            <a:chExt cx="5437" cy="1399"/>
          </a:xfrm>
        </p:grpSpPr>
        <p:sp>
          <p:nvSpPr>
            <p:cNvPr id="68630" name="Rectangle 22">
              <a:extLst>
                <a:ext uri="{FF2B5EF4-FFF2-40B4-BE49-F238E27FC236}">
                  <a16:creationId xmlns:a16="http://schemas.microsoft.com/office/drawing/2014/main" id="{DB1A48C6-B1F6-124D-AB9D-8222744F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1" name="Rectangle 23">
              <a:extLst>
                <a:ext uri="{FF2B5EF4-FFF2-40B4-BE49-F238E27FC236}">
                  <a16:creationId xmlns:a16="http://schemas.microsoft.com/office/drawing/2014/main" id="{0A33955D-B2CC-CB4B-BE73-74CB9F4B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2" name="Rectangle 24">
              <a:extLst>
                <a:ext uri="{FF2B5EF4-FFF2-40B4-BE49-F238E27FC236}">
                  <a16:creationId xmlns:a16="http://schemas.microsoft.com/office/drawing/2014/main" id="{6E31CB67-F70B-CE41-9FBD-46182AEE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3" name="Rectangle 25">
              <a:extLst>
                <a:ext uri="{FF2B5EF4-FFF2-40B4-BE49-F238E27FC236}">
                  <a16:creationId xmlns:a16="http://schemas.microsoft.com/office/drawing/2014/main" id="{2FE12171-56DC-3D42-ABAD-F53952C07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4" name="Rectangle 26">
              <a:extLst>
                <a:ext uri="{FF2B5EF4-FFF2-40B4-BE49-F238E27FC236}">
                  <a16:creationId xmlns:a16="http://schemas.microsoft.com/office/drawing/2014/main" id="{8CAEA38A-E24C-C74B-98DE-B08BCF9E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5" name="Rectangle 27">
              <a:extLst>
                <a:ext uri="{FF2B5EF4-FFF2-40B4-BE49-F238E27FC236}">
                  <a16:creationId xmlns:a16="http://schemas.microsoft.com/office/drawing/2014/main" id="{E21C568C-1B5D-A24E-82DA-5D6380AD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6" name="Freeform 28">
              <a:extLst>
                <a:ext uri="{FF2B5EF4-FFF2-40B4-BE49-F238E27FC236}">
                  <a16:creationId xmlns:a16="http://schemas.microsoft.com/office/drawing/2014/main" id="{6FD93D49-B657-C14B-A13F-15AE72A08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80 w 2880"/>
                <a:gd name="T5" fmla="*/ 288 h 288"/>
                <a:gd name="T6" fmla="*/ 2838 w 2880"/>
                <a:gd name="T7" fmla="*/ 256 h 288"/>
                <a:gd name="T8" fmla="*/ 2660 w 2880"/>
                <a:gd name="T9" fmla="*/ 134 h 288"/>
                <a:gd name="T10" fmla="*/ 2430 w 2880"/>
                <a:gd name="T11" fmla="*/ 46 h 288"/>
                <a:gd name="T12" fmla="*/ 2230 w 2880"/>
                <a:gd name="T13" fmla="*/ 10 h 288"/>
                <a:gd name="T14" fmla="*/ 2112 w 2880"/>
                <a:gd name="T15" fmla="*/ 0 h 288"/>
                <a:gd name="T16" fmla="*/ 0 w 2880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7" name="Freeform 29">
              <a:extLst>
                <a:ext uri="{FF2B5EF4-FFF2-40B4-BE49-F238E27FC236}">
                  <a16:creationId xmlns:a16="http://schemas.microsoft.com/office/drawing/2014/main" id="{FC7925A1-B727-AD48-826B-39DD464F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88 h 290"/>
                <a:gd name="T4" fmla="*/ 3194 w 3194"/>
                <a:gd name="T5" fmla="*/ 290 h 290"/>
                <a:gd name="T6" fmla="*/ 3188 w 3194"/>
                <a:gd name="T7" fmla="*/ 256 h 290"/>
                <a:gd name="T8" fmla="*/ 3160 w 3194"/>
                <a:gd name="T9" fmla="*/ 146 h 290"/>
                <a:gd name="T10" fmla="*/ 3118 w 3194"/>
                <a:gd name="T11" fmla="*/ 34 h 290"/>
                <a:gd name="T12" fmla="*/ 3102 w 3194"/>
                <a:gd name="T13" fmla="*/ 2 h 290"/>
                <a:gd name="T14" fmla="*/ 0 w 3194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8" name="Freeform 30">
              <a:extLst>
                <a:ext uri="{FF2B5EF4-FFF2-40B4-BE49-F238E27FC236}">
                  <a16:creationId xmlns:a16="http://schemas.microsoft.com/office/drawing/2014/main" id="{D598FC87-F651-084A-BF16-4F39B9A4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3194 w 3194"/>
                <a:gd name="T5" fmla="*/ 0 h 290"/>
                <a:gd name="T6" fmla="*/ 3176 w 3194"/>
                <a:gd name="T7" fmla="*/ 156 h 290"/>
                <a:gd name="T8" fmla="*/ 3150 w 3194"/>
                <a:gd name="T9" fmla="*/ 254 h 290"/>
                <a:gd name="T10" fmla="*/ 3140 w 3194"/>
                <a:gd name="T11" fmla="*/ 290 h 290"/>
                <a:gd name="T12" fmla="*/ 0 w 3194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9" name="Rectangle 31">
              <a:extLst>
                <a:ext uri="{FF2B5EF4-FFF2-40B4-BE49-F238E27FC236}">
                  <a16:creationId xmlns:a16="http://schemas.microsoft.com/office/drawing/2014/main" id="{9FF9027B-FB95-244E-B802-183C431FA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95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4422B-B584-D04C-8EFD-BBD931C4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351B5E-DA60-A249-B406-88FD86C1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D7614A-5D32-934D-BF8B-139CB1EB2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3A865-6424-CB42-B4DE-A6FC0A8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4C57387-3EC6-934E-A03C-3904E40605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1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9EACD-AB05-DC49-8788-1AABA4690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30217" y="593725"/>
            <a:ext cx="2895600" cy="57610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A8396E-CA92-D748-B9E6-653F37BE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3417" y="593725"/>
            <a:ext cx="8483600" cy="5761038"/>
          </a:xfrm>
        </p:spPr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E543AB-997E-574B-AB1A-671585E6D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2096E-B696-1746-9F8A-3E796C0D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AA7807C-C797-1249-9838-C5A6762BB8E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4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6798-F304-2648-A5F1-ABBD9AFA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BF686-9FFA-A447-84D2-AF8066FC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AC7D9-0882-F349-B391-588615D80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B7E59-FD80-E647-8078-6C26614D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24788A45-4296-1C47-8DDA-76C250F419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B18EB-05CE-634D-9E23-6C21067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7F9919-997A-E144-A4EE-6E769998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2D46C0-3272-FF45-9293-750192162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2E709-400C-2E4C-A993-DB4AE6FA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F0AD609B-3E90-AF40-9684-0918F2167F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A1093-2340-A043-804A-2EACD9C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DA84E-2A93-C440-9CED-F07559C0C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417" y="1874839"/>
            <a:ext cx="5689600" cy="4479925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118A23-40B0-4E4B-B387-406E80AE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6217" y="1874839"/>
            <a:ext cx="5689600" cy="4479925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2A68A3-BFD7-BC4C-8611-434A8CD17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7F762-4056-CC4B-8D50-7EAC945B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C482A1-F7CC-9745-A2D4-286BD9F81F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332C8-61DC-F64D-8DB3-E980B551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FB48F-FB82-7548-AD96-3E32E85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B655CE-C126-AA48-AE6F-A397041E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CF432-FEB4-FF41-9A80-5F7904C7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5A5B4D-BCBA-154D-9492-D5F345E1E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CA784D-E55F-CA46-B5FB-09FB5E9007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33AC8C-770C-8048-BE7D-EE27466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3AA5A66C-D3CF-454D-AC2E-9AC41FD436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5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BD665-22D9-5447-B4EC-A52F434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21302-C6BC-654E-B0D6-68BD1EDB5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445FDF-A30D-5B49-BEDD-098565B4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0A462-BB16-AA44-8C3E-6427CA7CD8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0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A97813-688D-4240-8E00-C62D4A75E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3ED1B8-6AB9-504A-AD1F-9A40B7D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2E0C0-1A25-CE47-A5D3-B0F0ABF202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9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B8D17-A9B8-2B42-9860-D1A42228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A326A-92C2-F04F-B4C0-39E5DFCC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6A9A0F-4EF3-BC42-BAF3-AD1BB528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A33BE4-7EC4-E14F-9B1D-001BFF9F9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F7F6F-5FB8-A14B-9003-54859C81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0E599D-6684-9F4A-B71E-D803D99E950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6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8928E-E1F2-B44F-A740-4A313CAC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210738-5511-3D44-8661-48DB93024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14A6D7-08AA-0B4E-833D-7691D7E74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8669A8-3FD0-9F40-915F-524E7F44A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E3B891-B44B-804E-989D-5D646837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6218A6-0705-204A-8960-8B6EE1AF0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6C764515-51AB-4045-AB33-BEDAC67DE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11268DB1-A681-E947-A519-CD2BA2AE9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D0A3953-437E-E944-8DFC-C33EF51DAC8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ja-JP" sz="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© 2019 IBM Corporation</a:t>
            </a:r>
            <a:endParaRPr lang="en-US" altLang="ja-JP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45F4ADDE-BDBB-634F-877D-C35C12FB15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6A27EDA2-9E2A-5342-9DA8-E112360621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B1B41423-997C-D443-A7DB-0EAB7E14CF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537325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5990BDE2-A69E-024A-8926-D6EBCE8E548B}" type="datetimeFigureOut">
              <a:rPr kumimoji="1" lang="ja-JP" altLang="en-US" smtClean="0"/>
              <a:t>2019/6/18</a:t>
            </a:fld>
            <a:endParaRPr kumimoji="1" lang="ja-JP" altLang="en-US"/>
          </a:p>
        </p:txBody>
      </p:sp>
      <p:pic>
        <p:nvPicPr>
          <p:cNvPr id="67594" name="Picture 10" descr="R120_G137_B251-200">
            <a:extLst>
              <a:ext uri="{FF2B5EF4-FFF2-40B4-BE49-F238E27FC236}">
                <a16:creationId xmlns:a16="http://schemas.microsoft.com/office/drawing/2014/main" id="{3B701611-7A22-7240-AD69-D048F6EF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181370"/>
            <a:ext cx="785284" cy="28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7" name="Rectangle 13">
            <a:extLst>
              <a:ext uri="{FF2B5EF4-FFF2-40B4-BE49-F238E27FC236}">
                <a16:creationId xmlns:a16="http://schemas.microsoft.com/office/drawing/2014/main" id="{0B7A7A87-E680-3447-8630-6D5ED891B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3417" y="593726"/>
            <a:ext cx="11582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50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D1329-0A36-1948-B33D-E6972D73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7" y="94963"/>
            <a:ext cx="11582400" cy="639763"/>
          </a:xfrm>
        </p:spPr>
        <p:txBody>
          <a:bodyPr/>
          <a:lstStyle/>
          <a:p>
            <a:r>
              <a:rPr lang="en-US" altLang="ja-JP" dirty="0"/>
              <a:t>Procedure for the server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3D84B99-BB84-1941-A36F-D41F4ED6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1" y="773566"/>
            <a:ext cx="489528" cy="489528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D931410-02CA-8343-9DFC-109D2D56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42" y="734726"/>
            <a:ext cx="331765" cy="61265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0DC4D1-C979-1743-9A91-0301304BFF1E}"/>
              </a:ext>
            </a:extLst>
          </p:cNvPr>
          <p:cNvSpPr txBox="1"/>
          <p:nvPr/>
        </p:nvSpPr>
        <p:spPr>
          <a:xfrm>
            <a:off x="474326" y="513257"/>
            <a:ext cx="26709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Client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qiskit</a:t>
            </a:r>
            <a:r>
              <a:rPr kumimoji="1" lang="en-US" altLang="ja-JP" sz="1400" dirty="0">
                <a:solidFill>
                  <a:schemeClr val="tx1"/>
                </a:solidFill>
              </a:rPr>
              <a:t>-terra/Aer provider)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9D09E9-0633-9A4D-B792-A13D6389CD9C}"/>
              </a:ext>
            </a:extLst>
          </p:cNvPr>
          <p:cNvSpPr txBox="1"/>
          <p:nvPr/>
        </p:nvSpPr>
        <p:spPr>
          <a:xfrm>
            <a:off x="8093825" y="502733"/>
            <a:ext cx="71205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Server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8A6F3D-E5B2-4245-AC57-AE6CA556D694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6253" y="1383132"/>
            <a:ext cx="11377" cy="53346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9CD07A9-7955-A449-9478-4847A6A39AC0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4614" y="1376546"/>
            <a:ext cx="9530" cy="53346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DBFE84-A4E5-2949-B02A-6B57C1A1683C}"/>
              </a:ext>
            </a:extLst>
          </p:cNvPr>
          <p:cNvSpPr txBox="1"/>
          <p:nvPr/>
        </p:nvSpPr>
        <p:spPr>
          <a:xfrm>
            <a:off x="3980617" y="1348335"/>
            <a:ext cx="146065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Backend Information</a:t>
            </a:r>
            <a:endParaRPr kumimoji="1" lang="ja-JP" altLang="en-US" sz="9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CF6AB7B-B8ED-8A40-ADAF-F0177593A321}"/>
              </a:ext>
            </a:extLst>
          </p:cNvPr>
          <p:cNvCxnSpPr>
            <a:cxnSpLocks/>
          </p:cNvCxnSpPr>
          <p:nvPr/>
        </p:nvCxnSpPr>
        <p:spPr bwMode="auto">
          <a:xfrm>
            <a:off x="1280043" y="1688419"/>
            <a:ext cx="712698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91D5C2-BB62-F043-A9B5-F1839C0F7495}"/>
              </a:ext>
            </a:extLst>
          </p:cNvPr>
          <p:cNvSpPr txBox="1"/>
          <p:nvPr/>
        </p:nvSpPr>
        <p:spPr>
          <a:xfrm>
            <a:off x="4104754" y="1480467"/>
            <a:ext cx="107433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tx1"/>
                </a:solidFill>
              </a:rPr>
              <a:t>GET /Backends/v/1</a:t>
            </a:r>
            <a:endParaRPr kumimoji="1" lang="ja-JP" altLang="en-US" sz="800" i="1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137AA8E-511C-B743-B805-EDE17CF052A7}"/>
              </a:ext>
            </a:extLst>
          </p:cNvPr>
          <p:cNvCxnSpPr>
            <a:cxnSpLocks/>
          </p:cNvCxnSpPr>
          <p:nvPr/>
        </p:nvCxnSpPr>
        <p:spPr bwMode="auto">
          <a:xfrm>
            <a:off x="1270517" y="1819640"/>
            <a:ext cx="714604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BD0D31-E8E3-2245-B63D-E5779EFB5F58}"/>
              </a:ext>
            </a:extLst>
          </p:cNvPr>
          <p:cNvSpPr txBox="1"/>
          <p:nvPr/>
        </p:nvSpPr>
        <p:spPr>
          <a:xfrm>
            <a:off x="3569070" y="1859435"/>
            <a:ext cx="2283749" cy="3416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Return “</a:t>
            </a:r>
            <a:r>
              <a:rPr kumimoji="1" lang="en-US" altLang="ja-JP" sz="900" dirty="0" err="1"/>
              <a:t>qasm_simulator</a:t>
            </a:r>
            <a:r>
              <a:rPr kumimoji="1" lang="en-US" altLang="ja-JP" sz="900" dirty="0"/>
              <a:t>” </a:t>
            </a:r>
          </a:p>
          <a:p>
            <a:pPr algn="ctr"/>
            <a:r>
              <a:rPr kumimoji="1" lang="en-US" altLang="ja-JP" sz="900" dirty="0"/>
              <a:t>Information</a:t>
            </a:r>
            <a:endParaRPr kumimoji="1" lang="ja-JP" altLang="en-US" sz="9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B2B11-F742-714E-8850-05DBE04AFC93}"/>
              </a:ext>
            </a:extLst>
          </p:cNvPr>
          <p:cNvSpPr txBox="1"/>
          <p:nvPr/>
        </p:nvSpPr>
        <p:spPr>
          <a:xfrm>
            <a:off x="3610385" y="2633347"/>
            <a:ext cx="1960793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Send QOBJ with “</a:t>
            </a:r>
            <a:r>
              <a:rPr kumimoji="1" lang="en-US" altLang="ja-JP" sz="900" dirty="0" err="1"/>
              <a:t>qasm_simulator</a:t>
            </a:r>
            <a:r>
              <a:rPr kumimoji="1" lang="en-US" altLang="ja-JP" sz="900" dirty="0"/>
              <a:t>”</a:t>
            </a:r>
            <a:endParaRPr kumimoji="1" lang="ja-JP" altLang="en-US" sz="9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009DE0C-4599-6E4E-B389-50F0775F865B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624" y="2992002"/>
            <a:ext cx="7126990" cy="298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3AF073-7E4E-3540-85FA-0ADF026A4A30}"/>
              </a:ext>
            </a:extLst>
          </p:cNvPr>
          <p:cNvSpPr txBox="1"/>
          <p:nvPr/>
        </p:nvSpPr>
        <p:spPr>
          <a:xfrm>
            <a:off x="4289050" y="2794416"/>
            <a:ext cx="740908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tx1"/>
                </a:solidFill>
              </a:rPr>
              <a:t>POST /Jobs</a:t>
            </a:r>
            <a:endParaRPr kumimoji="1" lang="ja-JP" altLang="en-US" sz="800" i="1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085589-28B9-3A43-AC90-DF53AA7B46F7}"/>
              </a:ext>
            </a:extLst>
          </p:cNvPr>
          <p:cNvSpPr txBox="1"/>
          <p:nvPr/>
        </p:nvSpPr>
        <p:spPr>
          <a:xfrm>
            <a:off x="7391822" y="4015468"/>
            <a:ext cx="2065581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Start run a local simulator </a:t>
            </a:r>
          </a:p>
          <a:p>
            <a:pPr algn="ctr"/>
            <a:r>
              <a:rPr kumimoji="1" lang="en-US" altLang="ja-JP" sz="900" dirty="0"/>
              <a:t>with QOBJ File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31C1530-2DAE-1F46-8332-A1CE3D8AF753}"/>
              </a:ext>
            </a:extLst>
          </p:cNvPr>
          <p:cNvCxnSpPr>
            <a:cxnSpLocks/>
          </p:cNvCxnSpPr>
          <p:nvPr/>
        </p:nvCxnSpPr>
        <p:spPr bwMode="auto">
          <a:xfrm>
            <a:off x="1244170" y="3519028"/>
            <a:ext cx="71709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C323029-E854-DD4F-9124-C3272667D359}"/>
              </a:ext>
            </a:extLst>
          </p:cNvPr>
          <p:cNvCxnSpPr>
            <a:cxnSpLocks/>
          </p:cNvCxnSpPr>
          <p:nvPr/>
        </p:nvCxnSpPr>
        <p:spPr bwMode="auto">
          <a:xfrm>
            <a:off x="1322507" y="5264863"/>
            <a:ext cx="711163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7DCA351-A85A-6041-BADD-DCDB0906ACE2}"/>
              </a:ext>
            </a:extLst>
          </p:cNvPr>
          <p:cNvSpPr txBox="1"/>
          <p:nvPr/>
        </p:nvSpPr>
        <p:spPr>
          <a:xfrm>
            <a:off x="4077928" y="4858976"/>
            <a:ext cx="94769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Job Status</a:t>
            </a:r>
            <a:endParaRPr kumimoji="1" lang="ja-JP" altLang="en-US" sz="9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F50B93C-6E72-704F-81C2-4A391529C197}"/>
              </a:ext>
            </a:extLst>
          </p:cNvPr>
          <p:cNvSpPr txBox="1"/>
          <p:nvPr/>
        </p:nvSpPr>
        <p:spPr>
          <a:xfrm>
            <a:off x="4280329" y="3554759"/>
            <a:ext cx="89639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Job ID</a:t>
            </a:r>
            <a:endParaRPr kumimoji="1" lang="ja-JP" altLang="en-US" sz="9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09674BB-B75F-0443-9B40-18DBF3746A18}"/>
              </a:ext>
            </a:extLst>
          </p:cNvPr>
          <p:cNvSpPr txBox="1"/>
          <p:nvPr/>
        </p:nvSpPr>
        <p:spPr>
          <a:xfrm>
            <a:off x="3851840" y="5044780"/>
            <a:ext cx="1505540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i="1" dirty="0">
                <a:solidFill>
                  <a:schemeClr val="tx1"/>
                </a:solidFill>
              </a:rPr>
              <a:t>Get /Jobs/&lt;</a:t>
            </a:r>
            <a:r>
              <a:rPr kumimoji="1" lang="en-US" altLang="ja-JP" sz="900" i="1" dirty="0" err="1">
                <a:solidFill>
                  <a:schemeClr val="tx1"/>
                </a:solidFill>
              </a:rPr>
              <a:t>JobID</a:t>
            </a:r>
            <a:r>
              <a:rPr kumimoji="1" lang="en-US" altLang="ja-JP" sz="900" i="1" dirty="0">
                <a:solidFill>
                  <a:schemeClr val="tx1"/>
                </a:solidFill>
              </a:rPr>
              <a:t>&gt;/Status</a:t>
            </a:r>
            <a:endParaRPr kumimoji="1" lang="ja-JP" altLang="en-US" sz="900" i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5C7B992-5578-F14E-94FF-E466D379DCDD}"/>
              </a:ext>
            </a:extLst>
          </p:cNvPr>
          <p:cNvSpPr txBox="1"/>
          <p:nvPr/>
        </p:nvSpPr>
        <p:spPr>
          <a:xfrm>
            <a:off x="4052334" y="5405943"/>
            <a:ext cx="110799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Job Status</a:t>
            </a:r>
            <a:endParaRPr kumimoji="1" lang="ja-JP" altLang="en-US" sz="90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E6013E8-C245-614C-8D59-13BEBC80A3A4}"/>
              </a:ext>
            </a:extLst>
          </p:cNvPr>
          <p:cNvCxnSpPr>
            <a:cxnSpLocks/>
          </p:cNvCxnSpPr>
          <p:nvPr/>
        </p:nvCxnSpPr>
        <p:spPr bwMode="auto">
          <a:xfrm>
            <a:off x="1294283" y="5434097"/>
            <a:ext cx="715556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11E0CC9-D3CA-8841-BB18-D27BB48AF27F}"/>
              </a:ext>
            </a:extLst>
          </p:cNvPr>
          <p:cNvSpPr txBox="1"/>
          <p:nvPr/>
        </p:nvSpPr>
        <p:spPr>
          <a:xfrm>
            <a:off x="4126673" y="6007956"/>
            <a:ext cx="729687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Result</a:t>
            </a:r>
            <a:endParaRPr kumimoji="1" lang="ja-JP" altLang="en-US" sz="90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FD5EAA9-F0A2-FA46-9E4F-A36DD57B4EB7}"/>
              </a:ext>
            </a:extLst>
          </p:cNvPr>
          <p:cNvCxnSpPr>
            <a:cxnSpLocks/>
          </p:cNvCxnSpPr>
          <p:nvPr/>
        </p:nvCxnSpPr>
        <p:spPr bwMode="auto">
          <a:xfrm>
            <a:off x="1294283" y="6341570"/>
            <a:ext cx="7120806" cy="240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2F3ADDE-8411-444D-BF2E-D16BC1245AFE}"/>
              </a:ext>
            </a:extLst>
          </p:cNvPr>
          <p:cNvCxnSpPr>
            <a:cxnSpLocks/>
          </p:cNvCxnSpPr>
          <p:nvPr/>
        </p:nvCxnSpPr>
        <p:spPr bwMode="auto">
          <a:xfrm>
            <a:off x="1263223" y="6482264"/>
            <a:ext cx="7161390" cy="18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0541B2-6A3D-3D46-9204-1B606A1ACDE1}"/>
              </a:ext>
            </a:extLst>
          </p:cNvPr>
          <p:cNvSpPr txBox="1"/>
          <p:nvPr/>
        </p:nvSpPr>
        <p:spPr>
          <a:xfrm>
            <a:off x="3967573" y="6136619"/>
            <a:ext cx="1146468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i="1" dirty="0">
                <a:solidFill>
                  <a:schemeClr val="tx1"/>
                </a:solidFill>
              </a:rPr>
              <a:t>Get /Jobs/&lt;</a:t>
            </a:r>
            <a:r>
              <a:rPr kumimoji="1" lang="en-US" altLang="ja-JP" sz="900" i="1" dirty="0" err="1">
                <a:solidFill>
                  <a:schemeClr val="tx1"/>
                </a:solidFill>
              </a:rPr>
              <a:t>JobID</a:t>
            </a:r>
            <a:r>
              <a:rPr kumimoji="1" lang="en-US" altLang="ja-JP" sz="900" i="1" dirty="0">
                <a:solidFill>
                  <a:schemeClr val="tx1"/>
                </a:solidFill>
              </a:rPr>
              <a:t>&gt;</a:t>
            </a:r>
            <a:endParaRPr kumimoji="1" lang="ja-JP" altLang="en-US" sz="900" i="1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CB3548-60BB-E44E-B78C-B7310333CFEA}"/>
              </a:ext>
            </a:extLst>
          </p:cNvPr>
          <p:cNvSpPr txBox="1"/>
          <p:nvPr/>
        </p:nvSpPr>
        <p:spPr>
          <a:xfrm>
            <a:off x="3874282" y="6500810"/>
            <a:ext cx="146065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Simulation Result</a:t>
            </a:r>
            <a:endParaRPr kumimoji="1" lang="ja-JP" altLang="en-US" sz="9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EA1AFB-F748-6349-935B-6052B54A020F}"/>
              </a:ext>
            </a:extLst>
          </p:cNvPr>
          <p:cNvSpPr txBox="1"/>
          <p:nvPr/>
        </p:nvSpPr>
        <p:spPr>
          <a:xfrm>
            <a:off x="7696234" y="3096619"/>
            <a:ext cx="1326004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/>
              <a:t>Create Job Status File</a:t>
            </a:r>
          </a:p>
          <a:p>
            <a:pPr algn="ctr"/>
            <a:r>
              <a:rPr kumimoji="1" lang="en-US" altLang="ja-JP" sz="900" dirty="0"/>
              <a:t>Generate QOBJ file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B7CAB-B280-E04C-ABA0-E2F010C8AED8}"/>
              </a:ext>
            </a:extLst>
          </p:cNvPr>
          <p:cNvSpPr txBox="1"/>
          <p:nvPr/>
        </p:nvSpPr>
        <p:spPr>
          <a:xfrm>
            <a:off x="10250844" y="4567671"/>
            <a:ext cx="57900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JOB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BC426C-2332-6C4C-B46D-9B4F350095C3}"/>
              </a:ext>
            </a:extLst>
          </p:cNvPr>
          <p:cNvSpPr txBox="1"/>
          <p:nvPr/>
        </p:nvSpPr>
        <p:spPr>
          <a:xfrm>
            <a:off x="7748787" y="4697309"/>
            <a:ext cx="1351652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/>
              <a:t>Update Job Status File</a:t>
            </a:r>
          </a:p>
          <a:p>
            <a:pPr algn="ctr"/>
            <a:r>
              <a:rPr kumimoji="1" lang="en-US" altLang="ja-JP" sz="900" dirty="0"/>
              <a:t>Create </a:t>
            </a:r>
            <a:r>
              <a:rPr kumimoji="1" lang="en-US" altLang="ja-JP" sz="900"/>
              <a:t>Result File</a:t>
            </a:r>
            <a:endParaRPr kumimoji="1" lang="en-US" altLang="ja-JP" sz="900" dirty="0"/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14FCDBD2-5989-5E4F-A3DE-BCCA6FA8B450}"/>
              </a:ext>
            </a:extLst>
          </p:cNvPr>
          <p:cNvSpPr/>
          <p:nvPr/>
        </p:nvSpPr>
        <p:spPr bwMode="auto">
          <a:xfrm>
            <a:off x="10389638" y="3290401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A55907-94E9-2C4C-80DE-3B3EC13D8E2D}"/>
              </a:ext>
            </a:extLst>
          </p:cNvPr>
          <p:cNvSpPr txBox="1"/>
          <p:nvPr/>
        </p:nvSpPr>
        <p:spPr>
          <a:xfrm>
            <a:off x="10228464" y="3626297"/>
            <a:ext cx="65915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QOBJ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8" name="曲線コネクタ 7">
            <a:extLst>
              <a:ext uri="{FF2B5EF4-FFF2-40B4-BE49-F238E27FC236}">
                <a16:creationId xmlns:a16="http://schemas.microsoft.com/office/drawing/2014/main" id="{787D164A-4C6F-9944-A52D-190E149B83F2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9022238" y="3267435"/>
            <a:ext cx="1375459" cy="1121867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曲線コネクタ 61">
            <a:extLst>
              <a:ext uri="{FF2B5EF4-FFF2-40B4-BE49-F238E27FC236}">
                <a16:creationId xmlns:a16="http://schemas.microsoft.com/office/drawing/2014/main" id="{C614AFE1-27DA-4A43-8280-4F8D065F47F8}"/>
              </a:ext>
            </a:extLst>
          </p:cNvPr>
          <p:cNvCxnSpPr>
            <a:cxnSpLocks/>
            <a:stCxn id="44" idx="3"/>
            <a:endCxn id="6" idx="1"/>
          </p:cNvCxnSpPr>
          <p:nvPr/>
        </p:nvCxnSpPr>
        <p:spPr bwMode="auto">
          <a:xfrm>
            <a:off x="9022238" y="3267435"/>
            <a:ext cx="1367400" cy="198117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0369295B-1701-6F47-B8CE-552B4F4DB15B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 flipV="1">
            <a:off x="9100439" y="4389303"/>
            <a:ext cx="1297258" cy="478822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曲線コネクタ 65">
            <a:extLst>
              <a:ext uri="{FF2B5EF4-FFF2-40B4-BE49-F238E27FC236}">
                <a16:creationId xmlns:a16="http://schemas.microsoft.com/office/drawing/2014/main" id="{5B7961D6-DE1F-2248-BCFD-1F4B05815B77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>
            <a:off x="9100439" y="4868125"/>
            <a:ext cx="1321208" cy="554224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環状矢印 3">
            <a:extLst>
              <a:ext uri="{FF2B5EF4-FFF2-40B4-BE49-F238E27FC236}">
                <a16:creationId xmlns:a16="http://schemas.microsoft.com/office/drawing/2014/main" id="{9EA6864B-28F6-1E49-A50D-94386E6EDDB4}"/>
              </a:ext>
            </a:extLst>
          </p:cNvPr>
          <p:cNvSpPr/>
          <p:nvPr/>
        </p:nvSpPr>
        <p:spPr bwMode="auto">
          <a:xfrm rot="19460626">
            <a:off x="9140487" y="3733177"/>
            <a:ext cx="464598" cy="483182"/>
          </a:xfrm>
          <a:prstGeom prst="circularArrow">
            <a:avLst>
              <a:gd name="adj1" fmla="val 8255"/>
              <a:gd name="adj2" fmla="val 864762"/>
              <a:gd name="adj3" fmla="val 6838574"/>
              <a:gd name="adj4" fmla="val 10800000"/>
              <a:gd name="adj5" fmla="val 15346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メモ 66">
            <a:extLst>
              <a:ext uri="{FF2B5EF4-FFF2-40B4-BE49-F238E27FC236}">
                <a16:creationId xmlns:a16="http://schemas.microsoft.com/office/drawing/2014/main" id="{9873B2EA-F816-C54A-A424-F4C69270F55D}"/>
              </a:ext>
            </a:extLst>
          </p:cNvPr>
          <p:cNvSpPr/>
          <p:nvPr/>
        </p:nvSpPr>
        <p:spPr bwMode="auto">
          <a:xfrm>
            <a:off x="10407331" y="4175570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曲線コネクタ 67">
            <a:extLst>
              <a:ext uri="{FF2B5EF4-FFF2-40B4-BE49-F238E27FC236}">
                <a16:creationId xmlns:a16="http://schemas.microsoft.com/office/drawing/2014/main" id="{E339B20C-D188-014A-8F3C-8EE3DCB356E9}"/>
              </a:ext>
            </a:extLst>
          </p:cNvPr>
          <p:cNvCxnSpPr>
            <a:cxnSpLocks/>
            <a:stCxn id="6" idx="1"/>
            <a:endCxn id="43" idx="3"/>
          </p:cNvCxnSpPr>
          <p:nvPr/>
        </p:nvCxnSpPr>
        <p:spPr bwMode="auto">
          <a:xfrm rot="10800000" flipV="1">
            <a:off x="9457404" y="3465552"/>
            <a:ext cx="932235" cy="72073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メモ 68">
            <a:extLst>
              <a:ext uri="{FF2B5EF4-FFF2-40B4-BE49-F238E27FC236}">
                <a16:creationId xmlns:a16="http://schemas.microsoft.com/office/drawing/2014/main" id="{D0DB7D57-A2CD-FE45-A82C-AE29BA266BC4}"/>
              </a:ext>
            </a:extLst>
          </p:cNvPr>
          <p:cNvSpPr/>
          <p:nvPr/>
        </p:nvSpPr>
        <p:spPr bwMode="auto">
          <a:xfrm>
            <a:off x="10425648" y="5242864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B89A998-E30D-7546-9311-7E0A9761A0DF}"/>
              </a:ext>
            </a:extLst>
          </p:cNvPr>
          <p:cNvSpPr txBox="1"/>
          <p:nvPr/>
        </p:nvSpPr>
        <p:spPr>
          <a:xfrm>
            <a:off x="10286293" y="5618174"/>
            <a:ext cx="67037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Result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153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Planet White</Template>
  <TotalTime>318</TotalTime>
  <Words>95</Words>
  <Application>Microsoft Macintosh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Wingdings</vt:lpstr>
      <vt:lpstr>10 September 2009</vt:lpstr>
      <vt:lpstr>Procedure for the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HITOMI TAKAHASHI</dc:creator>
  <cp:lastModifiedBy>HITOMI TAKAHASHI</cp:lastModifiedBy>
  <cp:revision>22</cp:revision>
  <dcterms:created xsi:type="dcterms:W3CDTF">2019-01-09T04:50:07Z</dcterms:created>
  <dcterms:modified xsi:type="dcterms:W3CDTF">2019-06-18T08:25:13Z</dcterms:modified>
</cp:coreProperties>
</file>