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030"/>
  </p:normalViewPr>
  <p:slideViewPr>
    <p:cSldViewPr snapToGrid="0" snapToObjects="1">
      <p:cViewPr varScale="1">
        <p:scale>
          <a:sx n="156" d="100"/>
          <a:sy n="15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AD7-BC3C-1347-8094-7D52BC88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6D3EC-87DE-694A-8647-A0E9A94FA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D32B-7828-1844-A260-094A3B38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793A-3681-AA4C-82B1-A1919AF1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233B-9ACC-4948-A3BE-B8CC209B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1F2F-8C41-9341-9816-27048A9A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6433-D3C4-674A-A97B-8E2D4280A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B78D-D845-FD49-A12B-9D8CD6EE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C0CB-CD4E-1F43-8422-58AA489E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DE18-E5DB-FB43-9270-B411DAB6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278C3-D114-E142-94FC-8AB1E2DF5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1A274-2F2F-224C-B40F-F9A62A4E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45DA-22EE-8B44-A47A-DDDFB9C5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519C-7082-5244-8709-738CAC75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F4F1-0ED3-114F-A1DE-4203CB4B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71E1-FE9D-6C47-9530-AAF6CA3B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35FD-B921-704B-AF68-AF4B4CD1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440B-A4AC-C441-9B99-FDC5A2C3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A557-2DED-554F-8E3E-7004D46B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CD51-E8A3-A54C-9486-83187A5B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1F2-D34F-A74F-8052-58590B2A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8A9A-90AC-4C41-8B9F-5A8E8B3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362D-A8F2-124B-AFD9-135C6B49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BBC5-F7CE-3D41-84FC-03C4F96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EFAB-AA9A-B04E-B595-4726C072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D785-8675-404E-A1D9-34D99611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F09B-EB4D-E940-B173-1A5EF9DDB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4A26C-F6FD-F244-9FB6-0304E505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C1447-B113-B944-AF55-665D1E70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8DFA-2B23-954D-9736-D8544F9C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4CB8-A195-AB49-9C1C-D4973A74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CB9-79D0-BA4D-912B-DB6FEE70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9AD5-72EF-6E4C-89EE-40DC6E9E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B2BD-1F75-0545-982A-92D170AD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0F17D-BFA9-2F40-BC1C-02E9E5B3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02B93-77C8-EF4F-9CAD-1D0C887DB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136DC-D591-934F-9164-18739BA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65A09-D282-C34C-AA06-9C027B8C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9EAB-0239-5343-A3C5-E9B79A71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1EC-D295-1E4F-93C8-F1C7DE43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1AC6A-AC36-264F-8A64-4704CD08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E8082-F6DF-8049-ADD5-8A206218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59E01-6D63-F242-93DB-50CA55AA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E0928-18BE-9A48-955D-1664EEA8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682D5-7695-0F43-964F-64747AD8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C793-0AD5-7A4D-8C6C-6A9BB24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0DB9-D8A3-7E46-9DE4-EC1B7BD5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4DF7-DF9B-CA4A-8448-90754738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6576-CB1D-BB45-A9E8-0DE34FBF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0952-F48F-7A40-90AA-4998B01C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9B1B7-EA11-3640-8CCB-403090C9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DBCBA-9E80-A147-B57A-71E16A6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80FE-1116-284E-B0F2-08C93143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C10E-1249-8B43-808E-1374F2AE6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4712-6DF1-E448-983A-B27D0906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42BC-013C-5A4D-8987-0FAA90FB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9A4D-6F17-CC40-9F23-017B9BCF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C8F3E-894F-5246-B949-462B8CF5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2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0E172-7F5D-3545-A8FA-99B888DF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453B-A12F-A240-AA3F-2858C30B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69C-0A4A-8243-A764-530CCE0CB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19F1-A45B-A145-89AA-9061A795C8D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9FD11-2E0F-784A-ACAA-B6FCCAD95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F646-0263-E145-8DAD-B183F80E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B9CD-E484-B545-967B-D590C53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D78B9B-0190-7449-8AF7-6F75335151B2}"/>
              </a:ext>
            </a:extLst>
          </p:cNvPr>
          <p:cNvGrpSpPr/>
          <p:nvPr/>
        </p:nvGrpSpPr>
        <p:grpSpPr>
          <a:xfrm>
            <a:off x="119405" y="647151"/>
            <a:ext cx="11991163" cy="2286000"/>
            <a:chOff x="119405" y="647151"/>
            <a:chExt cx="11991163" cy="228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CA95DB-7597-B143-A09B-80C8003FC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405" y="921471"/>
              <a:ext cx="3017520" cy="20116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FF4AAE-A947-0A47-84F3-3C80E2E3E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3373" y="890991"/>
              <a:ext cx="2743200" cy="1828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24E661-3F52-E146-A817-3E148A27C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9122" y="769071"/>
              <a:ext cx="2926080" cy="19507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1A5BA1-9D3D-294C-8C31-06AD106DE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3048" y="647151"/>
              <a:ext cx="3017520" cy="201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67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FB479E0-D8A8-F446-8A56-A441FAFA140D}"/>
              </a:ext>
            </a:extLst>
          </p:cNvPr>
          <p:cNvGrpSpPr/>
          <p:nvPr/>
        </p:nvGrpSpPr>
        <p:grpSpPr>
          <a:xfrm>
            <a:off x="3278508" y="1249136"/>
            <a:ext cx="5530756" cy="4140976"/>
            <a:chOff x="2168165" y="138793"/>
            <a:chExt cx="5530756" cy="4140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231F65-FFEB-5D48-A538-1DA2E3BAE1B0}"/>
                </a:ext>
              </a:extLst>
            </p:cNvPr>
            <p:cNvSpPr/>
            <p:nvPr/>
          </p:nvSpPr>
          <p:spPr>
            <a:xfrm>
              <a:off x="2168165" y="961534"/>
              <a:ext cx="1828800" cy="33182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Prepare quantum state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EAE808-2660-9D4C-ACDC-DE8AE076E9EF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3996964" y="2620650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82EC3E-AFEF-7641-B403-65670C39B4F6}"/>
                </a:ext>
              </a:extLst>
            </p:cNvPr>
            <p:cNvSpPr/>
            <p:nvPr/>
          </p:nvSpPr>
          <p:spPr>
            <a:xfrm>
              <a:off x="5368564" y="1736465"/>
              <a:ext cx="2330357" cy="17683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expectation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D37259-7376-BA4C-B3CD-4E06C4282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898" y="2771094"/>
              <a:ext cx="1737360" cy="20870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3CF03B-043E-664D-AF7E-30FD7546F334}"/>
                </a:ext>
              </a:extLst>
            </p:cNvPr>
            <p:cNvSpPr/>
            <p:nvPr/>
          </p:nvSpPr>
          <p:spPr>
            <a:xfrm>
              <a:off x="5368565" y="138793"/>
              <a:ext cx="2330356" cy="12083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Classical optimizer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3CFD53-174D-3845-A1D8-F6A7F3F36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2222" y="971514"/>
              <a:ext cx="1280160" cy="24290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34B927-F6C5-3845-AB71-FBC04C2C4422}"/>
                </a:ext>
              </a:extLst>
            </p:cNvPr>
            <p:cNvCxnSpPr/>
            <p:nvPr/>
          </p:nvCxnSpPr>
          <p:spPr>
            <a:xfrm>
              <a:off x="3105375" y="742949"/>
              <a:ext cx="0" cy="2185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E3AB72-533C-4E49-874A-C730968EE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3377" y="3016022"/>
              <a:ext cx="1005840" cy="277734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E1215-0C2C-9F4A-8F64-559A0A00836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92908" y="1853293"/>
            <a:ext cx="228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9673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Vaibhaw Kumar</dc:creator>
  <cp:lastModifiedBy>Vaibhaw Kumar</cp:lastModifiedBy>
  <cp:revision>9</cp:revision>
  <dcterms:created xsi:type="dcterms:W3CDTF">2021-06-25T19:39:58Z</dcterms:created>
  <dcterms:modified xsi:type="dcterms:W3CDTF">2021-07-02T12:53:51Z</dcterms:modified>
</cp:coreProperties>
</file>