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70002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>
        <p:scale>
          <a:sx n="55" d="100"/>
          <a:sy n="55" d="100"/>
        </p:scale>
        <p:origin x="-1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025" y="1001553"/>
            <a:ext cx="2025015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3214319"/>
            <a:ext cx="2025015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18" y="325823"/>
            <a:ext cx="5821918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4" y="325823"/>
            <a:ext cx="17128252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1" y="1525704"/>
            <a:ext cx="23287673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1" y="4095459"/>
            <a:ext cx="23287673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5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1629117"/>
            <a:ext cx="11475085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1629117"/>
            <a:ext cx="11475085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325824"/>
            <a:ext cx="23287673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2" y="1500205"/>
            <a:ext cx="11422349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2" y="2235432"/>
            <a:ext cx="11422349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1" y="1500205"/>
            <a:ext cx="11478602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1" y="2235432"/>
            <a:ext cx="11478602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407988"/>
            <a:ext cx="870826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881140"/>
            <a:ext cx="13668851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835944"/>
            <a:ext cx="870826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407988"/>
            <a:ext cx="870826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881140"/>
            <a:ext cx="13668851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835944"/>
            <a:ext cx="870826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325824"/>
            <a:ext cx="23287673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1629117"/>
            <a:ext cx="23287673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5672161"/>
            <a:ext cx="60750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D94D-9E31-C04D-8E56-CA0A53C7BB8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5672161"/>
            <a:ext cx="911256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5672161"/>
            <a:ext cx="60750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C8E3-B0F6-BD41-BB5B-6D84D3A4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9F1142-D946-8141-9018-FD09CACFA948}"/>
              </a:ext>
            </a:extLst>
          </p:cNvPr>
          <p:cNvSpPr/>
          <p:nvPr/>
        </p:nvSpPr>
        <p:spPr>
          <a:xfrm>
            <a:off x="447700" y="2456834"/>
            <a:ext cx="2377440" cy="106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ch</a:t>
            </a:r>
            <a:r>
              <a:rPr lang="en-GB" b="1" dirty="0"/>
              <a:t>-prerequisites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Teaches minimal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Teaches minimal </a:t>
            </a:r>
            <a:r>
              <a:rPr lang="en-US" sz="1200" b="1" dirty="0" err="1"/>
              <a:t>Qiskit</a:t>
            </a:r>
            <a:endParaRPr lang="en-US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42466-0C5F-0B43-A257-F6FD7B982317}"/>
              </a:ext>
            </a:extLst>
          </p:cNvPr>
          <p:cNvSpPr/>
          <p:nvPr/>
        </p:nvSpPr>
        <p:spPr>
          <a:xfrm>
            <a:off x="3691461" y="3889932"/>
            <a:ext cx="2670048" cy="1977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ch</a:t>
            </a:r>
            <a:r>
              <a:rPr lang="en-GB" b="1" dirty="0"/>
              <a:t>-states:</a:t>
            </a:r>
          </a:p>
          <a:p>
            <a:r>
              <a:rPr lang="en-GB" sz="1400" b="1" dirty="0"/>
              <a:t>    atoms-computation</a:t>
            </a:r>
          </a:p>
          <a:p>
            <a:r>
              <a:rPr lang="en-GB" sz="1400" b="1" dirty="0"/>
              <a:t>    unique-properties-qubits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Gets people thinking at the machine code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Shows people something uniquely quantum without linear 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Suitable for high school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D1E0E-D81D-2643-A90B-DCF7738F2C98}"/>
              </a:ext>
            </a:extLst>
          </p:cNvPr>
          <p:cNvSpPr/>
          <p:nvPr/>
        </p:nvSpPr>
        <p:spPr>
          <a:xfrm>
            <a:off x="7109173" y="2118221"/>
            <a:ext cx="2670048" cy="1705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ch</a:t>
            </a:r>
            <a:r>
              <a:rPr lang="en-GB" b="1" dirty="0"/>
              <a:t>-states</a:t>
            </a:r>
          </a:p>
          <a:p>
            <a:r>
              <a:rPr lang="en-GB" b="1" dirty="0"/>
              <a:t>   </a:t>
            </a:r>
            <a:r>
              <a:rPr lang="en-GB" sz="1400" b="1" dirty="0"/>
              <a:t>all other sections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Introduce minimal linear algebra to describe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Justify why states are described this way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84B1B4-5383-AA4E-9A60-1B08F35C439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825140" y="2989568"/>
            <a:ext cx="866321" cy="1889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11D794-7B31-0748-8C32-6BE0C501F10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361509" y="2970899"/>
            <a:ext cx="747664" cy="190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3D36F5-3936-EB44-808F-04169F24573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825140" y="2970899"/>
            <a:ext cx="4284033" cy="1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ADA356-9D15-7842-A085-E15F72695125}"/>
              </a:ext>
            </a:extLst>
          </p:cNvPr>
          <p:cNvCxnSpPr>
            <a:cxnSpLocks/>
          </p:cNvCxnSpPr>
          <p:nvPr/>
        </p:nvCxnSpPr>
        <p:spPr>
          <a:xfrm>
            <a:off x="447700" y="4949647"/>
            <a:ext cx="9349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D5D379-BBAC-A642-B9EF-0542E44C1931}"/>
              </a:ext>
            </a:extLst>
          </p:cNvPr>
          <p:cNvCxnSpPr>
            <a:cxnSpLocks/>
          </p:cNvCxnSpPr>
          <p:nvPr/>
        </p:nvCxnSpPr>
        <p:spPr>
          <a:xfrm>
            <a:off x="447700" y="5570601"/>
            <a:ext cx="93497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C69ED-E2C1-9A40-B46F-2FFC2A064BCE}"/>
              </a:ext>
            </a:extLst>
          </p:cNvPr>
          <p:cNvSpPr txBox="1"/>
          <p:nvPr/>
        </p:nvSpPr>
        <p:spPr>
          <a:xfrm>
            <a:off x="1403860" y="4764981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39B1E7-0E07-9C42-AE61-B1AF049964AF}"/>
              </a:ext>
            </a:extLst>
          </p:cNvPr>
          <p:cNvCxnSpPr>
            <a:cxnSpLocks/>
          </p:cNvCxnSpPr>
          <p:nvPr/>
        </p:nvCxnSpPr>
        <p:spPr>
          <a:xfrm>
            <a:off x="447700" y="5248351"/>
            <a:ext cx="9349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63F0E1-CE44-2C4B-806E-608C3C6776A6}"/>
              </a:ext>
            </a:extLst>
          </p:cNvPr>
          <p:cNvSpPr txBox="1"/>
          <p:nvPr/>
        </p:nvSpPr>
        <p:spPr>
          <a:xfrm>
            <a:off x="1403860" y="5063685"/>
            <a:ext cx="16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7D47B7-44B7-DD40-9E26-5774B97132FB}"/>
              </a:ext>
            </a:extLst>
          </p:cNvPr>
          <p:cNvSpPr txBox="1"/>
          <p:nvPr/>
        </p:nvSpPr>
        <p:spPr>
          <a:xfrm>
            <a:off x="1403860" y="5385935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4C59F-F5F1-9743-A630-96246644A375}"/>
              </a:ext>
            </a:extLst>
          </p:cNvPr>
          <p:cNvSpPr/>
          <p:nvPr/>
        </p:nvSpPr>
        <p:spPr>
          <a:xfrm>
            <a:off x="10752988" y="2134059"/>
            <a:ext cx="3259974" cy="18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ch</a:t>
            </a:r>
            <a:r>
              <a:rPr lang="en-GB" b="1" dirty="0"/>
              <a:t>-gates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Introduce the basic gate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Get people thinking about how to combine simple gates to get what they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Show that the basic gate set can do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Supply the basic linear algebra required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D5FBAE-062C-A44B-AF90-8872DD5264D3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9779221" y="2970899"/>
            <a:ext cx="973767" cy="703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8DD30DA-316E-FE46-ACAE-9D9A2ADE23DF}"/>
              </a:ext>
            </a:extLst>
          </p:cNvPr>
          <p:cNvSpPr/>
          <p:nvPr/>
        </p:nvSpPr>
        <p:spPr>
          <a:xfrm>
            <a:off x="891739" y="230155"/>
            <a:ext cx="1441842" cy="9706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quantum knowledge</a:t>
            </a:r>
            <a:endParaRPr lang="en-US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87303E-C676-4449-BF64-0A3C6F815546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1612660" y="1200813"/>
            <a:ext cx="23760" cy="12560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EC6D04-0B96-D842-ABA4-20F9A83A8EBA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>
            <a:off x="1612660" y="1200813"/>
            <a:ext cx="3413825" cy="268911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4073BA-0A3D-4449-A65E-37782019531F}"/>
              </a:ext>
            </a:extLst>
          </p:cNvPr>
          <p:cNvCxnSpPr>
            <a:cxnSpLocks/>
            <a:stCxn id="24" idx="2"/>
            <a:endCxn id="11" idx="1"/>
          </p:cNvCxnSpPr>
          <p:nvPr/>
        </p:nvCxnSpPr>
        <p:spPr>
          <a:xfrm>
            <a:off x="1612660" y="1200813"/>
            <a:ext cx="5496513" cy="177008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A0E2E-135E-2B4A-A8B5-B8229027EB43}"/>
              </a:ext>
            </a:extLst>
          </p:cNvPr>
          <p:cNvSpPr/>
          <p:nvPr/>
        </p:nvSpPr>
        <p:spPr>
          <a:xfrm>
            <a:off x="17961577" y="1623176"/>
            <a:ext cx="1680534" cy="104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ch</a:t>
            </a:r>
            <a:r>
              <a:rPr lang="en-GB" b="1" dirty="0"/>
              <a:t>-applications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tbd</a:t>
            </a:r>
            <a:endParaRPr lang="en-US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346B90-435C-A24B-BCD4-318815141865}"/>
              </a:ext>
            </a:extLst>
          </p:cNvPr>
          <p:cNvSpPr/>
          <p:nvPr/>
        </p:nvSpPr>
        <p:spPr>
          <a:xfrm>
            <a:off x="15733113" y="1611493"/>
            <a:ext cx="1523064" cy="104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ch</a:t>
            </a:r>
            <a:r>
              <a:rPr lang="en-GB" b="1" dirty="0"/>
              <a:t>-algorithms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tbd</a:t>
            </a:r>
            <a:endParaRPr lang="en-US" sz="1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D2352F-FEEC-5C4F-A247-2B86BD6A4B4A}"/>
              </a:ext>
            </a:extLst>
          </p:cNvPr>
          <p:cNvSpPr/>
          <p:nvPr/>
        </p:nvSpPr>
        <p:spPr>
          <a:xfrm>
            <a:off x="15733113" y="3689082"/>
            <a:ext cx="2334762" cy="104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ch</a:t>
            </a:r>
            <a:r>
              <a:rPr lang="en-GB" b="1" dirty="0"/>
              <a:t>-quantum-hardware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tbd</a:t>
            </a:r>
            <a:endParaRPr lang="en-US" sz="12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498E4F-5034-C74C-8349-C236B91A8883}"/>
              </a:ext>
            </a:extLst>
          </p:cNvPr>
          <p:cNvCxnSpPr>
            <a:cxnSpLocks/>
            <a:stCxn id="22" idx="3"/>
            <a:endCxn id="49" idx="1"/>
          </p:cNvCxnSpPr>
          <p:nvPr/>
        </p:nvCxnSpPr>
        <p:spPr>
          <a:xfrm flipV="1">
            <a:off x="14012962" y="2134059"/>
            <a:ext cx="1720151" cy="907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B44B66-4A00-DB49-B858-3A0EFE40F5B1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17256177" y="2134059"/>
            <a:ext cx="705400" cy="116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47F824-15ED-B647-A835-C463086254FD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>
            <a:off x="14012962" y="3041237"/>
            <a:ext cx="1720151" cy="1170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410F109-B2A6-CC40-BEA6-FAF9C66B57A4}"/>
              </a:ext>
            </a:extLst>
          </p:cNvPr>
          <p:cNvSpPr/>
          <p:nvPr/>
        </p:nvSpPr>
        <p:spPr>
          <a:xfrm>
            <a:off x="11463952" y="225849"/>
            <a:ext cx="1838046" cy="9706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Knows qubits, but not quantum algorithms</a:t>
            </a:r>
            <a:endParaRPr lang="en-US" sz="1200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CB1CCA-F720-294A-9E9A-C50EA73C88C8}"/>
              </a:ext>
            </a:extLst>
          </p:cNvPr>
          <p:cNvCxnSpPr>
            <a:cxnSpLocks/>
            <a:stCxn id="70" idx="2"/>
            <a:endCxn id="22" idx="0"/>
          </p:cNvCxnSpPr>
          <p:nvPr/>
        </p:nvCxnSpPr>
        <p:spPr>
          <a:xfrm>
            <a:off x="12382975" y="1196507"/>
            <a:ext cx="0" cy="9375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334690-D590-FA4E-9604-E5FCE80A56C5}"/>
              </a:ext>
            </a:extLst>
          </p:cNvPr>
          <p:cNvCxnSpPr>
            <a:cxnSpLocks/>
            <a:stCxn id="70" idx="2"/>
            <a:endCxn id="49" idx="1"/>
          </p:cNvCxnSpPr>
          <p:nvPr/>
        </p:nvCxnSpPr>
        <p:spPr>
          <a:xfrm>
            <a:off x="12382975" y="1196507"/>
            <a:ext cx="3350138" cy="937552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31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107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Wootton</dc:creator>
  <cp:lastModifiedBy>James Wootton</cp:lastModifiedBy>
  <cp:revision>4</cp:revision>
  <dcterms:created xsi:type="dcterms:W3CDTF">2019-09-18T07:20:22Z</dcterms:created>
  <dcterms:modified xsi:type="dcterms:W3CDTF">2019-09-18T07:59:06Z</dcterms:modified>
</cp:coreProperties>
</file>