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321" r:id="rId2"/>
    <p:sldId id="388" r:id="rId3"/>
    <p:sldId id="452" r:id="rId4"/>
    <p:sldId id="453" r:id="rId5"/>
    <p:sldId id="454" r:id="rId6"/>
    <p:sldId id="449" r:id="rId7"/>
    <p:sldId id="386" r:id="rId8"/>
    <p:sldId id="455" r:id="rId9"/>
    <p:sldId id="456" r:id="rId10"/>
    <p:sldId id="457" r:id="rId11"/>
    <p:sldId id="458" r:id="rId12"/>
    <p:sldId id="459" r:id="rId13"/>
    <p:sldId id="460" r:id="rId14"/>
    <p:sldId id="461" r:id="rId15"/>
    <p:sldId id="462" r:id="rId16"/>
    <p:sldId id="463" r:id="rId17"/>
    <p:sldId id="465" r:id="rId18"/>
    <p:sldId id="466" r:id="rId19"/>
    <p:sldId id="503" r:id="rId20"/>
    <p:sldId id="467" r:id="rId21"/>
    <p:sldId id="468" r:id="rId22"/>
    <p:sldId id="469" r:id="rId23"/>
    <p:sldId id="470" r:id="rId24"/>
    <p:sldId id="471" r:id="rId25"/>
    <p:sldId id="472" r:id="rId26"/>
    <p:sldId id="473" r:id="rId27"/>
    <p:sldId id="474" r:id="rId28"/>
    <p:sldId id="475" r:id="rId29"/>
    <p:sldId id="476" r:id="rId30"/>
    <p:sldId id="477" r:id="rId31"/>
    <p:sldId id="478" r:id="rId32"/>
    <p:sldId id="479" r:id="rId33"/>
    <p:sldId id="480" r:id="rId34"/>
    <p:sldId id="481" r:id="rId35"/>
    <p:sldId id="505" r:id="rId36"/>
    <p:sldId id="483" r:id="rId37"/>
    <p:sldId id="484" r:id="rId38"/>
    <p:sldId id="491" r:id="rId39"/>
    <p:sldId id="492" r:id="rId40"/>
    <p:sldId id="493" r:id="rId41"/>
    <p:sldId id="490" r:id="rId42"/>
    <p:sldId id="485" r:id="rId43"/>
    <p:sldId id="486" r:id="rId44"/>
    <p:sldId id="487" r:id="rId45"/>
    <p:sldId id="489" r:id="rId46"/>
    <p:sldId id="488" r:id="rId47"/>
    <p:sldId id="494" r:id="rId48"/>
    <p:sldId id="496" r:id="rId49"/>
    <p:sldId id="495" r:id="rId50"/>
    <p:sldId id="497" r:id="rId51"/>
    <p:sldId id="499" r:id="rId52"/>
    <p:sldId id="500" r:id="rId53"/>
    <p:sldId id="498" r:id="rId54"/>
    <p:sldId id="501" r:id="rId55"/>
    <p:sldId id="504" r:id="rId56"/>
    <p:sldId id="506" r:id="rId57"/>
    <p:sldId id="507" r:id="rId58"/>
    <p:sldId id="502" r:id="rId59"/>
    <p:sldId id="508" r:id="rId60"/>
    <p:sldId id="509" r:id="rId61"/>
    <p:sldId id="510" r:id="rId62"/>
    <p:sldId id="511" r:id="rId63"/>
    <p:sldId id="512" r:id="rId64"/>
    <p:sldId id="513" r:id="rId65"/>
    <p:sldId id="359" r:id="rId66"/>
  </p:sldIdLst>
  <p:sldSz cx="23039388" cy="12960350"/>
  <p:notesSz cx="9144000" cy="6858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8CA6741-D517-47A3-B4C6-5CB7F7DC5A2E}">
          <p14:sldIdLst>
            <p14:sldId id="321"/>
            <p14:sldId id="388"/>
            <p14:sldId id="452"/>
            <p14:sldId id="453"/>
            <p14:sldId id="454"/>
            <p14:sldId id="449"/>
            <p14:sldId id="386"/>
            <p14:sldId id="455"/>
            <p14:sldId id="456"/>
            <p14:sldId id="457"/>
            <p14:sldId id="458"/>
            <p14:sldId id="459"/>
            <p14:sldId id="460"/>
            <p14:sldId id="461"/>
            <p14:sldId id="462"/>
            <p14:sldId id="463"/>
            <p14:sldId id="465"/>
            <p14:sldId id="466"/>
            <p14:sldId id="503"/>
            <p14:sldId id="467"/>
            <p14:sldId id="468"/>
            <p14:sldId id="469"/>
            <p14:sldId id="470"/>
            <p14:sldId id="471"/>
            <p14:sldId id="472"/>
            <p14:sldId id="473"/>
            <p14:sldId id="474"/>
            <p14:sldId id="475"/>
            <p14:sldId id="476"/>
            <p14:sldId id="477"/>
            <p14:sldId id="478"/>
            <p14:sldId id="479"/>
            <p14:sldId id="480"/>
            <p14:sldId id="481"/>
            <p14:sldId id="505"/>
            <p14:sldId id="483"/>
            <p14:sldId id="484"/>
            <p14:sldId id="491"/>
            <p14:sldId id="492"/>
            <p14:sldId id="493"/>
            <p14:sldId id="490"/>
            <p14:sldId id="485"/>
            <p14:sldId id="486"/>
            <p14:sldId id="487"/>
            <p14:sldId id="489"/>
            <p14:sldId id="488"/>
            <p14:sldId id="494"/>
            <p14:sldId id="496"/>
            <p14:sldId id="495"/>
            <p14:sldId id="497"/>
            <p14:sldId id="499"/>
            <p14:sldId id="500"/>
            <p14:sldId id="498"/>
            <p14:sldId id="501"/>
            <p14:sldId id="504"/>
            <p14:sldId id="506"/>
            <p14:sldId id="507"/>
            <p14:sldId id="502"/>
            <p14:sldId id="508"/>
            <p14:sldId id="509"/>
            <p14:sldId id="510"/>
            <p14:sldId id="511"/>
            <p14:sldId id="512"/>
            <p14:sldId id="513"/>
            <p14:sldId id="359"/>
          </p14:sldIdLst>
        </p14:section>
      </p14:sectionLst>
    </p:ext>
    <p:ext uri="{EFAFB233-063F-42B5-8137-9DF3F51BA10A}">
      <p15:sldGuideLst xmlns:p15="http://schemas.microsoft.com/office/powerpoint/2012/main">
        <p15:guide id="1" orient="horz" pos="4058">
          <p15:clr>
            <a:srgbClr val="A4A3A4"/>
          </p15:clr>
        </p15:guide>
        <p15:guide id="2" pos="7256">
          <p15:clr>
            <a:srgbClr val="A4A3A4"/>
          </p15:clr>
        </p15:guide>
      </p15:sldGuideLst>
    </p:ext>
    <p:ext uri="{2D200454-40CA-4A62-9FC3-DE9A4176ACB9}">
      <p15:notesGuideLst xmlns:p15="http://schemas.microsoft.com/office/powerpoint/2012/main">
        <p15:guide id="1" orient="horz" pos="2036"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b441570e09b50c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577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9295" autoAdjust="0"/>
  </p:normalViewPr>
  <p:slideViewPr>
    <p:cSldViewPr snapToGrid="0" showGuides="1">
      <p:cViewPr varScale="1">
        <p:scale>
          <a:sx n="49" d="100"/>
          <a:sy n="49" d="100"/>
        </p:scale>
        <p:origin x="348" y="54"/>
      </p:cViewPr>
      <p:guideLst>
        <p:guide orient="horz" pos="4058"/>
        <p:guide pos="7256"/>
      </p:guideLst>
    </p:cSldViewPr>
  </p:slideViewPr>
  <p:outlineViewPr>
    <p:cViewPr>
      <p:scale>
        <a:sx n="33" d="100"/>
        <a:sy n="33" d="100"/>
      </p:scale>
      <p:origin x="0" y="-42"/>
    </p:cViewPr>
  </p:outlineViewPr>
  <p:notesTextViewPr>
    <p:cViewPr>
      <p:scale>
        <a:sx n="1" d="1"/>
        <a:sy n="1" d="1"/>
      </p:scale>
      <p:origin x="0" y="0"/>
    </p:cViewPr>
  </p:notesTextViewPr>
  <p:sorterViewPr>
    <p:cViewPr varScale="1">
      <p:scale>
        <a:sx n="100" d="100"/>
        <a:sy n="100" d="100"/>
      </p:scale>
      <p:origin x="0" y="-13984"/>
    </p:cViewPr>
  </p:sorterViewPr>
  <p:notesViewPr>
    <p:cSldViewPr snapToGrid="0" showGuides="1">
      <p:cViewPr varScale="1">
        <p:scale>
          <a:sx n="75" d="100"/>
          <a:sy n="75" d="100"/>
        </p:scale>
        <p:origin x="2106" y="72"/>
      </p:cViewPr>
      <p:guideLst>
        <p:guide orient="horz" pos="2036"/>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3637C6-CECF-471A-A288-4778B9F85AA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C337D85-FDA7-4EEA-A3A6-C5514580B772}">
      <dgm:prSet phldrT="[文本]"/>
      <dgm:spPr/>
      <dgm:t>
        <a:bodyPr/>
        <a:lstStyle/>
        <a:p>
          <a:r>
            <a:rPr lang="zh-CN" altLang="en-US" dirty="0"/>
            <a:t>交通</a:t>
          </a:r>
        </a:p>
      </dgm:t>
    </dgm:pt>
    <dgm:pt modelId="{47E1D56B-14DD-4A3E-9397-E462A65C4AB9}" type="parTrans" cxnId="{C01D7E94-0456-40C0-A318-4AADAD2C32B0}">
      <dgm:prSet/>
      <dgm:spPr/>
      <dgm:t>
        <a:bodyPr/>
        <a:lstStyle/>
        <a:p>
          <a:endParaRPr lang="zh-CN" altLang="en-US"/>
        </a:p>
      </dgm:t>
    </dgm:pt>
    <dgm:pt modelId="{524F0AD8-BD92-43E3-841B-DE5026AB1378}" type="sibTrans" cxnId="{C01D7E94-0456-40C0-A318-4AADAD2C32B0}">
      <dgm:prSet/>
      <dgm:spPr/>
      <dgm:t>
        <a:bodyPr/>
        <a:lstStyle/>
        <a:p>
          <a:endParaRPr lang="zh-CN" altLang="en-US"/>
        </a:p>
      </dgm:t>
    </dgm:pt>
    <dgm:pt modelId="{7D2981EA-4C51-4C80-83E3-BF1E20E98B08}">
      <dgm:prSet phldrT="[文本]"/>
      <dgm:spPr/>
      <dgm:t>
        <a:bodyPr/>
        <a:lstStyle/>
        <a:p>
          <a:r>
            <a:rPr lang="zh-CN" altLang="en-US" dirty="0"/>
            <a:t>自行车</a:t>
          </a:r>
        </a:p>
      </dgm:t>
    </dgm:pt>
    <dgm:pt modelId="{D084A3A9-9626-4849-81DF-AE6D23DAAB9E}" type="parTrans" cxnId="{6BF34003-9532-4437-8E95-875370DC7BF1}">
      <dgm:prSet/>
      <dgm:spPr/>
      <dgm:t>
        <a:bodyPr/>
        <a:lstStyle/>
        <a:p>
          <a:endParaRPr lang="zh-CN" altLang="en-US"/>
        </a:p>
      </dgm:t>
    </dgm:pt>
    <dgm:pt modelId="{FE8C58B3-3EE6-452B-B8A5-24C4F6CBE92E}" type="sibTrans" cxnId="{6BF34003-9532-4437-8E95-875370DC7BF1}">
      <dgm:prSet/>
      <dgm:spPr/>
      <dgm:t>
        <a:bodyPr/>
        <a:lstStyle/>
        <a:p>
          <a:endParaRPr lang="zh-CN" altLang="en-US"/>
        </a:p>
      </dgm:t>
    </dgm:pt>
    <dgm:pt modelId="{5B2215CE-8209-4CCE-BC89-E589587265E9}">
      <dgm:prSet phldrT="[文本]"/>
      <dgm:spPr/>
      <dgm:t>
        <a:bodyPr/>
        <a:lstStyle/>
        <a:p>
          <a:r>
            <a:rPr lang="zh-CN" altLang="en-US" dirty="0"/>
            <a:t>动力组件</a:t>
          </a:r>
        </a:p>
      </dgm:t>
    </dgm:pt>
    <dgm:pt modelId="{EC84BE5E-9E8F-497A-88FD-5D04C1A8C78B}" type="parTrans" cxnId="{31E3EC4B-BC78-48E7-A26F-024C711E093F}">
      <dgm:prSet/>
      <dgm:spPr/>
      <dgm:t>
        <a:bodyPr/>
        <a:lstStyle/>
        <a:p>
          <a:endParaRPr lang="zh-CN" altLang="en-US"/>
        </a:p>
      </dgm:t>
    </dgm:pt>
    <dgm:pt modelId="{5C62FFE3-ABAA-4342-908D-1BEC577728BE}" type="sibTrans" cxnId="{31E3EC4B-BC78-48E7-A26F-024C711E093F}">
      <dgm:prSet/>
      <dgm:spPr/>
      <dgm:t>
        <a:bodyPr/>
        <a:lstStyle/>
        <a:p>
          <a:endParaRPr lang="zh-CN" altLang="en-US"/>
        </a:p>
      </dgm:t>
    </dgm:pt>
    <dgm:pt modelId="{B6BDB3F1-574E-4A79-9063-0FF05B635F18}">
      <dgm:prSet phldrT="[文本]"/>
      <dgm:spPr/>
      <dgm:t>
        <a:bodyPr/>
        <a:lstStyle/>
        <a:p>
          <a:r>
            <a:rPr lang="zh-CN" altLang="en-US" dirty="0"/>
            <a:t>安全系数</a:t>
          </a:r>
        </a:p>
      </dgm:t>
    </dgm:pt>
    <dgm:pt modelId="{4F155668-7DD5-4C9B-AD99-BD06A29E5785}" type="parTrans" cxnId="{B620FA7E-89E4-4478-876A-41124699597D}">
      <dgm:prSet/>
      <dgm:spPr/>
      <dgm:t>
        <a:bodyPr/>
        <a:lstStyle/>
        <a:p>
          <a:endParaRPr lang="zh-CN" altLang="en-US"/>
        </a:p>
      </dgm:t>
    </dgm:pt>
    <dgm:pt modelId="{F2E5698B-E6F6-4BC9-B650-A2A197C45E98}" type="sibTrans" cxnId="{B620FA7E-89E4-4478-876A-41124699597D}">
      <dgm:prSet/>
      <dgm:spPr/>
      <dgm:t>
        <a:bodyPr/>
        <a:lstStyle/>
        <a:p>
          <a:endParaRPr lang="zh-CN" altLang="en-US"/>
        </a:p>
      </dgm:t>
    </dgm:pt>
    <dgm:pt modelId="{70529552-14A8-4E5C-989B-37C545AC6F7B}">
      <dgm:prSet phldrT="[文本]"/>
      <dgm:spPr/>
      <dgm:t>
        <a:bodyPr/>
        <a:lstStyle/>
        <a:p>
          <a:r>
            <a:rPr lang="zh-CN" altLang="en-US" dirty="0"/>
            <a:t>摩托车</a:t>
          </a:r>
        </a:p>
      </dgm:t>
    </dgm:pt>
    <dgm:pt modelId="{3BB64EA7-8AAA-42A8-8F46-603C0ED66F0E}" type="parTrans" cxnId="{C8E9B239-4A83-42CC-98EC-BA7E5E5612AE}">
      <dgm:prSet/>
      <dgm:spPr/>
      <dgm:t>
        <a:bodyPr/>
        <a:lstStyle/>
        <a:p>
          <a:endParaRPr lang="zh-CN" altLang="en-US"/>
        </a:p>
      </dgm:t>
    </dgm:pt>
    <dgm:pt modelId="{17E10C9E-E2C3-4A2B-98D9-08ECF11288B8}" type="sibTrans" cxnId="{C8E9B239-4A83-42CC-98EC-BA7E5E5612AE}">
      <dgm:prSet/>
      <dgm:spPr/>
      <dgm:t>
        <a:bodyPr/>
        <a:lstStyle/>
        <a:p>
          <a:endParaRPr lang="zh-CN" altLang="en-US"/>
        </a:p>
      </dgm:t>
    </dgm:pt>
    <dgm:pt modelId="{AB294991-C37A-475B-BE7F-13A76492D326}">
      <dgm:prSet/>
      <dgm:spPr/>
      <dgm:t>
        <a:bodyPr/>
        <a:lstStyle/>
        <a:p>
          <a:r>
            <a:rPr lang="zh-CN" altLang="en-US" dirty="0"/>
            <a:t>动力来源</a:t>
          </a:r>
        </a:p>
      </dgm:t>
    </dgm:pt>
    <dgm:pt modelId="{741056D9-4F21-43A9-8953-07D0C95B8AB2}" type="parTrans" cxnId="{FA16F017-EE35-4A20-AA4E-BEAC093BB301}">
      <dgm:prSet/>
      <dgm:spPr/>
      <dgm:t>
        <a:bodyPr/>
        <a:lstStyle/>
        <a:p>
          <a:endParaRPr lang="zh-CN" altLang="en-US"/>
        </a:p>
      </dgm:t>
    </dgm:pt>
    <dgm:pt modelId="{B427A2C0-4644-4CDF-BC11-0D0B6E3FE92D}" type="sibTrans" cxnId="{FA16F017-EE35-4A20-AA4E-BEAC093BB301}">
      <dgm:prSet/>
      <dgm:spPr/>
      <dgm:t>
        <a:bodyPr/>
        <a:lstStyle/>
        <a:p>
          <a:endParaRPr lang="zh-CN" altLang="en-US"/>
        </a:p>
      </dgm:t>
    </dgm:pt>
    <dgm:pt modelId="{67DE9E7A-F07F-46F9-A521-8958FE1C76A5}">
      <dgm:prSet/>
      <dgm:spPr/>
      <dgm:t>
        <a:bodyPr/>
        <a:lstStyle/>
        <a:p>
          <a:r>
            <a:rPr lang="zh-CN" altLang="en-US" dirty="0"/>
            <a:t>两个轮子</a:t>
          </a:r>
        </a:p>
      </dgm:t>
    </dgm:pt>
    <dgm:pt modelId="{C68B5C32-ECCB-4915-84A0-AE5810A57E9F}" type="parTrans" cxnId="{9DEACD3D-69A9-4BAB-A87E-2BFFBD86121B}">
      <dgm:prSet/>
      <dgm:spPr/>
      <dgm:t>
        <a:bodyPr/>
        <a:lstStyle/>
        <a:p>
          <a:endParaRPr lang="zh-CN" altLang="en-US"/>
        </a:p>
      </dgm:t>
    </dgm:pt>
    <dgm:pt modelId="{8DCB569E-BF48-4195-8CFC-9A21628F8A4B}" type="sibTrans" cxnId="{9DEACD3D-69A9-4BAB-A87E-2BFFBD86121B}">
      <dgm:prSet/>
      <dgm:spPr/>
      <dgm:t>
        <a:bodyPr/>
        <a:lstStyle/>
        <a:p>
          <a:endParaRPr lang="zh-CN" altLang="en-US"/>
        </a:p>
      </dgm:t>
    </dgm:pt>
    <dgm:pt modelId="{3155786E-A19E-44C6-AC86-696F752A6B8C}">
      <dgm:prSet/>
      <dgm:spPr/>
      <dgm:t>
        <a:bodyPr/>
        <a:lstStyle/>
        <a:p>
          <a:r>
            <a:rPr lang="zh-CN" altLang="en-US" dirty="0"/>
            <a:t>低</a:t>
          </a:r>
        </a:p>
      </dgm:t>
    </dgm:pt>
    <dgm:pt modelId="{43C5C6DB-1FF1-4707-A767-D2C27C02D45B}" type="parTrans" cxnId="{9DB7559E-2BFE-4D3D-8967-A572746DF662}">
      <dgm:prSet/>
      <dgm:spPr/>
      <dgm:t>
        <a:bodyPr/>
        <a:lstStyle/>
        <a:p>
          <a:endParaRPr lang="zh-CN" altLang="en-US"/>
        </a:p>
      </dgm:t>
    </dgm:pt>
    <dgm:pt modelId="{F7A253B5-2253-4DFC-A29B-51EF6F89F089}" type="sibTrans" cxnId="{9DB7559E-2BFE-4D3D-8967-A572746DF662}">
      <dgm:prSet/>
      <dgm:spPr/>
      <dgm:t>
        <a:bodyPr/>
        <a:lstStyle/>
        <a:p>
          <a:endParaRPr lang="zh-CN" altLang="en-US"/>
        </a:p>
      </dgm:t>
    </dgm:pt>
    <dgm:pt modelId="{AF39B140-88DE-4394-A589-D71F44A36AC5}">
      <dgm:prSet/>
      <dgm:spPr/>
      <dgm:t>
        <a:bodyPr/>
        <a:lstStyle/>
        <a:p>
          <a:r>
            <a:rPr lang="zh-CN" altLang="en-US" dirty="0"/>
            <a:t>全靠脚蹬</a:t>
          </a:r>
        </a:p>
      </dgm:t>
    </dgm:pt>
    <dgm:pt modelId="{231883CB-4B10-42B7-8184-57111B249489}" type="parTrans" cxnId="{CED74DA8-F908-451E-BC2E-FBB951ED21A4}">
      <dgm:prSet/>
      <dgm:spPr/>
      <dgm:t>
        <a:bodyPr/>
        <a:lstStyle/>
        <a:p>
          <a:endParaRPr lang="zh-CN" altLang="en-US"/>
        </a:p>
      </dgm:t>
    </dgm:pt>
    <dgm:pt modelId="{7453C46B-4226-4B46-B7FE-7BFBD1723F56}" type="sibTrans" cxnId="{CED74DA8-F908-451E-BC2E-FBB951ED21A4}">
      <dgm:prSet/>
      <dgm:spPr/>
      <dgm:t>
        <a:bodyPr/>
        <a:lstStyle/>
        <a:p>
          <a:endParaRPr lang="zh-CN" altLang="en-US"/>
        </a:p>
      </dgm:t>
    </dgm:pt>
    <dgm:pt modelId="{3B21F56E-35CE-4D79-93D8-92E99ED51741}">
      <dgm:prSet phldrT="[文本]"/>
      <dgm:spPr/>
      <dgm:t>
        <a:bodyPr/>
        <a:lstStyle/>
        <a:p>
          <a:r>
            <a:rPr lang="zh-CN" altLang="en-US" dirty="0"/>
            <a:t>动力组件</a:t>
          </a:r>
        </a:p>
      </dgm:t>
    </dgm:pt>
    <dgm:pt modelId="{06C82EB7-E8EA-4707-9A7A-C2CDCDEACEED}" type="parTrans" cxnId="{67A7F387-F580-4FA9-91EF-C29842523C27}">
      <dgm:prSet/>
      <dgm:spPr/>
      <dgm:t>
        <a:bodyPr/>
        <a:lstStyle/>
        <a:p>
          <a:endParaRPr lang="zh-CN" altLang="en-US"/>
        </a:p>
      </dgm:t>
    </dgm:pt>
    <dgm:pt modelId="{427C7452-E10E-47E3-BFBA-AC6B006C3E16}" type="sibTrans" cxnId="{67A7F387-F580-4FA9-91EF-C29842523C27}">
      <dgm:prSet/>
      <dgm:spPr/>
      <dgm:t>
        <a:bodyPr/>
        <a:lstStyle/>
        <a:p>
          <a:endParaRPr lang="zh-CN" altLang="en-US"/>
        </a:p>
      </dgm:t>
    </dgm:pt>
    <dgm:pt modelId="{98F0FBB8-08BC-417C-B981-28BFA57F3EC8}">
      <dgm:prSet phldrT="[文本]"/>
      <dgm:spPr/>
      <dgm:t>
        <a:bodyPr/>
        <a:lstStyle/>
        <a:p>
          <a:r>
            <a:rPr lang="zh-CN" altLang="en-US" dirty="0"/>
            <a:t>安全系数</a:t>
          </a:r>
        </a:p>
      </dgm:t>
    </dgm:pt>
    <dgm:pt modelId="{FFB3685B-13BF-49CD-8C55-F128B35213FD}" type="parTrans" cxnId="{38A46727-5944-4471-9752-6EC8FC8C535B}">
      <dgm:prSet/>
      <dgm:spPr/>
      <dgm:t>
        <a:bodyPr/>
        <a:lstStyle/>
        <a:p>
          <a:endParaRPr lang="zh-CN" altLang="en-US"/>
        </a:p>
      </dgm:t>
    </dgm:pt>
    <dgm:pt modelId="{487FA436-3C2E-411F-8C38-F0ACABADD8B7}" type="sibTrans" cxnId="{38A46727-5944-4471-9752-6EC8FC8C535B}">
      <dgm:prSet/>
      <dgm:spPr/>
      <dgm:t>
        <a:bodyPr/>
        <a:lstStyle/>
        <a:p>
          <a:endParaRPr lang="zh-CN" altLang="en-US"/>
        </a:p>
      </dgm:t>
    </dgm:pt>
    <dgm:pt modelId="{0F8613CC-A0C0-4BC1-9B59-F680072BB30E}">
      <dgm:prSet/>
      <dgm:spPr/>
      <dgm:t>
        <a:bodyPr/>
        <a:lstStyle/>
        <a:p>
          <a:r>
            <a:rPr lang="zh-CN" altLang="en-US" dirty="0"/>
            <a:t>动力来源</a:t>
          </a:r>
        </a:p>
      </dgm:t>
    </dgm:pt>
    <dgm:pt modelId="{6B8F498C-1F23-477A-B1A6-6DC9D058CF93}" type="parTrans" cxnId="{1408C0D3-68E4-41A6-9CC1-214A4374549A}">
      <dgm:prSet/>
      <dgm:spPr/>
      <dgm:t>
        <a:bodyPr/>
        <a:lstStyle/>
        <a:p>
          <a:endParaRPr lang="zh-CN" altLang="en-US"/>
        </a:p>
      </dgm:t>
    </dgm:pt>
    <dgm:pt modelId="{BDCC72E1-1C41-494A-86D8-609742CB8E02}" type="sibTrans" cxnId="{1408C0D3-68E4-41A6-9CC1-214A4374549A}">
      <dgm:prSet/>
      <dgm:spPr/>
      <dgm:t>
        <a:bodyPr/>
        <a:lstStyle/>
        <a:p>
          <a:endParaRPr lang="zh-CN" altLang="en-US"/>
        </a:p>
      </dgm:t>
    </dgm:pt>
    <dgm:pt modelId="{16771875-8513-4D0C-B8FB-7329AE5D75AA}">
      <dgm:prSet/>
      <dgm:spPr/>
      <dgm:t>
        <a:bodyPr/>
        <a:lstStyle/>
        <a:p>
          <a:r>
            <a:rPr lang="zh-CN" altLang="en-US" dirty="0"/>
            <a:t>两个轮子</a:t>
          </a:r>
        </a:p>
      </dgm:t>
    </dgm:pt>
    <dgm:pt modelId="{7524DA04-FD74-44E2-920A-37089BEF3189}" type="parTrans" cxnId="{968D6C12-E792-4E6F-8AE7-250FECFBB33B}">
      <dgm:prSet/>
      <dgm:spPr/>
      <dgm:t>
        <a:bodyPr/>
        <a:lstStyle/>
        <a:p>
          <a:endParaRPr lang="zh-CN" altLang="en-US"/>
        </a:p>
      </dgm:t>
    </dgm:pt>
    <dgm:pt modelId="{2D4301A6-5C7B-43BC-A027-7B77A427A08F}" type="sibTrans" cxnId="{968D6C12-E792-4E6F-8AE7-250FECFBB33B}">
      <dgm:prSet/>
      <dgm:spPr/>
      <dgm:t>
        <a:bodyPr/>
        <a:lstStyle/>
        <a:p>
          <a:endParaRPr lang="zh-CN" altLang="en-US"/>
        </a:p>
      </dgm:t>
    </dgm:pt>
    <dgm:pt modelId="{B82E5358-53A9-4260-B853-2E7B506814AE}">
      <dgm:prSet/>
      <dgm:spPr/>
      <dgm:t>
        <a:bodyPr/>
        <a:lstStyle/>
        <a:p>
          <a:r>
            <a:rPr lang="zh-CN" altLang="en-US" dirty="0"/>
            <a:t>低</a:t>
          </a:r>
        </a:p>
      </dgm:t>
    </dgm:pt>
    <dgm:pt modelId="{41689D06-75A9-4820-892B-78A24D9A218F}" type="parTrans" cxnId="{7C64A4CA-DD61-48B3-9D11-C597586BED6A}">
      <dgm:prSet/>
      <dgm:spPr/>
      <dgm:t>
        <a:bodyPr/>
        <a:lstStyle/>
        <a:p>
          <a:endParaRPr lang="zh-CN" altLang="en-US"/>
        </a:p>
      </dgm:t>
    </dgm:pt>
    <dgm:pt modelId="{E9C3D4EB-F982-455F-8393-0736A06944C2}" type="sibTrans" cxnId="{7C64A4CA-DD61-48B3-9D11-C597586BED6A}">
      <dgm:prSet/>
      <dgm:spPr/>
      <dgm:t>
        <a:bodyPr/>
        <a:lstStyle/>
        <a:p>
          <a:endParaRPr lang="zh-CN" altLang="en-US"/>
        </a:p>
      </dgm:t>
    </dgm:pt>
    <dgm:pt modelId="{684CF0CA-A16A-4694-838A-166E5299C583}">
      <dgm:prSet/>
      <dgm:spPr/>
      <dgm:t>
        <a:bodyPr/>
        <a:lstStyle/>
        <a:p>
          <a:r>
            <a:rPr lang="zh-CN" altLang="en-US" dirty="0"/>
            <a:t>汽油</a:t>
          </a:r>
        </a:p>
      </dgm:t>
    </dgm:pt>
    <dgm:pt modelId="{29C8D8FC-7287-492C-B4DD-3FB52DF9850A}" type="parTrans" cxnId="{072F01AF-3E54-4230-AEE3-48153A749B11}">
      <dgm:prSet/>
      <dgm:spPr/>
      <dgm:t>
        <a:bodyPr/>
        <a:lstStyle/>
        <a:p>
          <a:endParaRPr lang="zh-CN" altLang="en-US"/>
        </a:p>
      </dgm:t>
    </dgm:pt>
    <dgm:pt modelId="{F4A5E45C-1463-4E66-A30A-33D6C884CF8F}" type="sibTrans" cxnId="{072F01AF-3E54-4230-AEE3-48153A749B11}">
      <dgm:prSet/>
      <dgm:spPr/>
      <dgm:t>
        <a:bodyPr/>
        <a:lstStyle/>
        <a:p>
          <a:endParaRPr lang="zh-CN" altLang="en-US"/>
        </a:p>
      </dgm:t>
    </dgm:pt>
    <dgm:pt modelId="{9BD877D8-3F7C-48CD-97F1-5157DDCF687D}">
      <dgm:prSet/>
      <dgm:spPr/>
      <dgm:t>
        <a:bodyPr/>
        <a:lstStyle/>
        <a:p>
          <a:r>
            <a:rPr lang="zh-CN" altLang="en-US" dirty="0"/>
            <a:t>汽车</a:t>
          </a:r>
        </a:p>
      </dgm:t>
    </dgm:pt>
    <dgm:pt modelId="{467FC889-C28A-4CC3-9F43-04489FC4C3F2}" type="parTrans" cxnId="{C7FD3A22-DAB6-4081-87AA-27E8E45BFBF5}">
      <dgm:prSet/>
      <dgm:spPr/>
      <dgm:t>
        <a:bodyPr/>
        <a:lstStyle/>
        <a:p>
          <a:endParaRPr lang="zh-CN" altLang="en-US"/>
        </a:p>
      </dgm:t>
    </dgm:pt>
    <dgm:pt modelId="{D5B73BFF-EB25-4DD1-BED4-4EA66730221C}" type="sibTrans" cxnId="{C7FD3A22-DAB6-4081-87AA-27E8E45BFBF5}">
      <dgm:prSet/>
      <dgm:spPr/>
      <dgm:t>
        <a:bodyPr/>
        <a:lstStyle/>
        <a:p>
          <a:endParaRPr lang="zh-CN" altLang="en-US"/>
        </a:p>
      </dgm:t>
    </dgm:pt>
    <dgm:pt modelId="{4783AE38-E9E3-426D-9713-177B349C0831}">
      <dgm:prSet/>
      <dgm:spPr/>
      <dgm:t>
        <a:bodyPr/>
        <a:lstStyle/>
        <a:p>
          <a:r>
            <a:rPr lang="zh-CN" altLang="en-US" dirty="0"/>
            <a:t>动力组件</a:t>
          </a:r>
        </a:p>
      </dgm:t>
    </dgm:pt>
    <dgm:pt modelId="{42C9100B-5272-4B1E-A2E0-7AAA7EFDE56C}" type="parTrans" cxnId="{AFCCE8DD-B71B-42A7-B972-8B1AC9403580}">
      <dgm:prSet/>
      <dgm:spPr/>
      <dgm:t>
        <a:bodyPr/>
        <a:lstStyle/>
        <a:p>
          <a:endParaRPr lang="zh-CN" altLang="en-US"/>
        </a:p>
      </dgm:t>
    </dgm:pt>
    <dgm:pt modelId="{BA83BBD7-6268-4715-8DFF-F4E110313361}" type="sibTrans" cxnId="{AFCCE8DD-B71B-42A7-B972-8B1AC9403580}">
      <dgm:prSet/>
      <dgm:spPr/>
      <dgm:t>
        <a:bodyPr/>
        <a:lstStyle/>
        <a:p>
          <a:endParaRPr lang="zh-CN" altLang="en-US"/>
        </a:p>
      </dgm:t>
    </dgm:pt>
    <dgm:pt modelId="{332A51B6-D1B1-4F41-AFDB-5093A723FC2C}">
      <dgm:prSet phldrT="[文本]"/>
      <dgm:spPr/>
      <dgm:t>
        <a:bodyPr/>
        <a:lstStyle/>
        <a:p>
          <a:r>
            <a:rPr lang="zh-CN" altLang="en-US" dirty="0"/>
            <a:t>安全系数</a:t>
          </a:r>
        </a:p>
      </dgm:t>
    </dgm:pt>
    <dgm:pt modelId="{B5965C74-6449-4495-999D-69B1AE48E06E}" type="parTrans" cxnId="{7F2CE8E3-732D-4FBC-91A5-F5857702DEF7}">
      <dgm:prSet/>
      <dgm:spPr/>
      <dgm:t>
        <a:bodyPr/>
        <a:lstStyle/>
        <a:p>
          <a:endParaRPr lang="zh-CN" altLang="en-US"/>
        </a:p>
      </dgm:t>
    </dgm:pt>
    <dgm:pt modelId="{5B394D8B-0C3B-4310-9D4C-CC83DA9DC46C}" type="sibTrans" cxnId="{7F2CE8E3-732D-4FBC-91A5-F5857702DEF7}">
      <dgm:prSet/>
      <dgm:spPr/>
      <dgm:t>
        <a:bodyPr/>
        <a:lstStyle/>
        <a:p>
          <a:endParaRPr lang="zh-CN" altLang="en-US"/>
        </a:p>
      </dgm:t>
    </dgm:pt>
    <dgm:pt modelId="{D8910EB7-4C0E-4641-971E-39AD37BE31B9}">
      <dgm:prSet/>
      <dgm:spPr/>
      <dgm:t>
        <a:bodyPr/>
        <a:lstStyle/>
        <a:p>
          <a:r>
            <a:rPr lang="zh-CN" altLang="en-US" dirty="0"/>
            <a:t>动力来源</a:t>
          </a:r>
        </a:p>
      </dgm:t>
    </dgm:pt>
    <dgm:pt modelId="{A7F3BAC2-CE32-4588-AA80-3F3EE30FFFEE}" type="parTrans" cxnId="{F99A26F9-A104-426E-AA19-31104D2990DB}">
      <dgm:prSet/>
      <dgm:spPr/>
      <dgm:t>
        <a:bodyPr/>
        <a:lstStyle/>
        <a:p>
          <a:endParaRPr lang="zh-CN" altLang="en-US"/>
        </a:p>
      </dgm:t>
    </dgm:pt>
    <dgm:pt modelId="{AA014A9A-62D6-4CF4-863C-717FEE5F4B45}" type="sibTrans" cxnId="{F99A26F9-A104-426E-AA19-31104D2990DB}">
      <dgm:prSet/>
      <dgm:spPr/>
      <dgm:t>
        <a:bodyPr/>
        <a:lstStyle/>
        <a:p>
          <a:endParaRPr lang="zh-CN" altLang="en-US"/>
        </a:p>
      </dgm:t>
    </dgm:pt>
    <dgm:pt modelId="{0C46E7E7-A653-4930-91BB-F4202D2F1C36}">
      <dgm:prSet/>
      <dgm:spPr/>
      <dgm:t>
        <a:bodyPr/>
        <a:lstStyle/>
        <a:p>
          <a:r>
            <a:rPr lang="zh-CN" altLang="en-US" dirty="0"/>
            <a:t>四个轮子</a:t>
          </a:r>
        </a:p>
      </dgm:t>
    </dgm:pt>
    <dgm:pt modelId="{0D625157-8090-490A-9CB7-061DBA3526A2}" type="parTrans" cxnId="{B8684972-CC5A-4041-9AFD-8B6270E26CCF}">
      <dgm:prSet/>
      <dgm:spPr/>
      <dgm:t>
        <a:bodyPr/>
        <a:lstStyle/>
        <a:p>
          <a:endParaRPr lang="zh-CN" altLang="en-US"/>
        </a:p>
      </dgm:t>
    </dgm:pt>
    <dgm:pt modelId="{A9B33633-1E23-461F-9D3E-39496B8F7CF0}" type="sibTrans" cxnId="{B8684972-CC5A-4041-9AFD-8B6270E26CCF}">
      <dgm:prSet/>
      <dgm:spPr/>
      <dgm:t>
        <a:bodyPr/>
        <a:lstStyle/>
        <a:p>
          <a:endParaRPr lang="zh-CN" altLang="en-US"/>
        </a:p>
      </dgm:t>
    </dgm:pt>
    <dgm:pt modelId="{1C9BFCBC-D6F8-4A93-97C1-D3C1EBA53F20}">
      <dgm:prSet/>
      <dgm:spPr/>
      <dgm:t>
        <a:bodyPr/>
        <a:lstStyle/>
        <a:p>
          <a:r>
            <a:rPr lang="zh-CN" altLang="en-US" dirty="0"/>
            <a:t>中</a:t>
          </a:r>
        </a:p>
      </dgm:t>
    </dgm:pt>
    <dgm:pt modelId="{C677EC6A-8777-4CAE-BB04-264210E96D30}" type="parTrans" cxnId="{0D83A571-4144-4CAA-87E0-96FCC69F2D67}">
      <dgm:prSet/>
      <dgm:spPr/>
      <dgm:t>
        <a:bodyPr/>
        <a:lstStyle/>
        <a:p>
          <a:endParaRPr lang="zh-CN" altLang="en-US"/>
        </a:p>
      </dgm:t>
    </dgm:pt>
    <dgm:pt modelId="{0603505B-9FAA-4C7B-9BA0-CC38E09206DA}" type="sibTrans" cxnId="{0D83A571-4144-4CAA-87E0-96FCC69F2D67}">
      <dgm:prSet/>
      <dgm:spPr/>
      <dgm:t>
        <a:bodyPr/>
        <a:lstStyle/>
        <a:p>
          <a:endParaRPr lang="zh-CN" altLang="en-US"/>
        </a:p>
      </dgm:t>
    </dgm:pt>
    <dgm:pt modelId="{807477D2-8043-4C55-9960-125D7D72D499}">
      <dgm:prSet/>
      <dgm:spPr/>
      <dgm:t>
        <a:bodyPr/>
        <a:lstStyle/>
        <a:p>
          <a:r>
            <a:rPr lang="zh-CN" altLang="en-US" dirty="0"/>
            <a:t>汽油</a:t>
          </a:r>
        </a:p>
      </dgm:t>
    </dgm:pt>
    <dgm:pt modelId="{31103556-EFA0-40A7-B294-F7EEA9750882}" type="parTrans" cxnId="{B0817F22-FBFF-4BBA-8B6C-42ED300417D0}">
      <dgm:prSet/>
      <dgm:spPr/>
      <dgm:t>
        <a:bodyPr/>
        <a:lstStyle/>
        <a:p>
          <a:endParaRPr lang="zh-CN" altLang="en-US"/>
        </a:p>
      </dgm:t>
    </dgm:pt>
    <dgm:pt modelId="{8D449098-119E-4228-A600-40BB6738817A}" type="sibTrans" cxnId="{B0817F22-FBFF-4BBA-8B6C-42ED300417D0}">
      <dgm:prSet/>
      <dgm:spPr/>
      <dgm:t>
        <a:bodyPr/>
        <a:lstStyle/>
        <a:p>
          <a:endParaRPr lang="zh-CN" altLang="en-US"/>
        </a:p>
      </dgm:t>
    </dgm:pt>
    <dgm:pt modelId="{2EABABD6-52A1-4941-AEBE-AB981F2C43B3}" type="pres">
      <dgm:prSet presAssocID="{D73637C6-CECF-471A-A288-4778B9F85AA2}" presName="diagram" presStyleCnt="0">
        <dgm:presLayoutVars>
          <dgm:chPref val="1"/>
          <dgm:dir/>
          <dgm:animOne val="branch"/>
          <dgm:animLvl val="lvl"/>
          <dgm:resizeHandles val="exact"/>
        </dgm:presLayoutVars>
      </dgm:prSet>
      <dgm:spPr/>
    </dgm:pt>
    <dgm:pt modelId="{7E98BF82-C94E-4AEA-BCAE-493D028965D7}" type="pres">
      <dgm:prSet presAssocID="{FC337D85-FDA7-4EEA-A3A6-C5514580B772}" presName="root1" presStyleCnt="0"/>
      <dgm:spPr/>
    </dgm:pt>
    <dgm:pt modelId="{683D3B4C-D9A9-415D-AC4F-2D43E4DE7FAC}" type="pres">
      <dgm:prSet presAssocID="{FC337D85-FDA7-4EEA-A3A6-C5514580B772}" presName="LevelOneTextNode" presStyleLbl="node0" presStyleIdx="0" presStyleCnt="1" custScaleX="142936">
        <dgm:presLayoutVars>
          <dgm:chPref val="3"/>
        </dgm:presLayoutVars>
      </dgm:prSet>
      <dgm:spPr/>
    </dgm:pt>
    <dgm:pt modelId="{0A7F22DF-2EAC-4CFC-8923-6000DE4DA321}" type="pres">
      <dgm:prSet presAssocID="{FC337D85-FDA7-4EEA-A3A6-C5514580B772}" presName="level2hierChild" presStyleCnt="0"/>
      <dgm:spPr/>
    </dgm:pt>
    <dgm:pt modelId="{1E2656B9-F92D-4BF1-9541-FE1E0F765BF5}" type="pres">
      <dgm:prSet presAssocID="{D084A3A9-9626-4849-81DF-AE6D23DAAB9E}" presName="conn2-1" presStyleLbl="parChTrans1D2" presStyleIdx="0" presStyleCnt="3" custScaleX="2000000"/>
      <dgm:spPr/>
    </dgm:pt>
    <dgm:pt modelId="{388CEE8E-B5AB-4142-B780-36E74186DC24}" type="pres">
      <dgm:prSet presAssocID="{D084A3A9-9626-4849-81DF-AE6D23DAAB9E}" presName="connTx" presStyleLbl="parChTrans1D2" presStyleIdx="0" presStyleCnt="3"/>
      <dgm:spPr/>
    </dgm:pt>
    <dgm:pt modelId="{DC3DAE1F-963D-488C-8235-A5CD303BB4A6}" type="pres">
      <dgm:prSet presAssocID="{7D2981EA-4C51-4C80-83E3-BF1E20E98B08}" presName="root2" presStyleCnt="0"/>
      <dgm:spPr/>
    </dgm:pt>
    <dgm:pt modelId="{66C26D8B-6072-4EAF-930C-A27B6ABDD4B7}" type="pres">
      <dgm:prSet presAssocID="{7D2981EA-4C51-4C80-83E3-BF1E20E98B08}" presName="LevelTwoTextNode" presStyleLbl="node2" presStyleIdx="0" presStyleCnt="3" custScaleX="142936">
        <dgm:presLayoutVars>
          <dgm:chPref val="3"/>
        </dgm:presLayoutVars>
      </dgm:prSet>
      <dgm:spPr/>
    </dgm:pt>
    <dgm:pt modelId="{EAAE7557-C7FF-43B2-815C-9BB5F30B3D7F}" type="pres">
      <dgm:prSet presAssocID="{7D2981EA-4C51-4C80-83E3-BF1E20E98B08}" presName="level3hierChild" presStyleCnt="0"/>
      <dgm:spPr/>
    </dgm:pt>
    <dgm:pt modelId="{30C88CE9-6C88-4BCA-BB05-F7D682C37891}" type="pres">
      <dgm:prSet presAssocID="{EC84BE5E-9E8F-497A-88FD-5D04C1A8C78B}" presName="conn2-1" presStyleLbl="parChTrans1D3" presStyleIdx="0" presStyleCnt="9" custScaleX="2000000"/>
      <dgm:spPr/>
    </dgm:pt>
    <dgm:pt modelId="{65D031A7-2462-4CC5-9D0B-E65D9796BD27}" type="pres">
      <dgm:prSet presAssocID="{EC84BE5E-9E8F-497A-88FD-5D04C1A8C78B}" presName="connTx" presStyleLbl="parChTrans1D3" presStyleIdx="0" presStyleCnt="9"/>
      <dgm:spPr/>
    </dgm:pt>
    <dgm:pt modelId="{F90C3C58-BCB4-418F-8EE9-76BCF991C1FA}" type="pres">
      <dgm:prSet presAssocID="{5B2215CE-8209-4CCE-BC89-E589587265E9}" presName="root2" presStyleCnt="0"/>
      <dgm:spPr/>
    </dgm:pt>
    <dgm:pt modelId="{95CA80F7-A6B2-4751-9C74-291B309902B4}" type="pres">
      <dgm:prSet presAssocID="{5B2215CE-8209-4CCE-BC89-E589587265E9}" presName="LevelTwoTextNode" presStyleLbl="node3" presStyleIdx="0" presStyleCnt="9" custScaleX="142936">
        <dgm:presLayoutVars>
          <dgm:chPref val="3"/>
        </dgm:presLayoutVars>
      </dgm:prSet>
      <dgm:spPr/>
    </dgm:pt>
    <dgm:pt modelId="{4C94B689-89AC-431F-AE2C-D4D827E65A95}" type="pres">
      <dgm:prSet presAssocID="{5B2215CE-8209-4CCE-BC89-E589587265E9}" presName="level3hierChild" presStyleCnt="0"/>
      <dgm:spPr/>
    </dgm:pt>
    <dgm:pt modelId="{CEE87BE8-E1EC-457E-BFFA-7A9BFD17EE81}" type="pres">
      <dgm:prSet presAssocID="{C68B5C32-ECCB-4915-84A0-AE5810A57E9F}" presName="conn2-1" presStyleLbl="parChTrans1D4" presStyleIdx="0" presStyleCnt="9" custScaleX="2000000"/>
      <dgm:spPr/>
    </dgm:pt>
    <dgm:pt modelId="{A1A28D68-C3C7-49E5-93AF-3730CF9FA3A6}" type="pres">
      <dgm:prSet presAssocID="{C68B5C32-ECCB-4915-84A0-AE5810A57E9F}" presName="connTx" presStyleLbl="parChTrans1D4" presStyleIdx="0" presStyleCnt="9"/>
      <dgm:spPr/>
    </dgm:pt>
    <dgm:pt modelId="{11046512-557C-4362-B5C1-45877AC1E1DA}" type="pres">
      <dgm:prSet presAssocID="{67DE9E7A-F07F-46F9-A521-8958FE1C76A5}" presName="root2" presStyleCnt="0"/>
      <dgm:spPr/>
    </dgm:pt>
    <dgm:pt modelId="{008B6C50-1CD9-4C65-A47F-754B63CCD6E4}" type="pres">
      <dgm:prSet presAssocID="{67DE9E7A-F07F-46F9-A521-8958FE1C76A5}" presName="LevelTwoTextNode" presStyleLbl="node4" presStyleIdx="0" presStyleCnt="9" custScaleX="142936">
        <dgm:presLayoutVars>
          <dgm:chPref val="3"/>
        </dgm:presLayoutVars>
      </dgm:prSet>
      <dgm:spPr/>
    </dgm:pt>
    <dgm:pt modelId="{F2745BE3-50B4-4E99-B845-CC512F4CC919}" type="pres">
      <dgm:prSet presAssocID="{67DE9E7A-F07F-46F9-A521-8958FE1C76A5}" presName="level3hierChild" presStyleCnt="0"/>
      <dgm:spPr/>
    </dgm:pt>
    <dgm:pt modelId="{0660080E-5454-4010-AE75-F65B688A7A95}" type="pres">
      <dgm:prSet presAssocID="{4F155668-7DD5-4C9B-AD99-BD06A29E5785}" presName="conn2-1" presStyleLbl="parChTrans1D3" presStyleIdx="1" presStyleCnt="9" custScaleX="2000000"/>
      <dgm:spPr/>
    </dgm:pt>
    <dgm:pt modelId="{9056474A-2502-4BC6-8DF6-A9975E6CCD5D}" type="pres">
      <dgm:prSet presAssocID="{4F155668-7DD5-4C9B-AD99-BD06A29E5785}" presName="connTx" presStyleLbl="parChTrans1D3" presStyleIdx="1" presStyleCnt="9"/>
      <dgm:spPr/>
    </dgm:pt>
    <dgm:pt modelId="{868D2372-3EBA-4F61-8E57-FE3A8B3B0658}" type="pres">
      <dgm:prSet presAssocID="{B6BDB3F1-574E-4A79-9063-0FF05B635F18}" presName="root2" presStyleCnt="0"/>
      <dgm:spPr/>
    </dgm:pt>
    <dgm:pt modelId="{4180C583-598C-4B1B-94FC-9ED97A3F7194}" type="pres">
      <dgm:prSet presAssocID="{B6BDB3F1-574E-4A79-9063-0FF05B635F18}" presName="LevelTwoTextNode" presStyleLbl="node3" presStyleIdx="1" presStyleCnt="9" custScaleX="142936">
        <dgm:presLayoutVars>
          <dgm:chPref val="3"/>
        </dgm:presLayoutVars>
      </dgm:prSet>
      <dgm:spPr/>
    </dgm:pt>
    <dgm:pt modelId="{835D4E49-EFAC-43C8-B373-1EC514F2912A}" type="pres">
      <dgm:prSet presAssocID="{B6BDB3F1-574E-4A79-9063-0FF05B635F18}" presName="level3hierChild" presStyleCnt="0"/>
      <dgm:spPr/>
    </dgm:pt>
    <dgm:pt modelId="{2A995F0E-B510-4912-B5EB-ADC48C7FDEC4}" type="pres">
      <dgm:prSet presAssocID="{43C5C6DB-1FF1-4707-A767-D2C27C02D45B}" presName="conn2-1" presStyleLbl="parChTrans1D4" presStyleIdx="1" presStyleCnt="9" custScaleX="2000000"/>
      <dgm:spPr/>
    </dgm:pt>
    <dgm:pt modelId="{511CFCA4-4AFE-4E0A-A649-486556A5871F}" type="pres">
      <dgm:prSet presAssocID="{43C5C6DB-1FF1-4707-A767-D2C27C02D45B}" presName="connTx" presStyleLbl="parChTrans1D4" presStyleIdx="1" presStyleCnt="9"/>
      <dgm:spPr/>
    </dgm:pt>
    <dgm:pt modelId="{B67B8CA1-4BDD-461A-9F56-B3C6FF0DC89D}" type="pres">
      <dgm:prSet presAssocID="{3155786E-A19E-44C6-AC86-696F752A6B8C}" presName="root2" presStyleCnt="0"/>
      <dgm:spPr/>
    </dgm:pt>
    <dgm:pt modelId="{C199C775-F1E2-4DF2-8422-7EAC4EC6B7DA}" type="pres">
      <dgm:prSet presAssocID="{3155786E-A19E-44C6-AC86-696F752A6B8C}" presName="LevelTwoTextNode" presStyleLbl="node4" presStyleIdx="1" presStyleCnt="9" custScaleX="142936">
        <dgm:presLayoutVars>
          <dgm:chPref val="3"/>
        </dgm:presLayoutVars>
      </dgm:prSet>
      <dgm:spPr/>
    </dgm:pt>
    <dgm:pt modelId="{4321EEA4-0EBF-49A9-BADD-61BC301B2B02}" type="pres">
      <dgm:prSet presAssocID="{3155786E-A19E-44C6-AC86-696F752A6B8C}" presName="level3hierChild" presStyleCnt="0"/>
      <dgm:spPr/>
    </dgm:pt>
    <dgm:pt modelId="{C71971F6-49B0-4110-9EAD-9C1F059C7AF2}" type="pres">
      <dgm:prSet presAssocID="{741056D9-4F21-43A9-8953-07D0C95B8AB2}" presName="conn2-1" presStyleLbl="parChTrans1D3" presStyleIdx="2" presStyleCnt="9" custScaleX="2000000"/>
      <dgm:spPr/>
    </dgm:pt>
    <dgm:pt modelId="{D86FDB84-49A6-4D5D-A51F-AE98F7575B10}" type="pres">
      <dgm:prSet presAssocID="{741056D9-4F21-43A9-8953-07D0C95B8AB2}" presName="connTx" presStyleLbl="parChTrans1D3" presStyleIdx="2" presStyleCnt="9"/>
      <dgm:spPr/>
    </dgm:pt>
    <dgm:pt modelId="{2E37841E-9436-4588-BCC1-FE23911F3D9E}" type="pres">
      <dgm:prSet presAssocID="{AB294991-C37A-475B-BE7F-13A76492D326}" presName="root2" presStyleCnt="0"/>
      <dgm:spPr/>
    </dgm:pt>
    <dgm:pt modelId="{4030D0EC-3951-4D36-B126-BC7296720D29}" type="pres">
      <dgm:prSet presAssocID="{AB294991-C37A-475B-BE7F-13A76492D326}" presName="LevelTwoTextNode" presStyleLbl="node3" presStyleIdx="2" presStyleCnt="9" custScaleX="142936">
        <dgm:presLayoutVars>
          <dgm:chPref val="3"/>
        </dgm:presLayoutVars>
      </dgm:prSet>
      <dgm:spPr/>
    </dgm:pt>
    <dgm:pt modelId="{D53D0230-7B6C-4EE5-9964-50E649AC5141}" type="pres">
      <dgm:prSet presAssocID="{AB294991-C37A-475B-BE7F-13A76492D326}" presName="level3hierChild" presStyleCnt="0"/>
      <dgm:spPr/>
    </dgm:pt>
    <dgm:pt modelId="{DEB3811C-74A0-4963-A4B4-AD13A8E923A6}" type="pres">
      <dgm:prSet presAssocID="{231883CB-4B10-42B7-8184-57111B249489}" presName="conn2-1" presStyleLbl="parChTrans1D4" presStyleIdx="2" presStyleCnt="9" custScaleX="2000000"/>
      <dgm:spPr/>
    </dgm:pt>
    <dgm:pt modelId="{0B30E1A4-02C2-4EDA-BAFD-30D08CEAEBF7}" type="pres">
      <dgm:prSet presAssocID="{231883CB-4B10-42B7-8184-57111B249489}" presName="connTx" presStyleLbl="parChTrans1D4" presStyleIdx="2" presStyleCnt="9"/>
      <dgm:spPr/>
    </dgm:pt>
    <dgm:pt modelId="{55E7BF93-A414-44B4-B80C-A0CDA7A597CE}" type="pres">
      <dgm:prSet presAssocID="{AF39B140-88DE-4394-A589-D71F44A36AC5}" presName="root2" presStyleCnt="0"/>
      <dgm:spPr/>
    </dgm:pt>
    <dgm:pt modelId="{3865F923-76D2-4208-8193-EE6A202F030B}" type="pres">
      <dgm:prSet presAssocID="{AF39B140-88DE-4394-A589-D71F44A36AC5}" presName="LevelTwoTextNode" presStyleLbl="node4" presStyleIdx="2" presStyleCnt="9" custScaleX="142936">
        <dgm:presLayoutVars>
          <dgm:chPref val="3"/>
        </dgm:presLayoutVars>
      </dgm:prSet>
      <dgm:spPr/>
    </dgm:pt>
    <dgm:pt modelId="{9A3B0CEC-9FAC-4AB1-A3A8-6E047CFF4530}" type="pres">
      <dgm:prSet presAssocID="{AF39B140-88DE-4394-A589-D71F44A36AC5}" presName="level3hierChild" presStyleCnt="0"/>
      <dgm:spPr/>
    </dgm:pt>
    <dgm:pt modelId="{91A9FE10-3483-4668-BDE9-CB34A88DB8D6}" type="pres">
      <dgm:prSet presAssocID="{3BB64EA7-8AAA-42A8-8F46-603C0ED66F0E}" presName="conn2-1" presStyleLbl="parChTrans1D2" presStyleIdx="1" presStyleCnt="3" custScaleX="2000000"/>
      <dgm:spPr/>
    </dgm:pt>
    <dgm:pt modelId="{81168D37-AD3C-4F73-A474-5BF9822AEAC4}" type="pres">
      <dgm:prSet presAssocID="{3BB64EA7-8AAA-42A8-8F46-603C0ED66F0E}" presName="connTx" presStyleLbl="parChTrans1D2" presStyleIdx="1" presStyleCnt="3"/>
      <dgm:spPr/>
    </dgm:pt>
    <dgm:pt modelId="{18687BAE-E26F-4A2E-B042-B28677318A56}" type="pres">
      <dgm:prSet presAssocID="{70529552-14A8-4E5C-989B-37C545AC6F7B}" presName="root2" presStyleCnt="0"/>
      <dgm:spPr/>
    </dgm:pt>
    <dgm:pt modelId="{4A55AC7E-611A-4A01-AB96-81E13858CB3D}" type="pres">
      <dgm:prSet presAssocID="{70529552-14A8-4E5C-989B-37C545AC6F7B}" presName="LevelTwoTextNode" presStyleLbl="node2" presStyleIdx="1" presStyleCnt="3" custScaleX="142936">
        <dgm:presLayoutVars>
          <dgm:chPref val="3"/>
        </dgm:presLayoutVars>
      </dgm:prSet>
      <dgm:spPr/>
    </dgm:pt>
    <dgm:pt modelId="{7106A41D-0624-4AA6-850A-A038C6BC19A5}" type="pres">
      <dgm:prSet presAssocID="{70529552-14A8-4E5C-989B-37C545AC6F7B}" presName="level3hierChild" presStyleCnt="0"/>
      <dgm:spPr/>
    </dgm:pt>
    <dgm:pt modelId="{9AECD03C-D58D-4ECD-981B-5EE2848C62C3}" type="pres">
      <dgm:prSet presAssocID="{06C82EB7-E8EA-4707-9A7A-C2CDCDEACEED}" presName="conn2-1" presStyleLbl="parChTrans1D3" presStyleIdx="3" presStyleCnt="9" custScaleX="2000000"/>
      <dgm:spPr/>
    </dgm:pt>
    <dgm:pt modelId="{F6D3FE2E-07C6-4921-9CA3-33254265E457}" type="pres">
      <dgm:prSet presAssocID="{06C82EB7-E8EA-4707-9A7A-C2CDCDEACEED}" presName="connTx" presStyleLbl="parChTrans1D3" presStyleIdx="3" presStyleCnt="9"/>
      <dgm:spPr/>
    </dgm:pt>
    <dgm:pt modelId="{0118B6E6-1795-4C13-9CFA-02EA5DDF411B}" type="pres">
      <dgm:prSet presAssocID="{3B21F56E-35CE-4D79-93D8-92E99ED51741}" presName="root2" presStyleCnt="0"/>
      <dgm:spPr/>
    </dgm:pt>
    <dgm:pt modelId="{804730E1-AD67-422D-A2E7-5A407C90CAFD}" type="pres">
      <dgm:prSet presAssocID="{3B21F56E-35CE-4D79-93D8-92E99ED51741}" presName="LevelTwoTextNode" presStyleLbl="node3" presStyleIdx="3" presStyleCnt="9" custScaleX="142936">
        <dgm:presLayoutVars>
          <dgm:chPref val="3"/>
        </dgm:presLayoutVars>
      </dgm:prSet>
      <dgm:spPr/>
    </dgm:pt>
    <dgm:pt modelId="{C0669316-331A-4035-B9AD-AB8D790A83B1}" type="pres">
      <dgm:prSet presAssocID="{3B21F56E-35CE-4D79-93D8-92E99ED51741}" presName="level3hierChild" presStyleCnt="0"/>
      <dgm:spPr/>
    </dgm:pt>
    <dgm:pt modelId="{DF33A7FC-CD39-46BC-8EBC-9DBCAAF348CA}" type="pres">
      <dgm:prSet presAssocID="{7524DA04-FD74-44E2-920A-37089BEF3189}" presName="conn2-1" presStyleLbl="parChTrans1D4" presStyleIdx="3" presStyleCnt="9" custScaleX="2000000"/>
      <dgm:spPr/>
    </dgm:pt>
    <dgm:pt modelId="{3DFD7F5F-48B3-4C5D-A6CA-25091B624966}" type="pres">
      <dgm:prSet presAssocID="{7524DA04-FD74-44E2-920A-37089BEF3189}" presName="connTx" presStyleLbl="parChTrans1D4" presStyleIdx="3" presStyleCnt="9"/>
      <dgm:spPr/>
    </dgm:pt>
    <dgm:pt modelId="{24F49A16-39B1-414F-AE3D-341A6EF638BF}" type="pres">
      <dgm:prSet presAssocID="{16771875-8513-4D0C-B8FB-7329AE5D75AA}" presName="root2" presStyleCnt="0"/>
      <dgm:spPr/>
    </dgm:pt>
    <dgm:pt modelId="{E2ABFAAA-076B-4A0F-88C2-E5FAF4CBDE4E}" type="pres">
      <dgm:prSet presAssocID="{16771875-8513-4D0C-B8FB-7329AE5D75AA}" presName="LevelTwoTextNode" presStyleLbl="node4" presStyleIdx="3" presStyleCnt="9" custScaleX="142936">
        <dgm:presLayoutVars>
          <dgm:chPref val="3"/>
        </dgm:presLayoutVars>
      </dgm:prSet>
      <dgm:spPr/>
    </dgm:pt>
    <dgm:pt modelId="{4B0E0D9E-447A-4EBF-BE46-9FD1E6B271B9}" type="pres">
      <dgm:prSet presAssocID="{16771875-8513-4D0C-B8FB-7329AE5D75AA}" presName="level3hierChild" presStyleCnt="0"/>
      <dgm:spPr/>
    </dgm:pt>
    <dgm:pt modelId="{8956CE09-EE4A-4621-B8B4-9C9FD8867EDE}" type="pres">
      <dgm:prSet presAssocID="{FFB3685B-13BF-49CD-8C55-F128B35213FD}" presName="conn2-1" presStyleLbl="parChTrans1D3" presStyleIdx="4" presStyleCnt="9" custScaleX="2000000"/>
      <dgm:spPr/>
    </dgm:pt>
    <dgm:pt modelId="{E54F8C31-FBD1-446A-80AB-BB88F057859E}" type="pres">
      <dgm:prSet presAssocID="{FFB3685B-13BF-49CD-8C55-F128B35213FD}" presName="connTx" presStyleLbl="parChTrans1D3" presStyleIdx="4" presStyleCnt="9"/>
      <dgm:spPr/>
    </dgm:pt>
    <dgm:pt modelId="{44E85075-E3FF-49F3-92D9-B8D8C16998B4}" type="pres">
      <dgm:prSet presAssocID="{98F0FBB8-08BC-417C-B981-28BFA57F3EC8}" presName="root2" presStyleCnt="0"/>
      <dgm:spPr/>
    </dgm:pt>
    <dgm:pt modelId="{A6587B05-7584-4A5D-BFA6-E446FE46CB07}" type="pres">
      <dgm:prSet presAssocID="{98F0FBB8-08BC-417C-B981-28BFA57F3EC8}" presName="LevelTwoTextNode" presStyleLbl="node3" presStyleIdx="4" presStyleCnt="9" custScaleX="142936">
        <dgm:presLayoutVars>
          <dgm:chPref val="3"/>
        </dgm:presLayoutVars>
      </dgm:prSet>
      <dgm:spPr/>
    </dgm:pt>
    <dgm:pt modelId="{7A62BBD2-DDF6-4FD1-B2B0-9D02B71C7FA1}" type="pres">
      <dgm:prSet presAssocID="{98F0FBB8-08BC-417C-B981-28BFA57F3EC8}" presName="level3hierChild" presStyleCnt="0"/>
      <dgm:spPr/>
    </dgm:pt>
    <dgm:pt modelId="{DC8F8C08-2B64-470F-AC54-E5809DE66340}" type="pres">
      <dgm:prSet presAssocID="{41689D06-75A9-4820-892B-78A24D9A218F}" presName="conn2-1" presStyleLbl="parChTrans1D4" presStyleIdx="4" presStyleCnt="9" custScaleX="2000000"/>
      <dgm:spPr/>
    </dgm:pt>
    <dgm:pt modelId="{7B367CF2-8465-4065-A51B-AE6BDFF6230D}" type="pres">
      <dgm:prSet presAssocID="{41689D06-75A9-4820-892B-78A24D9A218F}" presName="connTx" presStyleLbl="parChTrans1D4" presStyleIdx="4" presStyleCnt="9"/>
      <dgm:spPr/>
    </dgm:pt>
    <dgm:pt modelId="{EB04560F-68C0-497F-8067-1B1959486792}" type="pres">
      <dgm:prSet presAssocID="{B82E5358-53A9-4260-B853-2E7B506814AE}" presName="root2" presStyleCnt="0"/>
      <dgm:spPr/>
    </dgm:pt>
    <dgm:pt modelId="{9F0808E2-B20B-4A14-A007-DA72767BC707}" type="pres">
      <dgm:prSet presAssocID="{B82E5358-53A9-4260-B853-2E7B506814AE}" presName="LevelTwoTextNode" presStyleLbl="node4" presStyleIdx="4" presStyleCnt="9" custScaleX="142936">
        <dgm:presLayoutVars>
          <dgm:chPref val="3"/>
        </dgm:presLayoutVars>
      </dgm:prSet>
      <dgm:spPr/>
    </dgm:pt>
    <dgm:pt modelId="{59E105A7-6323-4789-92BE-9FA46995D100}" type="pres">
      <dgm:prSet presAssocID="{B82E5358-53A9-4260-B853-2E7B506814AE}" presName="level3hierChild" presStyleCnt="0"/>
      <dgm:spPr/>
    </dgm:pt>
    <dgm:pt modelId="{1543219A-A02A-4FC1-BC14-69314250FB90}" type="pres">
      <dgm:prSet presAssocID="{6B8F498C-1F23-477A-B1A6-6DC9D058CF93}" presName="conn2-1" presStyleLbl="parChTrans1D3" presStyleIdx="5" presStyleCnt="9" custScaleX="2000000"/>
      <dgm:spPr/>
    </dgm:pt>
    <dgm:pt modelId="{D47A9EE5-C2F0-4021-BBDD-11D317EED2C2}" type="pres">
      <dgm:prSet presAssocID="{6B8F498C-1F23-477A-B1A6-6DC9D058CF93}" presName="connTx" presStyleLbl="parChTrans1D3" presStyleIdx="5" presStyleCnt="9"/>
      <dgm:spPr/>
    </dgm:pt>
    <dgm:pt modelId="{101FD7B3-2A2B-4F4E-8FFC-10CFFE9A7F48}" type="pres">
      <dgm:prSet presAssocID="{0F8613CC-A0C0-4BC1-9B59-F680072BB30E}" presName="root2" presStyleCnt="0"/>
      <dgm:spPr/>
    </dgm:pt>
    <dgm:pt modelId="{3D371E71-FC61-49FA-BE5C-8292D2402CB7}" type="pres">
      <dgm:prSet presAssocID="{0F8613CC-A0C0-4BC1-9B59-F680072BB30E}" presName="LevelTwoTextNode" presStyleLbl="node3" presStyleIdx="5" presStyleCnt="9" custScaleX="142936">
        <dgm:presLayoutVars>
          <dgm:chPref val="3"/>
        </dgm:presLayoutVars>
      </dgm:prSet>
      <dgm:spPr/>
    </dgm:pt>
    <dgm:pt modelId="{2CE646E9-1B0F-4592-A185-29FB69D69F42}" type="pres">
      <dgm:prSet presAssocID="{0F8613CC-A0C0-4BC1-9B59-F680072BB30E}" presName="level3hierChild" presStyleCnt="0"/>
      <dgm:spPr/>
    </dgm:pt>
    <dgm:pt modelId="{F9787E3B-2B0F-4946-ADD4-E29864E444B6}" type="pres">
      <dgm:prSet presAssocID="{29C8D8FC-7287-492C-B4DD-3FB52DF9850A}" presName="conn2-1" presStyleLbl="parChTrans1D4" presStyleIdx="5" presStyleCnt="9" custScaleX="2000000"/>
      <dgm:spPr/>
    </dgm:pt>
    <dgm:pt modelId="{4CF5803F-C075-4F8E-BBD4-0F206A3306A3}" type="pres">
      <dgm:prSet presAssocID="{29C8D8FC-7287-492C-B4DD-3FB52DF9850A}" presName="connTx" presStyleLbl="parChTrans1D4" presStyleIdx="5" presStyleCnt="9"/>
      <dgm:spPr/>
    </dgm:pt>
    <dgm:pt modelId="{C05945F5-4382-4579-8D24-3F72BF584549}" type="pres">
      <dgm:prSet presAssocID="{684CF0CA-A16A-4694-838A-166E5299C583}" presName="root2" presStyleCnt="0"/>
      <dgm:spPr/>
    </dgm:pt>
    <dgm:pt modelId="{002B039B-C43E-47A4-B8BB-4CCDF9CA1291}" type="pres">
      <dgm:prSet presAssocID="{684CF0CA-A16A-4694-838A-166E5299C583}" presName="LevelTwoTextNode" presStyleLbl="node4" presStyleIdx="5" presStyleCnt="9" custScaleX="142936">
        <dgm:presLayoutVars>
          <dgm:chPref val="3"/>
        </dgm:presLayoutVars>
      </dgm:prSet>
      <dgm:spPr/>
    </dgm:pt>
    <dgm:pt modelId="{4ED8DA38-D895-4644-9C2C-53FBBF699317}" type="pres">
      <dgm:prSet presAssocID="{684CF0CA-A16A-4694-838A-166E5299C583}" presName="level3hierChild" presStyleCnt="0"/>
      <dgm:spPr/>
    </dgm:pt>
    <dgm:pt modelId="{F2AE679E-06D3-4BD0-B21B-4E2AAB16E766}" type="pres">
      <dgm:prSet presAssocID="{467FC889-C28A-4CC3-9F43-04489FC4C3F2}" presName="conn2-1" presStyleLbl="parChTrans1D2" presStyleIdx="2" presStyleCnt="3" custScaleX="2000000"/>
      <dgm:spPr/>
    </dgm:pt>
    <dgm:pt modelId="{AFD0785A-5A42-406D-9268-25FCA0D070F3}" type="pres">
      <dgm:prSet presAssocID="{467FC889-C28A-4CC3-9F43-04489FC4C3F2}" presName="connTx" presStyleLbl="parChTrans1D2" presStyleIdx="2" presStyleCnt="3"/>
      <dgm:spPr/>
    </dgm:pt>
    <dgm:pt modelId="{40E0B7E2-8D71-4AFA-B369-DCEBD2B62846}" type="pres">
      <dgm:prSet presAssocID="{9BD877D8-3F7C-48CD-97F1-5157DDCF687D}" presName="root2" presStyleCnt="0"/>
      <dgm:spPr/>
    </dgm:pt>
    <dgm:pt modelId="{459856EC-A234-44E2-A4A9-F560475EEF4E}" type="pres">
      <dgm:prSet presAssocID="{9BD877D8-3F7C-48CD-97F1-5157DDCF687D}" presName="LevelTwoTextNode" presStyleLbl="node2" presStyleIdx="2" presStyleCnt="3" custScaleX="142936">
        <dgm:presLayoutVars>
          <dgm:chPref val="3"/>
        </dgm:presLayoutVars>
      </dgm:prSet>
      <dgm:spPr/>
    </dgm:pt>
    <dgm:pt modelId="{4A4C8723-C4A2-4D09-918A-81008FF50CC6}" type="pres">
      <dgm:prSet presAssocID="{9BD877D8-3F7C-48CD-97F1-5157DDCF687D}" presName="level3hierChild" presStyleCnt="0"/>
      <dgm:spPr/>
    </dgm:pt>
    <dgm:pt modelId="{2A566A2C-4DA2-4993-9087-635089A45286}" type="pres">
      <dgm:prSet presAssocID="{42C9100B-5272-4B1E-A2E0-7AAA7EFDE56C}" presName="conn2-1" presStyleLbl="parChTrans1D3" presStyleIdx="6" presStyleCnt="9" custScaleX="2000000"/>
      <dgm:spPr/>
    </dgm:pt>
    <dgm:pt modelId="{DA5730AC-2949-4321-AF24-53D4B01FE9C9}" type="pres">
      <dgm:prSet presAssocID="{42C9100B-5272-4B1E-A2E0-7AAA7EFDE56C}" presName="connTx" presStyleLbl="parChTrans1D3" presStyleIdx="6" presStyleCnt="9"/>
      <dgm:spPr/>
    </dgm:pt>
    <dgm:pt modelId="{54792EE4-AB50-4D36-9EFF-CB56BA423E30}" type="pres">
      <dgm:prSet presAssocID="{4783AE38-E9E3-426D-9713-177B349C0831}" presName="root2" presStyleCnt="0"/>
      <dgm:spPr/>
    </dgm:pt>
    <dgm:pt modelId="{807F7671-84FE-4564-BDE5-22BB55A041A2}" type="pres">
      <dgm:prSet presAssocID="{4783AE38-E9E3-426D-9713-177B349C0831}" presName="LevelTwoTextNode" presStyleLbl="node3" presStyleIdx="6" presStyleCnt="9" custScaleX="142936">
        <dgm:presLayoutVars>
          <dgm:chPref val="3"/>
        </dgm:presLayoutVars>
      </dgm:prSet>
      <dgm:spPr/>
    </dgm:pt>
    <dgm:pt modelId="{CA823D50-2261-48C0-AAEE-773AA85765EA}" type="pres">
      <dgm:prSet presAssocID="{4783AE38-E9E3-426D-9713-177B349C0831}" presName="level3hierChild" presStyleCnt="0"/>
      <dgm:spPr/>
    </dgm:pt>
    <dgm:pt modelId="{1C2C44D7-048B-4D01-8876-2A0C4E0F18C6}" type="pres">
      <dgm:prSet presAssocID="{0D625157-8090-490A-9CB7-061DBA3526A2}" presName="conn2-1" presStyleLbl="parChTrans1D4" presStyleIdx="6" presStyleCnt="9" custScaleX="2000000"/>
      <dgm:spPr/>
    </dgm:pt>
    <dgm:pt modelId="{79FE7947-5768-46B4-8F1C-B6778743599D}" type="pres">
      <dgm:prSet presAssocID="{0D625157-8090-490A-9CB7-061DBA3526A2}" presName="connTx" presStyleLbl="parChTrans1D4" presStyleIdx="6" presStyleCnt="9"/>
      <dgm:spPr/>
    </dgm:pt>
    <dgm:pt modelId="{0BDC2634-936B-4EA9-B60C-C666846923E2}" type="pres">
      <dgm:prSet presAssocID="{0C46E7E7-A653-4930-91BB-F4202D2F1C36}" presName="root2" presStyleCnt="0"/>
      <dgm:spPr/>
    </dgm:pt>
    <dgm:pt modelId="{958B59D6-10C9-4120-ACBC-7C9C025EC696}" type="pres">
      <dgm:prSet presAssocID="{0C46E7E7-A653-4930-91BB-F4202D2F1C36}" presName="LevelTwoTextNode" presStyleLbl="node4" presStyleIdx="6" presStyleCnt="9" custScaleX="142936">
        <dgm:presLayoutVars>
          <dgm:chPref val="3"/>
        </dgm:presLayoutVars>
      </dgm:prSet>
      <dgm:spPr/>
    </dgm:pt>
    <dgm:pt modelId="{0F209EEF-A919-4BC7-81D2-6761B6452AAA}" type="pres">
      <dgm:prSet presAssocID="{0C46E7E7-A653-4930-91BB-F4202D2F1C36}" presName="level3hierChild" presStyleCnt="0"/>
      <dgm:spPr/>
    </dgm:pt>
    <dgm:pt modelId="{59A8681C-D4F5-46DE-883C-4751FC89F69E}" type="pres">
      <dgm:prSet presAssocID="{B5965C74-6449-4495-999D-69B1AE48E06E}" presName="conn2-1" presStyleLbl="parChTrans1D3" presStyleIdx="7" presStyleCnt="9" custScaleX="2000000"/>
      <dgm:spPr/>
    </dgm:pt>
    <dgm:pt modelId="{A3E2D4C8-B4D0-47A4-B368-7E6EB027C80F}" type="pres">
      <dgm:prSet presAssocID="{B5965C74-6449-4495-999D-69B1AE48E06E}" presName="connTx" presStyleLbl="parChTrans1D3" presStyleIdx="7" presStyleCnt="9"/>
      <dgm:spPr/>
    </dgm:pt>
    <dgm:pt modelId="{2A1093CA-32FA-4DA3-B638-8B59C70BC03B}" type="pres">
      <dgm:prSet presAssocID="{332A51B6-D1B1-4F41-AFDB-5093A723FC2C}" presName="root2" presStyleCnt="0"/>
      <dgm:spPr/>
    </dgm:pt>
    <dgm:pt modelId="{7BA8CC42-19E6-4389-B204-499496A5CA7C}" type="pres">
      <dgm:prSet presAssocID="{332A51B6-D1B1-4F41-AFDB-5093A723FC2C}" presName="LevelTwoTextNode" presStyleLbl="node3" presStyleIdx="7" presStyleCnt="9" custScaleX="142936">
        <dgm:presLayoutVars>
          <dgm:chPref val="3"/>
        </dgm:presLayoutVars>
      </dgm:prSet>
      <dgm:spPr/>
    </dgm:pt>
    <dgm:pt modelId="{1E8D1B30-7992-45F3-B0F2-A93C753B5393}" type="pres">
      <dgm:prSet presAssocID="{332A51B6-D1B1-4F41-AFDB-5093A723FC2C}" presName="level3hierChild" presStyleCnt="0"/>
      <dgm:spPr/>
    </dgm:pt>
    <dgm:pt modelId="{8979BF83-F9AF-4E2C-B6EB-516BBE4297ED}" type="pres">
      <dgm:prSet presAssocID="{C677EC6A-8777-4CAE-BB04-264210E96D30}" presName="conn2-1" presStyleLbl="parChTrans1D4" presStyleIdx="7" presStyleCnt="9" custScaleX="2000000"/>
      <dgm:spPr/>
    </dgm:pt>
    <dgm:pt modelId="{54E56BBB-D134-49D2-88FA-7F93CCB659FD}" type="pres">
      <dgm:prSet presAssocID="{C677EC6A-8777-4CAE-BB04-264210E96D30}" presName="connTx" presStyleLbl="parChTrans1D4" presStyleIdx="7" presStyleCnt="9"/>
      <dgm:spPr/>
    </dgm:pt>
    <dgm:pt modelId="{61DCAB55-8D9C-4BF9-A847-ABE88D3BC328}" type="pres">
      <dgm:prSet presAssocID="{1C9BFCBC-D6F8-4A93-97C1-D3C1EBA53F20}" presName="root2" presStyleCnt="0"/>
      <dgm:spPr/>
    </dgm:pt>
    <dgm:pt modelId="{407A8B4E-D977-49B4-B4A3-DA6AF5FFC267}" type="pres">
      <dgm:prSet presAssocID="{1C9BFCBC-D6F8-4A93-97C1-D3C1EBA53F20}" presName="LevelTwoTextNode" presStyleLbl="node4" presStyleIdx="7" presStyleCnt="9" custScaleX="142936">
        <dgm:presLayoutVars>
          <dgm:chPref val="3"/>
        </dgm:presLayoutVars>
      </dgm:prSet>
      <dgm:spPr/>
    </dgm:pt>
    <dgm:pt modelId="{5B143F9E-8876-49E5-AC3D-129729A6DD98}" type="pres">
      <dgm:prSet presAssocID="{1C9BFCBC-D6F8-4A93-97C1-D3C1EBA53F20}" presName="level3hierChild" presStyleCnt="0"/>
      <dgm:spPr/>
    </dgm:pt>
    <dgm:pt modelId="{9D8B2C3B-92D1-4726-ADF4-184E954C580F}" type="pres">
      <dgm:prSet presAssocID="{A7F3BAC2-CE32-4588-AA80-3F3EE30FFFEE}" presName="conn2-1" presStyleLbl="parChTrans1D3" presStyleIdx="8" presStyleCnt="9" custScaleX="2000000"/>
      <dgm:spPr/>
    </dgm:pt>
    <dgm:pt modelId="{95E3DA9F-184E-4102-9E4B-2FC7D252EED4}" type="pres">
      <dgm:prSet presAssocID="{A7F3BAC2-CE32-4588-AA80-3F3EE30FFFEE}" presName="connTx" presStyleLbl="parChTrans1D3" presStyleIdx="8" presStyleCnt="9"/>
      <dgm:spPr/>
    </dgm:pt>
    <dgm:pt modelId="{E6A55281-F5EE-4D08-9663-A6466A0F6E4A}" type="pres">
      <dgm:prSet presAssocID="{D8910EB7-4C0E-4641-971E-39AD37BE31B9}" presName="root2" presStyleCnt="0"/>
      <dgm:spPr/>
    </dgm:pt>
    <dgm:pt modelId="{BD89467A-1183-4D48-B6B4-2CEDBCD0B443}" type="pres">
      <dgm:prSet presAssocID="{D8910EB7-4C0E-4641-971E-39AD37BE31B9}" presName="LevelTwoTextNode" presStyleLbl="node3" presStyleIdx="8" presStyleCnt="9" custScaleX="142936">
        <dgm:presLayoutVars>
          <dgm:chPref val="3"/>
        </dgm:presLayoutVars>
      </dgm:prSet>
      <dgm:spPr/>
    </dgm:pt>
    <dgm:pt modelId="{A6058D31-E5F3-4F10-8C56-88DCA7DC0358}" type="pres">
      <dgm:prSet presAssocID="{D8910EB7-4C0E-4641-971E-39AD37BE31B9}" presName="level3hierChild" presStyleCnt="0"/>
      <dgm:spPr/>
    </dgm:pt>
    <dgm:pt modelId="{2D390A49-BCB0-4896-BAA3-76CA830586DA}" type="pres">
      <dgm:prSet presAssocID="{31103556-EFA0-40A7-B294-F7EEA9750882}" presName="conn2-1" presStyleLbl="parChTrans1D4" presStyleIdx="8" presStyleCnt="9" custScaleX="2000000"/>
      <dgm:spPr/>
    </dgm:pt>
    <dgm:pt modelId="{35CA4951-E869-46B7-9DAD-1C4AF4849773}" type="pres">
      <dgm:prSet presAssocID="{31103556-EFA0-40A7-B294-F7EEA9750882}" presName="connTx" presStyleLbl="parChTrans1D4" presStyleIdx="8" presStyleCnt="9"/>
      <dgm:spPr/>
    </dgm:pt>
    <dgm:pt modelId="{5AAE38C2-154B-4433-8EF4-710E5CD9B8D3}" type="pres">
      <dgm:prSet presAssocID="{807477D2-8043-4C55-9960-125D7D72D499}" presName="root2" presStyleCnt="0"/>
      <dgm:spPr/>
    </dgm:pt>
    <dgm:pt modelId="{D9D9FDDD-DA13-4F96-8EC5-83170439683D}" type="pres">
      <dgm:prSet presAssocID="{807477D2-8043-4C55-9960-125D7D72D499}" presName="LevelTwoTextNode" presStyleLbl="node4" presStyleIdx="8" presStyleCnt="9" custScaleX="142936">
        <dgm:presLayoutVars>
          <dgm:chPref val="3"/>
        </dgm:presLayoutVars>
      </dgm:prSet>
      <dgm:spPr/>
    </dgm:pt>
    <dgm:pt modelId="{AB2983DA-D828-4934-87B3-900195AC90CE}" type="pres">
      <dgm:prSet presAssocID="{807477D2-8043-4C55-9960-125D7D72D499}" presName="level3hierChild" presStyleCnt="0"/>
      <dgm:spPr/>
    </dgm:pt>
  </dgm:ptLst>
  <dgm:cxnLst>
    <dgm:cxn modelId="{6BF34003-9532-4437-8E95-875370DC7BF1}" srcId="{FC337D85-FDA7-4EEA-A3A6-C5514580B772}" destId="{7D2981EA-4C51-4C80-83E3-BF1E20E98B08}" srcOrd="0" destOrd="0" parTransId="{D084A3A9-9626-4849-81DF-AE6D23DAAB9E}" sibTransId="{FE8C58B3-3EE6-452B-B8A5-24C4F6CBE92E}"/>
    <dgm:cxn modelId="{FDD25203-4C38-4D0F-B536-13EDFE77D51D}" type="presOf" srcId="{AB294991-C37A-475B-BE7F-13A76492D326}" destId="{4030D0EC-3951-4D36-B126-BC7296720D29}" srcOrd="0" destOrd="0" presId="urn:microsoft.com/office/officeart/2005/8/layout/hierarchy2"/>
    <dgm:cxn modelId="{F64CDD04-F748-455C-97A9-EF800309B739}" type="presOf" srcId="{FFB3685B-13BF-49CD-8C55-F128B35213FD}" destId="{E54F8C31-FBD1-446A-80AB-BB88F057859E}" srcOrd="1" destOrd="0" presId="urn:microsoft.com/office/officeart/2005/8/layout/hierarchy2"/>
    <dgm:cxn modelId="{294AE011-4981-46BB-A565-312952AF5E51}" type="presOf" srcId="{42C9100B-5272-4B1E-A2E0-7AAA7EFDE56C}" destId="{DA5730AC-2949-4321-AF24-53D4B01FE9C9}" srcOrd="1" destOrd="0" presId="urn:microsoft.com/office/officeart/2005/8/layout/hierarchy2"/>
    <dgm:cxn modelId="{968D6C12-E792-4E6F-8AE7-250FECFBB33B}" srcId="{3B21F56E-35CE-4D79-93D8-92E99ED51741}" destId="{16771875-8513-4D0C-B8FB-7329AE5D75AA}" srcOrd="0" destOrd="0" parTransId="{7524DA04-FD74-44E2-920A-37089BEF3189}" sibTransId="{2D4301A6-5C7B-43BC-A027-7B77A427A08F}"/>
    <dgm:cxn modelId="{E33E1714-5747-47CD-9773-98095C1CBBC4}" type="presOf" srcId="{3B21F56E-35CE-4D79-93D8-92E99ED51741}" destId="{804730E1-AD67-422D-A2E7-5A407C90CAFD}" srcOrd="0" destOrd="0" presId="urn:microsoft.com/office/officeart/2005/8/layout/hierarchy2"/>
    <dgm:cxn modelId="{8E996C14-B3B0-4A81-B071-A449F144A7F6}" type="presOf" srcId="{D73637C6-CECF-471A-A288-4778B9F85AA2}" destId="{2EABABD6-52A1-4941-AEBE-AB981F2C43B3}" srcOrd="0" destOrd="0" presId="urn:microsoft.com/office/officeart/2005/8/layout/hierarchy2"/>
    <dgm:cxn modelId="{FA16F017-EE35-4A20-AA4E-BEAC093BB301}" srcId="{7D2981EA-4C51-4C80-83E3-BF1E20E98B08}" destId="{AB294991-C37A-475B-BE7F-13A76492D326}" srcOrd="2" destOrd="0" parTransId="{741056D9-4F21-43A9-8953-07D0C95B8AB2}" sibTransId="{B427A2C0-4644-4CDF-BC11-0D0B6E3FE92D}"/>
    <dgm:cxn modelId="{906C851D-8E16-42A0-8021-D9C107C1F33F}" type="presOf" srcId="{0F8613CC-A0C0-4BC1-9B59-F680072BB30E}" destId="{3D371E71-FC61-49FA-BE5C-8292D2402CB7}" srcOrd="0" destOrd="0" presId="urn:microsoft.com/office/officeart/2005/8/layout/hierarchy2"/>
    <dgm:cxn modelId="{91E3E01D-C7D5-42F0-B861-BDE676D37312}" type="presOf" srcId="{4783AE38-E9E3-426D-9713-177B349C0831}" destId="{807F7671-84FE-4564-BDE5-22BB55A041A2}" srcOrd="0" destOrd="0" presId="urn:microsoft.com/office/officeart/2005/8/layout/hierarchy2"/>
    <dgm:cxn modelId="{5E63F81D-B36C-4F77-9469-5A5FC5E0AA9A}" type="presOf" srcId="{FC337D85-FDA7-4EEA-A3A6-C5514580B772}" destId="{683D3B4C-D9A9-415D-AC4F-2D43E4DE7FAC}" srcOrd="0" destOrd="0" presId="urn:microsoft.com/office/officeart/2005/8/layout/hierarchy2"/>
    <dgm:cxn modelId="{C7FD3A22-DAB6-4081-87AA-27E8E45BFBF5}" srcId="{FC337D85-FDA7-4EEA-A3A6-C5514580B772}" destId="{9BD877D8-3F7C-48CD-97F1-5157DDCF687D}" srcOrd="2" destOrd="0" parTransId="{467FC889-C28A-4CC3-9F43-04489FC4C3F2}" sibTransId="{D5B73BFF-EB25-4DD1-BED4-4EA66730221C}"/>
    <dgm:cxn modelId="{B0817F22-FBFF-4BBA-8B6C-42ED300417D0}" srcId="{D8910EB7-4C0E-4641-971E-39AD37BE31B9}" destId="{807477D2-8043-4C55-9960-125D7D72D499}" srcOrd="0" destOrd="0" parTransId="{31103556-EFA0-40A7-B294-F7EEA9750882}" sibTransId="{8D449098-119E-4228-A600-40BB6738817A}"/>
    <dgm:cxn modelId="{1BFDFD24-6F2C-411C-B021-5380D13BBD71}" type="presOf" srcId="{A7F3BAC2-CE32-4588-AA80-3F3EE30FFFEE}" destId="{95E3DA9F-184E-4102-9E4B-2FC7D252EED4}" srcOrd="1" destOrd="0" presId="urn:microsoft.com/office/officeart/2005/8/layout/hierarchy2"/>
    <dgm:cxn modelId="{F852F025-FF91-400F-9365-0245D5037045}" type="presOf" srcId="{6B8F498C-1F23-477A-B1A6-6DC9D058CF93}" destId="{1543219A-A02A-4FC1-BC14-69314250FB90}" srcOrd="0" destOrd="0" presId="urn:microsoft.com/office/officeart/2005/8/layout/hierarchy2"/>
    <dgm:cxn modelId="{38A46727-5944-4471-9752-6EC8FC8C535B}" srcId="{70529552-14A8-4E5C-989B-37C545AC6F7B}" destId="{98F0FBB8-08BC-417C-B981-28BFA57F3EC8}" srcOrd="1" destOrd="0" parTransId="{FFB3685B-13BF-49CD-8C55-F128B35213FD}" sibTransId="{487FA436-3C2E-411F-8C38-F0ACABADD8B7}"/>
    <dgm:cxn modelId="{53B6462C-FA43-4992-8F6B-14D59461CEA2}" type="presOf" srcId="{70529552-14A8-4E5C-989B-37C545AC6F7B}" destId="{4A55AC7E-611A-4A01-AB96-81E13858CB3D}" srcOrd="0" destOrd="0" presId="urn:microsoft.com/office/officeart/2005/8/layout/hierarchy2"/>
    <dgm:cxn modelId="{5DEFD92C-1546-4FFA-98C0-EBFEE2E63075}" type="presOf" srcId="{FFB3685B-13BF-49CD-8C55-F128B35213FD}" destId="{8956CE09-EE4A-4621-B8B4-9C9FD8867EDE}" srcOrd="0" destOrd="0" presId="urn:microsoft.com/office/officeart/2005/8/layout/hierarchy2"/>
    <dgm:cxn modelId="{A2FD8F33-9CD0-47C2-B4AE-3FB379777C04}" type="presOf" srcId="{C677EC6A-8777-4CAE-BB04-264210E96D30}" destId="{54E56BBB-D134-49D2-88FA-7F93CCB659FD}" srcOrd="1" destOrd="0" presId="urn:microsoft.com/office/officeart/2005/8/layout/hierarchy2"/>
    <dgm:cxn modelId="{CDEE9738-63FF-4702-96A5-8B5CF3028984}" type="presOf" srcId="{467FC889-C28A-4CC3-9F43-04489FC4C3F2}" destId="{F2AE679E-06D3-4BD0-B21B-4E2AAB16E766}" srcOrd="0" destOrd="0" presId="urn:microsoft.com/office/officeart/2005/8/layout/hierarchy2"/>
    <dgm:cxn modelId="{C8E9B239-4A83-42CC-98EC-BA7E5E5612AE}" srcId="{FC337D85-FDA7-4EEA-A3A6-C5514580B772}" destId="{70529552-14A8-4E5C-989B-37C545AC6F7B}" srcOrd="1" destOrd="0" parTransId="{3BB64EA7-8AAA-42A8-8F46-603C0ED66F0E}" sibTransId="{17E10C9E-E2C3-4A2B-98D9-08ECF11288B8}"/>
    <dgm:cxn modelId="{4B34DA3A-0FA7-4EDE-8905-2EBC09DF7065}" type="presOf" srcId="{741056D9-4F21-43A9-8953-07D0C95B8AB2}" destId="{D86FDB84-49A6-4D5D-A51F-AE98F7575B10}" srcOrd="1" destOrd="0" presId="urn:microsoft.com/office/officeart/2005/8/layout/hierarchy2"/>
    <dgm:cxn modelId="{78F2BC3C-D9E3-4055-83F2-0BF424F3F9D9}" type="presOf" srcId="{467FC889-C28A-4CC3-9F43-04489FC4C3F2}" destId="{AFD0785A-5A42-406D-9268-25FCA0D070F3}" srcOrd="1" destOrd="0" presId="urn:microsoft.com/office/officeart/2005/8/layout/hierarchy2"/>
    <dgm:cxn modelId="{A7F05C3D-3AFF-4A1D-B614-FBB955A3E7B8}" type="presOf" srcId="{3BB64EA7-8AAA-42A8-8F46-603C0ED66F0E}" destId="{81168D37-AD3C-4F73-A474-5BF9822AEAC4}" srcOrd="1" destOrd="0" presId="urn:microsoft.com/office/officeart/2005/8/layout/hierarchy2"/>
    <dgm:cxn modelId="{9DEACD3D-69A9-4BAB-A87E-2BFFBD86121B}" srcId="{5B2215CE-8209-4CCE-BC89-E589587265E9}" destId="{67DE9E7A-F07F-46F9-A521-8958FE1C76A5}" srcOrd="0" destOrd="0" parTransId="{C68B5C32-ECCB-4915-84A0-AE5810A57E9F}" sibTransId="{8DCB569E-BF48-4195-8CFC-9A21628F8A4B}"/>
    <dgm:cxn modelId="{BE02835B-F3F3-4607-BED4-3BC9BD20C2A1}" type="presOf" srcId="{43C5C6DB-1FF1-4707-A767-D2C27C02D45B}" destId="{511CFCA4-4AFE-4E0A-A649-486556A5871F}" srcOrd="1" destOrd="0" presId="urn:microsoft.com/office/officeart/2005/8/layout/hierarchy2"/>
    <dgm:cxn modelId="{F232145E-5D74-4C49-8A2C-E7EE3BBA1129}" type="presOf" srcId="{0C46E7E7-A653-4930-91BB-F4202D2F1C36}" destId="{958B59D6-10C9-4120-ACBC-7C9C025EC696}" srcOrd="0" destOrd="0" presId="urn:microsoft.com/office/officeart/2005/8/layout/hierarchy2"/>
    <dgm:cxn modelId="{EE92DB60-CA03-4092-9607-F08F262EE79A}" type="presOf" srcId="{29C8D8FC-7287-492C-B4DD-3FB52DF9850A}" destId="{4CF5803F-C075-4F8E-BBD4-0F206A3306A3}" srcOrd="1" destOrd="0" presId="urn:microsoft.com/office/officeart/2005/8/layout/hierarchy2"/>
    <dgm:cxn modelId="{6A404342-009F-47D9-A4E1-60FE5DD5AFC7}" type="presOf" srcId="{06C82EB7-E8EA-4707-9A7A-C2CDCDEACEED}" destId="{9AECD03C-D58D-4ECD-981B-5EE2848C62C3}" srcOrd="0" destOrd="0" presId="urn:microsoft.com/office/officeart/2005/8/layout/hierarchy2"/>
    <dgm:cxn modelId="{42924F68-BBD1-407F-B3B8-65DFCBEC1B1B}" type="presOf" srcId="{42C9100B-5272-4B1E-A2E0-7AAA7EFDE56C}" destId="{2A566A2C-4DA2-4993-9087-635089A45286}" srcOrd="0" destOrd="0" presId="urn:microsoft.com/office/officeart/2005/8/layout/hierarchy2"/>
    <dgm:cxn modelId="{183B3C4A-F526-475B-865C-F9837EA2079B}" type="presOf" srcId="{B6BDB3F1-574E-4A79-9063-0FF05B635F18}" destId="{4180C583-598C-4B1B-94FC-9ED97A3F7194}" srcOrd="0" destOrd="0" presId="urn:microsoft.com/office/officeart/2005/8/layout/hierarchy2"/>
    <dgm:cxn modelId="{630C5F6A-C98B-4D2D-9145-B6A3248579BF}" type="presOf" srcId="{5B2215CE-8209-4CCE-BC89-E589587265E9}" destId="{95CA80F7-A6B2-4751-9C74-291B309902B4}" srcOrd="0" destOrd="0" presId="urn:microsoft.com/office/officeart/2005/8/layout/hierarchy2"/>
    <dgm:cxn modelId="{860D7A4A-BF82-4DEF-A6D5-B43F45E20985}" type="presOf" srcId="{C68B5C32-ECCB-4915-84A0-AE5810A57E9F}" destId="{A1A28D68-C3C7-49E5-93AF-3730CF9FA3A6}" srcOrd="1" destOrd="0" presId="urn:microsoft.com/office/officeart/2005/8/layout/hierarchy2"/>
    <dgm:cxn modelId="{4EDDB14A-E4B8-4E2C-8620-13847D3A57A5}" type="presOf" srcId="{C68B5C32-ECCB-4915-84A0-AE5810A57E9F}" destId="{CEE87BE8-E1EC-457E-BFFA-7A9BFD17EE81}" srcOrd="0" destOrd="0" presId="urn:microsoft.com/office/officeart/2005/8/layout/hierarchy2"/>
    <dgm:cxn modelId="{7D9E7D6B-ACCA-4903-849A-85B8024459A3}" type="presOf" srcId="{41689D06-75A9-4820-892B-78A24D9A218F}" destId="{DC8F8C08-2B64-470F-AC54-E5809DE66340}" srcOrd="0" destOrd="0" presId="urn:microsoft.com/office/officeart/2005/8/layout/hierarchy2"/>
    <dgm:cxn modelId="{6C9E896B-7843-4D17-92D0-A4D30A520BA4}" type="presOf" srcId="{0D625157-8090-490A-9CB7-061DBA3526A2}" destId="{79FE7947-5768-46B4-8F1C-B6778743599D}" srcOrd="1" destOrd="0" presId="urn:microsoft.com/office/officeart/2005/8/layout/hierarchy2"/>
    <dgm:cxn modelId="{31E3EC4B-BC78-48E7-A26F-024C711E093F}" srcId="{7D2981EA-4C51-4C80-83E3-BF1E20E98B08}" destId="{5B2215CE-8209-4CCE-BC89-E589587265E9}" srcOrd="0" destOrd="0" parTransId="{EC84BE5E-9E8F-497A-88FD-5D04C1A8C78B}" sibTransId="{5C62FFE3-ABAA-4342-908D-1BEC577728BE}"/>
    <dgm:cxn modelId="{AAE39C4F-DAD0-4F33-B9D7-867EBFA5AC77}" type="presOf" srcId="{3BB64EA7-8AAA-42A8-8F46-603C0ED66F0E}" destId="{91A9FE10-3483-4668-BDE9-CB34A88DB8D6}" srcOrd="0" destOrd="0" presId="urn:microsoft.com/office/officeart/2005/8/layout/hierarchy2"/>
    <dgm:cxn modelId="{0D83A571-4144-4CAA-87E0-96FCC69F2D67}" srcId="{332A51B6-D1B1-4F41-AFDB-5093A723FC2C}" destId="{1C9BFCBC-D6F8-4A93-97C1-D3C1EBA53F20}" srcOrd="0" destOrd="0" parTransId="{C677EC6A-8777-4CAE-BB04-264210E96D30}" sibTransId="{0603505B-9FAA-4C7B-9BA0-CC38E09206DA}"/>
    <dgm:cxn modelId="{B8684972-CC5A-4041-9AFD-8B6270E26CCF}" srcId="{4783AE38-E9E3-426D-9713-177B349C0831}" destId="{0C46E7E7-A653-4930-91BB-F4202D2F1C36}" srcOrd="0" destOrd="0" parTransId="{0D625157-8090-490A-9CB7-061DBA3526A2}" sibTransId="{A9B33633-1E23-461F-9D3E-39496B8F7CF0}"/>
    <dgm:cxn modelId="{4C1EF572-93BA-4E6D-B474-06DB91EDD194}" type="presOf" srcId="{741056D9-4F21-43A9-8953-07D0C95B8AB2}" destId="{C71971F6-49B0-4110-9EAD-9C1F059C7AF2}" srcOrd="0" destOrd="0" presId="urn:microsoft.com/office/officeart/2005/8/layout/hierarchy2"/>
    <dgm:cxn modelId="{C3344153-9AFE-40A8-8B87-F59A5C31363F}" type="presOf" srcId="{4F155668-7DD5-4C9B-AD99-BD06A29E5785}" destId="{0660080E-5454-4010-AE75-F65B688A7A95}" srcOrd="0" destOrd="0" presId="urn:microsoft.com/office/officeart/2005/8/layout/hierarchy2"/>
    <dgm:cxn modelId="{F9117D74-E14D-48BB-A6F6-40D5576E5294}" type="presOf" srcId="{D084A3A9-9626-4849-81DF-AE6D23DAAB9E}" destId="{1E2656B9-F92D-4BF1-9541-FE1E0F765BF5}" srcOrd="0" destOrd="0" presId="urn:microsoft.com/office/officeart/2005/8/layout/hierarchy2"/>
    <dgm:cxn modelId="{A33C2755-8C2C-47A5-B65E-1FAE0D7AFEE9}" type="presOf" srcId="{231883CB-4B10-42B7-8184-57111B249489}" destId="{0B30E1A4-02C2-4EDA-BAFD-30D08CEAEBF7}" srcOrd="1" destOrd="0" presId="urn:microsoft.com/office/officeart/2005/8/layout/hierarchy2"/>
    <dgm:cxn modelId="{FC93BC56-A1AC-422C-BBEC-7A58C7EFDBC4}" type="presOf" srcId="{67DE9E7A-F07F-46F9-A521-8958FE1C76A5}" destId="{008B6C50-1CD9-4C65-A47F-754B63CCD6E4}" srcOrd="0" destOrd="0" presId="urn:microsoft.com/office/officeart/2005/8/layout/hierarchy2"/>
    <dgm:cxn modelId="{3A37EC76-FA4E-4CA2-A90C-F5B7661FDDE6}" type="presOf" srcId="{1C9BFCBC-D6F8-4A93-97C1-D3C1EBA53F20}" destId="{407A8B4E-D977-49B4-B4A3-DA6AF5FFC267}" srcOrd="0" destOrd="0" presId="urn:microsoft.com/office/officeart/2005/8/layout/hierarchy2"/>
    <dgm:cxn modelId="{47C8C177-61AF-421F-90E0-C604380E168F}" type="presOf" srcId="{7D2981EA-4C51-4C80-83E3-BF1E20E98B08}" destId="{66C26D8B-6072-4EAF-930C-A27B6ABDD4B7}" srcOrd="0" destOrd="0" presId="urn:microsoft.com/office/officeart/2005/8/layout/hierarchy2"/>
    <dgm:cxn modelId="{37123B7B-632E-4C3C-BA6B-D5335794E6B3}" type="presOf" srcId="{C677EC6A-8777-4CAE-BB04-264210E96D30}" destId="{8979BF83-F9AF-4E2C-B6EB-516BBE4297ED}" srcOrd="0" destOrd="0" presId="urn:microsoft.com/office/officeart/2005/8/layout/hierarchy2"/>
    <dgm:cxn modelId="{C570497B-8EAE-47F6-9D82-6C9AE04416BC}" type="presOf" srcId="{0D625157-8090-490A-9CB7-061DBA3526A2}" destId="{1C2C44D7-048B-4D01-8876-2A0C4E0F18C6}" srcOrd="0" destOrd="0" presId="urn:microsoft.com/office/officeart/2005/8/layout/hierarchy2"/>
    <dgm:cxn modelId="{B620FA7E-89E4-4478-876A-41124699597D}" srcId="{7D2981EA-4C51-4C80-83E3-BF1E20E98B08}" destId="{B6BDB3F1-574E-4A79-9063-0FF05B635F18}" srcOrd="1" destOrd="0" parTransId="{4F155668-7DD5-4C9B-AD99-BD06A29E5785}" sibTransId="{F2E5698B-E6F6-4BC9-B650-A2A197C45E98}"/>
    <dgm:cxn modelId="{DC974683-8F42-405D-88E2-8C8AB1AAC6E5}" type="presOf" srcId="{41689D06-75A9-4820-892B-78A24D9A218F}" destId="{7B367CF2-8465-4065-A51B-AE6BDFF6230D}" srcOrd="1" destOrd="0" presId="urn:microsoft.com/office/officeart/2005/8/layout/hierarchy2"/>
    <dgm:cxn modelId="{96307884-DACF-4D43-8615-36C6B1E55240}" type="presOf" srcId="{684CF0CA-A16A-4694-838A-166E5299C583}" destId="{002B039B-C43E-47A4-B8BB-4CCDF9CA1291}" srcOrd="0" destOrd="0" presId="urn:microsoft.com/office/officeart/2005/8/layout/hierarchy2"/>
    <dgm:cxn modelId="{67A7F387-F580-4FA9-91EF-C29842523C27}" srcId="{70529552-14A8-4E5C-989B-37C545AC6F7B}" destId="{3B21F56E-35CE-4D79-93D8-92E99ED51741}" srcOrd="0" destOrd="0" parTransId="{06C82EB7-E8EA-4707-9A7A-C2CDCDEACEED}" sibTransId="{427C7452-E10E-47E3-BFBA-AC6B006C3E16}"/>
    <dgm:cxn modelId="{3395208D-DAA4-460A-90DF-A32F4041464B}" type="presOf" srcId="{EC84BE5E-9E8F-497A-88FD-5D04C1A8C78B}" destId="{65D031A7-2462-4CC5-9D0B-E65D9796BD27}" srcOrd="1" destOrd="0" presId="urn:microsoft.com/office/officeart/2005/8/layout/hierarchy2"/>
    <dgm:cxn modelId="{B5575690-59C2-494E-9445-CCB5BFF2FCF7}" type="presOf" srcId="{4F155668-7DD5-4C9B-AD99-BD06A29E5785}" destId="{9056474A-2502-4BC6-8DF6-A9975E6CCD5D}" srcOrd="1" destOrd="0" presId="urn:microsoft.com/office/officeart/2005/8/layout/hierarchy2"/>
    <dgm:cxn modelId="{C01D7E94-0456-40C0-A318-4AADAD2C32B0}" srcId="{D73637C6-CECF-471A-A288-4778B9F85AA2}" destId="{FC337D85-FDA7-4EEA-A3A6-C5514580B772}" srcOrd="0" destOrd="0" parTransId="{47E1D56B-14DD-4A3E-9397-E462A65C4AB9}" sibTransId="{524F0AD8-BD92-43E3-841B-DE5026AB1378}"/>
    <dgm:cxn modelId="{8C053697-E41B-4012-A485-D8CD19578083}" type="presOf" srcId="{31103556-EFA0-40A7-B294-F7EEA9750882}" destId="{2D390A49-BCB0-4896-BAA3-76CA830586DA}" srcOrd="0" destOrd="0" presId="urn:microsoft.com/office/officeart/2005/8/layout/hierarchy2"/>
    <dgm:cxn modelId="{08BDFF98-A13E-4DDA-8420-A6AC553A4389}" type="presOf" srcId="{7524DA04-FD74-44E2-920A-37089BEF3189}" destId="{DF33A7FC-CD39-46BC-8EBC-9DBCAAF348CA}" srcOrd="0" destOrd="0" presId="urn:microsoft.com/office/officeart/2005/8/layout/hierarchy2"/>
    <dgm:cxn modelId="{9DB7559E-2BFE-4D3D-8967-A572746DF662}" srcId="{B6BDB3F1-574E-4A79-9063-0FF05B635F18}" destId="{3155786E-A19E-44C6-AC86-696F752A6B8C}" srcOrd="0" destOrd="0" parTransId="{43C5C6DB-1FF1-4707-A767-D2C27C02D45B}" sibTransId="{F7A253B5-2253-4DFC-A29B-51EF6F89F089}"/>
    <dgm:cxn modelId="{0B6CCAA6-A71B-46F4-817A-775610790334}" type="presOf" srcId="{B5965C74-6449-4495-999D-69B1AE48E06E}" destId="{A3E2D4C8-B4D0-47A4-B368-7E6EB027C80F}" srcOrd="1" destOrd="0" presId="urn:microsoft.com/office/officeart/2005/8/layout/hierarchy2"/>
    <dgm:cxn modelId="{CED74DA8-F908-451E-BC2E-FBB951ED21A4}" srcId="{AB294991-C37A-475B-BE7F-13A76492D326}" destId="{AF39B140-88DE-4394-A589-D71F44A36AC5}" srcOrd="0" destOrd="0" parTransId="{231883CB-4B10-42B7-8184-57111B249489}" sibTransId="{7453C46B-4226-4B46-B7FE-7BFBD1723F56}"/>
    <dgm:cxn modelId="{139809A9-E347-4788-8651-316C75624356}" type="presOf" srcId="{231883CB-4B10-42B7-8184-57111B249489}" destId="{DEB3811C-74A0-4963-A4B4-AD13A8E923A6}" srcOrd="0" destOrd="0" presId="urn:microsoft.com/office/officeart/2005/8/layout/hierarchy2"/>
    <dgm:cxn modelId="{4523ADAB-557C-44D3-B2B6-8507A37D593C}" type="presOf" srcId="{AF39B140-88DE-4394-A589-D71F44A36AC5}" destId="{3865F923-76D2-4208-8193-EE6A202F030B}" srcOrd="0" destOrd="0" presId="urn:microsoft.com/office/officeart/2005/8/layout/hierarchy2"/>
    <dgm:cxn modelId="{6851EAAB-23BD-455D-A3AF-C315954582DB}" type="presOf" srcId="{6B8F498C-1F23-477A-B1A6-6DC9D058CF93}" destId="{D47A9EE5-C2F0-4021-BBDD-11D317EED2C2}" srcOrd="1" destOrd="0" presId="urn:microsoft.com/office/officeart/2005/8/layout/hierarchy2"/>
    <dgm:cxn modelId="{BD029AAC-375E-4301-8D47-3A17E9A21194}" type="presOf" srcId="{16771875-8513-4D0C-B8FB-7329AE5D75AA}" destId="{E2ABFAAA-076B-4A0F-88C2-E5FAF4CBDE4E}" srcOrd="0" destOrd="0" presId="urn:microsoft.com/office/officeart/2005/8/layout/hierarchy2"/>
    <dgm:cxn modelId="{E1344AAD-37FD-4311-916A-6BA535106EB6}" type="presOf" srcId="{B5965C74-6449-4495-999D-69B1AE48E06E}" destId="{59A8681C-D4F5-46DE-883C-4751FC89F69E}" srcOrd="0" destOrd="0" presId="urn:microsoft.com/office/officeart/2005/8/layout/hierarchy2"/>
    <dgm:cxn modelId="{5C271AAE-BBA6-4DF1-835F-EE91E8A134FB}" type="presOf" srcId="{06C82EB7-E8EA-4707-9A7A-C2CDCDEACEED}" destId="{F6D3FE2E-07C6-4921-9CA3-33254265E457}" srcOrd="1" destOrd="0" presId="urn:microsoft.com/office/officeart/2005/8/layout/hierarchy2"/>
    <dgm:cxn modelId="{072F01AF-3E54-4230-AEE3-48153A749B11}" srcId="{0F8613CC-A0C0-4BC1-9B59-F680072BB30E}" destId="{684CF0CA-A16A-4694-838A-166E5299C583}" srcOrd="0" destOrd="0" parTransId="{29C8D8FC-7287-492C-B4DD-3FB52DF9850A}" sibTransId="{F4A5E45C-1463-4E66-A30A-33D6C884CF8F}"/>
    <dgm:cxn modelId="{CFA126BD-1B35-45B1-897D-FE06D52AC9CD}" type="presOf" srcId="{7524DA04-FD74-44E2-920A-37089BEF3189}" destId="{3DFD7F5F-48B3-4C5D-A6CA-25091B624966}" srcOrd="1" destOrd="0" presId="urn:microsoft.com/office/officeart/2005/8/layout/hierarchy2"/>
    <dgm:cxn modelId="{9FF997C0-315B-4C64-B647-083F8FB0BAA7}" type="presOf" srcId="{A7F3BAC2-CE32-4588-AA80-3F3EE30FFFEE}" destId="{9D8B2C3B-92D1-4726-ADF4-184E954C580F}" srcOrd="0" destOrd="0" presId="urn:microsoft.com/office/officeart/2005/8/layout/hierarchy2"/>
    <dgm:cxn modelId="{246E67C6-6CCF-4408-8861-72931C792BB0}" type="presOf" srcId="{EC84BE5E-9E8F-497A-88FD-5D04C1A8C78B}" destId="{30C88CE9-6C88-4BCA-BB05-F7D682C37891}" srcOrd="0" destOrd="0" presId="urn:microsoft.com/office/officeart/2005/8/layout/hierarchy2"/>
    <dgm:cxn modelId="{B89CC6C6-80ED-4FE2-AC4A-4C22924014F9}" type="presOf" srcId="{9BD877D8-3F7C-48CD-97F1-5157DDCF687D}" destId="{459856EC-A234-44E2-A4A9-F560475EEF4E}" srcOrd="0" destOrd="0" presId="urn:microsoft.com/office/officeart/2005/8/layout/hierarchy2"/>
    <dgm:cxn modelId="{7C64A4CA-DD61-48B3-9D11-C597586BED6A}" srcId="{98F0FBB8-08BC-417C-B981-28BFA57F3EC8}" destId="{B82E5358-53A9-4260-B853-2E7B506814AE}" srcOrd="0" destOrd="0" parTransId="{41689D06-75A9-4820-892B-78A24D9A218F}" sibTransId="{E9C3D4EB-F982-455F-8393-0736A06944C2}"/>
    <dgm:cxn modelId="{E270E5CE-4846-472C-A79A-82B8D94E9BE2}" type="presOf" srcId="{807477D2-8043-4C55-9960-125D7D72D499}" destId="{D9D9FDDD-DA13-4F96-8EC5-83170439683D}" srcOrd="0" destOrd="0" presId="urn:microsoft.com/office/officeart/2005/8/layout/hierarchy2"/>
    <dgm:cxn modelId="{FAF67BCF-17FF-4A43-8DDB-9F746C21D46D}" type="presOf" srcId="{332A51B6-D1B1-4F41-AFDB-5093A723FC2C}" destId="{7BA8CC42-19E6-4389-B204-499496A5CA7C}" srcOrd="0" destOrd="0" presId="urn:microsoft.com/office/officeart/2005/8/layout/hierarchy2"/>
    <dgm:cxn modelId="{1408C0D3-68E4-41A6-9CC1-214A4374549A}" srcId="{70529552-14A8-4E5C-989B-37C545AC6F7B}" destId="{0F8613CC-A0C0-4BC1-9B59-F680072BB30E}" srcOrd="2" destOrd="0" parTransId="{6B8F498C-1F23-477A-B1A6-6DC9D058CF93}" sibTransId="{BDCC72E1-1C41-494A-86D8-609742CB8E02}"/>
    <dgm:cxn modelId="{7CB743D6-A7D4-4714-BD4F-1E585F3C8E10}" type="presOf" srcId="{43C5C6DB-1FF1-4707-A767-D2C27C02D45B}" destId="{2A995F0E-B510-4912-B5EB-ADC48C7FDEC4}" srcOrd="0" destOrd="0" presId="urn:microsoft.com/office/officeart/2005/8/layout/hierarchy2"/>
    <dgm:cxn modelId="{AFCCE8DD-B71B-42A7-B972-8B1AC9403580}" srcId="{9BD877D8-3F7C-48CD-97F1-5157DDCF687D}" destId="{4783AE38-E9E3-426D-9713-177B349C0831}" srcOrd="0" destOrd="0" parTransId="{42C9100B-5272-4B1E-A2E0-7AAA7EFDE56C}" sibTransId="{BA83BBD7-6268-4715-8DFF-F4E110313361}"/>
    <dgm:cxn modelId="{FFCD9CDE-E74C-4296-8125-F06C1C329DA0}" type="presOf" srcId="{29C8D8FC-7287-492C-B4DD-3FB52DF9850A}" destId="{F9787E3B-2B0F-4946-ADD4-E29864E444B6}" srcOrd="0" destOrd="0" presId="urn:microsoft.com/office/officeart/2005/8/layout/hierarchy2"/>
    <dgm:cxn modelId="{7F2CE8E3-732D-4FBC-91A5-F5857702DEF7}" srcId="{9BD877D8-3F7C-48CD-97F1-5157DDCF687D}" destId="{332A51B6-D1B1-4F41-AFDB-5093A723FC2C}" srcOrd="1" destOrd="0" parTransId="{B5965C74-6449-4495-999D-69B1AE48E06E}" sibTransId="{5B394D8B-0C3B-4310-9D4C-CC83DA9DC46C}"/>
    <dgm:cxn modelId="{DD0A48F1-E295-4B4C-BAE3-4BC73C7075DE}" type="presOf" srcId="{31103556-EFA0-40A7-B294-F7EEA9750882}" destId="{35CA4951-E869-46B7-9DAD-1C4AF4849773}" srcOrd="1" destOrd="0" presId="urn:microsoft.com/office/officeart/2005/8/layout/hierarchy2"/>
    <dgm:cxn modelId="{A3E7F8F2-4771-4EF0-A1F8-01E4E301F188}" type="presOf" srcId="{98F0FBB8-08BC-417C-B981-28BFA57F3EC8}" destId="{A6587B05-7584-4A5D-BFA6-E446FE46CB07}" srcOrd="0" destOrd="0" presId="urn:microsoft.com/office/officeart/2005/8/layout/hierarchy2"/>
    <dgm:cxn modelId="{75E2E0F3-B739-4A9D-A192-280579693F1A}" type="presOf" srcId="{3155786E-A19E-44C6-AC86-696F752A6B8C}" destId="{C199C775-F1E2-4DF2-8422-7EAC4EC6B7DA}" srcOrd="0" destOrd="0" presId="urn:microsoft.com/office/officeart/2005/8/layout/hierarchy2"/>
    <dgm:cxn modelId="{18C690F5-7FE4-4474-B62E-8801A064A269}" type="presOf" srcId="{D084A3A9-9626-4849-81DF-AE6D23DAAB9E}" destId="{388CEE8E-B5AB-4142-B780-36E74186DC24}" srcOrd="1" destOrd="0" presId="urn:microsoft.com/office/officeart/2005/8/layout/hierarchy2"/>
    <dgm:cxn modelId="{F99A26F9-A104-426E-AA19-31104D2990DB}" srcId="{9BD877D8-3F7C-48CD-97F1-5157DDCF687D}" destId="{D8910EB7-4C0E-4641-971E-39AD37BE31B9}" srcOrd="2" destOrd="0" parTransId="{A7F3BAC2-CE32-4588-AA80-3F3EE30FFFEE}" sibTransId="{AA014A9A-62D6-4CF4-863C-717FEE5F4B45}"/>
    <dgm:cxn modelId="{D7BDEDFD-3C6C-4F31-AECD-895B87A6C9FB}" type="presOf" srcId="{B82E5358-53A9-4260-B853-2E7B506814AE}" destId="{9F0808E2-B20B-4A14-A007-DA72767BC707}" srcOrd="0" destOrd="0" presId="urn:microsoft.com/office/officeart/2005/8/layout/hierarchy2"/>
    <dgm:cxn modelId="{CA20A4FE-37A0-4E27-8230-99CEE9B95A6E}" type="presOf" srcId="{D8910EB7-4C0E-4641-971E-39AD37BE31B9}" destId="{BD89467A-1183-4D48-B6B4-2CEDBCD0B443}" srcOrd="0" destOrd="0" presId="urn:microsoft.com/office/officeart/2005/8/layout/hierarchy2"/>
    <dgm:cxn modelId="{F77F8C2A-1B85-4E43-9C6D-D764062298F6}" type="presParOf" srcId="{2EABABD6-52A1-4941-AEBE-AB981F2C43B3}" destId="{7E98BF82-C94E-4AEA-BCAE-493D028965D7}" srcOrd="0" destOrd="0" presId="urn:microsoft.com/office/officeart/2005/8/layout/hierarchy2"/>
    <dgm:cxn modelId="{D1825D91-6908-43FC-B948-B48A73D53A20}" type="presParOf" srcId="{7E98BF82-C94E-4AEA-BCAE-493D028965D7}" destId="{683D3B4C-D9A9-415D-AC4F-2D43E4DE7FAC}" srcOrd="0" destOrd="0" presId="urn:microsoft.com/office/officeart/2005/8/layout/hierarchy2"/>
    <dgm:cxn modelId="{FBF08743-868F-4535-BA24-9202FA392F96}" type="presParOf" srcId="{7E98BF82-C94E-4AEA-BCAE-493D028965D7}" destId="{0A7F22DF-2EAC-4CFC-8923-6000DE4DA321}" srcOrd="1" destOrd="0" presId="urn:microsoft.com/office/officeart/2005/8/layout/hierarchy2"/>
    <dgm:cxn modelId="{32BDB7C2-CD20-4DB7-8652-6B36630495EB}" type="presParOf" srcId="{0A7F22DF-2EAC-4CFC-8923-6000DE4DA321}" destId="{1E2656B9-F92D-4BF1-9541-FE1E0F765BF5}" srcOrd="0" destOrd="0" presId="urn:microsoft.com/office/officeart/2005/8/layout/hierarchy2"/>
    <dgm:cxn modelId="{9D492A7C-16CD-405B-BCD9-1D466FAC9F0F}" type="presParOf" srcId="{1E2656B9-F92D-4BF1-9541-FE1E0F765BF5}" destId="{388CEE8E-B5AB-4142-B780-36E74186DC24}" srcOrd="0" destOrd="0" presId="urn:microsoft.com/office/officeart/2005/8/layout/hierarchy2"/>
    <dgm:cxn modelId="{554E7837-A100-4B16-8262-4FB6726EB6E6}" type="presParOf" srcId="{0A7F22DF-2EAC-4CFC-8923-6000DE4DA321}" destId="{DC3DAE1F-963D-488C-8235-A5CD303BB4A6}" srcOrd="1" destOrd="0" presId="urn:microsoft.com/office/officeart/2005/8/layout/hierarchy2"/>
    <dgm:cxn modelId="{25DA1103-1154-4BB3-B6E3-B2056B4AA772}" type="presParOf" srcId="{DC3DAE1F-963D-488C-8235-A5CD303BB4A6}" destId="{66C26D8B-6072-4EAF-930C-A27B6ABDD4B7}" srcOrd="0" destOrd="0" presId="urn:microsoft.com/office/officeart/2005/8/layout/hierarchy2"/>
    <dgm:cxn modelId="{CD840D03-F6C3-47B5-B8B0-8E506FC031F4}" type="presParOf" srcId="{DC3DAE1F-963D-488C-8235-A5CD303BB4A6}" destId="{EAAE7557-C7FF-43B2-815C-9BB5F30B3D7F}" srcOrd="1" destOrd="0" presId="urn:microsoft.com/office/officeart/2005/8/layout/hierarchy2"/>
    <dgm:cxn modelId="{2FD0D5A6-2E99-4F10-B7AC-697E6FE5628C}" type="presParOf" srcId="{EAAE7557-C7FF-43B2-815C-9BB5F30B3D7F}" destId="{30C88CE9-6C88-4BCA-BB05-F7D682C37891}" srcOrd="0" destOrd="0" presId="urn:microsoft.com/office/officeart/2005/8/layout/hierarchy2"/>
    <dgm:cxn modelId="{640CC441-D4C0-4139-AC0A-E2DBB50191C1}" type="presParOf" srcId="{30C88CE9-6C88-4BCA-BB05-F7D682C37891}" destId="{65D031A7-2462-4CC5-9D0B-E65D9796BD27}" srcOrd="0" destOrd="0" presId="urn:microsoft.com/office/officeart/2005/8/layout/hierarchy2"/>
    <dgm:cxn modelId="{47152FB1-D086-4167-9D1D-93B840D2826F}" type="presParOf" srcId="{EAAE7557-C7FF-43B2-815C-9BB5F30B3D7F}" destId="{F90C3C58-BCB4-418F-8EE9-76BCF991C1FA}" srcOrd="1" destOrd="0" presId="urn:microsoft.com/office/officeart/2005/8/layout/hierarchy2"/>
    <dgm:cxn modelId="{39150C8A-D4C8-49C0-880C-B199B3961A6A}" type="presParOf" srcId="{F90C3C58-BCB4-418F-8EE9-76BCF991C1FA}" destId="{95CA80F7-A6B2-4751-9C74-291B309902B4}" srcOrd="0" destOrd="0" presId="urn:microsoft.com/office/officeart/2005/8/layout/hierarchy2"/>
    <dgm:cxn modelId="{B9368C2F-D46C-4510-9740-52EBB0EE58AA}" type="presParOf" srcId="{F90C3C58-BCB4-418F-8EE9-76BCF991C1FA}" destId="{4C94B689-89AC-431F-AE2C-D4D827E65A95}" srcOrd="1" destOrd="0" presId="urn:microsoft.com/office/officeart/2005/8/layout/hierarchy2"/>
    <dgm:cxn modelId="{47BDA2CB-2DEC-4903-95A7-67E74CE3C6EF}" type="presParOf" srcId="{4C94B689-89AC-431F-AE2C-D4D827E65A95}" destId="{CEE87BE8-E1EC-457E-BFFA-7A9BFD17EE81}" srcOrd="0" destOrd="0" presId="urn:microsoft.com/office/officeart/2005/8/layout/hierarchy2"/>
    <dgm:cxn modelId="{EE4DCB3D-818A-4D6D-8AFE-38A6776A44BF}" type="presParOf" srcId="{CEE87BE8-E1EC-457E-BFFA-7A9BFD17EE81}" destId="{A1A28D68-C3C7-49E5-93AF-3730CF9FA3A6}" srcOrd="0" destOrd="0" presId="urn:microsoft.com/office/officeart/2005/8/layout/hierarchy2"/>
    <dgm:cxn modelId="{A46E13AD-6BE3-484E-AB9C-B3C8FC84899C}" type="presParOf" srcId="{4C94B689-89AC-431F-AE2C-D4D827E65A95}" destId="{11046512-557C-4362-B5C1-45877AC1E1DA}" srcOrd="1" destOrd="0" presId="urn:microsoft.com/office/officeart/2005/8/layout/hierarchy2"/>
    <dgm:cxn modelId="{7EDA4EA9-1640-4943-9BBE-CB830B857584}" type="presParOf" srcId="{11046512-557C-4362-B5C1-45877AC1E1DA}" destId="{008B6C50-1CD9-4C65-A47F-754B63CCD6E4}" srcOrd="0" destOrd="0" presId="urn:microsoft.com/office/officeart/2005/8/layout/hierarchy2"/>
    <dgm:cxn modelId="{02BCFD0C-F03F-48F4-8E18-763B9FED2BC6}" type="presParOf" srcId="{11046512-557C-4362-B5C1-45877AC1E1DA}" destId="{F2745BE3-50B4-4E99-B845-CC512F4CC919}" srcOrd="1" destOrd="0" presId="urn:microsoft.com/office/officeart/2005/8/layout/hierarchy2"/>
    <dgm:cxn modelId="{A1E80CD7-967D-4ECE-9D54-314563C8016A}" type="presParOf" srcId="{EAAE7557-C7FF-43B2-815C-9BB5F30B3D7F}" destId="{0660080E-5454-4010-AE75-F65B688A7A95}" srcOrd="2" destOrd="0" presId="urn:microsoft.com/office/officeart/2005/8/layout/hierarchy2"/>
    <dgm:cxn modelId="{C0007C69-DE0A-42BD-9E9A-9C565E85F877}" type="presParOf" srcId="{0660080E-5454-4010-AE75-F65B688A7A95}" destId="{9056474A-2502-4BC6-8DF6-A9975E6CCD5D}" srcOrd="0" destOrd="0" presId="urn:microsoft.com/office/officeart/2005/8/layout/hierarchy2"/>
    <dgm:cxn modelId="{E3CDF3A1-4CB0-4526-B4DC-9E737D89A9EC}" type="presParOf" srcId="{EAAE7557-C7FF-43B2-815C-9BB5F30B3D7F}" destId="{868D2372-3EBA-4F61-8E57-FE3A8B3B0658}" srcOrd="3" destOrd="0" presId="urn:microsoft.com/office/officeart/2005/8/layout/hierarchy2"/>
    <dgm:cxn modelId="{046EE3EF-9F2D-4A7D-AEF0-3926A9578878}" type="presParOf" srcId="{868D2372-3EBA-4F61-8E57-FE3A8B3B0658}" destId="{4180C583-598C-4B1B-94FC-9ED97A3F7194}" srcOrd="0" destOrd="0" presId="urn:microsoft.com/office/officeart/2005/8/layout/hierarchy2"/>
    <dgm:cxn modelId="{1F8C0217-D358-4128-B3F9-954754C186E6}" type="presParOf" srcId="{868D2372-3EBA-4F61-8E57-FE3A8B3B0658}" destId="{835D4E49-EFAC-43C8-B373-1EC514F2912A}" srcOrd="1" destOrd="0" presId="urn:microsoft.com/office/officeart/2005/8/layout/hierarchy2"/>
    <dgm:cxn modelId="{AB079D86-59D6-4B67-A727-DD8992E71235}" type="presParOf" srcId="{835D4E49-EFAC-43C8-B373-1EC514F2912A}" destId="{2A995F0E-B510-4912-B5EB-ADC48C7FDEC4}" srcOrd="0" destOrd="0" presId="urn:microsoft.com/office/officeart/2005/8/layout/hierarchy2"/>
    <dgm:cxn modelId="{60A90338-0D5C-4715-BD16-AB462FDF1916}" type="presParOf" srcId="{2A995F0E-B510-4912-B5EB-ADC48C7FDEC4}" destId="{511CFCA4-4AFE-4E0A-A649-486556A5871F}" srcOrd="0" destOrd="0" presId="urn:microsoft.com/office/officeart/2005/8/layout/hierarchy2"/>
    <dgm:cxn modelId="{9AB811FE-A97E-46B3-801B-1CC017A1D4B5}" type="presParOf" srcId="{835D4E49-EFAC-43C8-B373-1EC514F2912A}" destId="{B67B8CA1-4BDD-461A-9F56-B3C6FF0DC89D}" srcOrd="1" destOrd="0" presId="urn:microsoft.com/office/officeart/2005/8/layout/hierarchy2"/>
    <dgm:cxn modelId="{22C18EFF-3480-4FEE-AEDD-740792906564}" type="presParOf" srcId="{B67B8CA1-4BDD-461A-9F56-B3C6FF0DC89D}" destId="{C199C775-F1E2-4DF2-8422-7EAC4EC6B7DA}" srcOrd="0" destOrd="0" presId="urn:microsoft.com/office/officeart/2005/8/layout/hierarchy2"/>
    <dgm:cxn modelId="{8332DC31-6DC8-4C02-87A3-1028D8405DC1}" type="presParOf" srcId="{B67B8CA1-4BDD-461A-9F56-B3C6FF0DC89D}" destId="{4321EEA4-0EBF-49A9-BADD-61BC301B2B02}" srcOrd="1" destOrd="0" presId="urn:microsoft.com/office/officeart/2005/8/layout/hierarchy2"/>
    <dgm:cxn modelId="{46C83D36-5158-4F21-B241-F4A3950ABEE5}" type="presParOf" srcId="{EAAE7557-C7FF-43B2-815C-9BB5F30B3D7F}" destId="{C71971F6-49B0-4110-9EAD-9C1F059C7AF2}" srcOrd="4" destOrd="0" presId="urn:microsoft.com/office/officeart/2005/8/layout/hierarchy2"/>
    <dgm:cxn modelId="{A0171244-510A-46A9-B807-99A5D3FDB4C2}" type="presParOf" srcId="{C71971F6-49B0-4110-9EAD-9C1F059C7AF2}" destId="{D86FDB84-49A6-4D5D-A51F-AE98F7575B10}" srcOrd="0" destOrd="0" presId="urn:microsoft.com/office/officeart/2005/8/layout/hierarchy2"/>
    <dgm:cxn modelId="{C6C1AAAE-02AD-4FB1-957D-1F06F2217D66}" type="presParOf" srcId="{EAAE7557-C7FF-43B2-815C-9BB5F30B3D7F}" destId="{2E37841E-9436-4588-BCC1-FE23911F3D9E}" srcOrd="5" destOrd="0" presId="urn:microsoft.com/office/officeart/2005/8/layout/hierarchy2"/>
    <dgm:cxn modelId="{80AFAAA6-E103-45F3-AF0E-1102D1476AF2}" type="presParOf" srcId="{2E37841E-9436-4588-BCC1-FE23911F3D9E}" destId="{4030D0EC-3951-4D36-B126-BC7296720D29}" srcOrd="0" destOrd="0" presId="urn:microsoft.com/office/officeart/2005/8/layout/hierarchy2"/>
    <dgm:cxn modelId="{78A60CEC-7F5D-47F4-B32C-805F005ACD22}" type="presParOf" srcId="{2E37841E-9436-4588-BCC1-FE23911F3D9E}" destId="{D53D0230-7B6C-4EE5-9964-50E649AC5141}" srcOrd="1" destOrd="0" presId="urn:microsoft.com/office/officeart/2005/8/layout/hierarchy2"/>
    <dgm:cxn modelId="{2EF5995A-DD3D-4B10-941D-029914DACCE8}" type="presParOf" srcId="{D53D0230-7B6C-4EE5-9964-50E649AC5141}" destId="{DEB3811C-74A0-4963-A4B4-AD13A8E923A6}" srcOrd="0" destOrd="0" presId="urn:microsoft.com/office/officeart/2005/8/layout/hierarchy2"/>
    <dgm:cxn modelId="{4A941EE7-4B0D-4E1B-BBD6-E18F9562BFFB}" type="presParOf" srcId="{DEB3811C-74A0-4963-A4B4-AD13A8E923A6}" destId="{0B30E1A4-02C2-4EDA-BAFD-30D08CEAEBF7}" srcOrd="0" destOrd="0" presId="urn:microsoft.com/office/officeart/2005/8/layout/hierarchy2"/>
    <dgm:cxn modelId="{1DB9C4C8-F817-458A-A3A6-784E59647C2C}" type="presParOf" srcId="{D53D0230-7B6C-4EE5-9964-50E649AC5141}" destId="{55E7BF93-A414-44B4-B80C-A0CDA7A597CE}" srcOrd="1" destOrd="0" presId="urn:microsoft.com/office/officeart/2005/8/layout/hierarchy2"/>
    <dgm:cxn modelId="{676FCC67-EB81-43B0-98EB-A9E091D40E29}" type="presParOf" srcId="{55E7BF93-A414-44B4-B80C-A0CDA7A597CE}" destId="{3865F923-76D2-4208-8193-EE6A202F030B}" srcOrd="0" destOrd="0" presId="urn:microsoft.com/office/officeart/2005/8/layout/hierarchy2"/>
    <dgm:cxn modelId="{FCAE03C9-973E-4017-9360-C79603E65AF7}" type="presParOf" srcId="{55E7BF93-A414-44B4-B80C-A0CDA7A597CE}" destId="{9A3B0CEC-9FAC-4AB1-A3A8-6E047CFF4530}" srcOrd="1" destOrd="0" presId="urn:microsoft.com/office/officeart/2005/8/layout/hierarchy2"/>
    <dgm:cxn modelId="{F86F68DA-6A99-4875-B0F2-DC77007694C3}" type="presParOf" srcId="{0A7F22DF-2EAC-4CFC-8923-6000DE4DA321}" destId="{91A9FE10-3483-4668-BDE9-CB34A88DB8D6}" srcOrd="2" destOrd="0" presId="urn:microsoft.com/office/officeart/2005/8/layout/hierarchy2"/>
    <dgm:cxn modelId="{4D3BF87D-E3B0-42EB-BBCA-4869F6AFB8E7}" type="presParOf" srcId="{91A9FE10-3483-4668-BDE9-CB34A88DB8D6}" destId="{81168D37-AD3C-4F73-A474-5BF9822AEAC4}" srcOrd="0" destOrd="0" presId="urn:microsoft.com/office/officeart/2005/8/layout/hierarchy2"/>
    <dgm:cxn modelId="{3066AED2-5C00-4E34-B444-5B4BF4E83A8C}" type="presParOf" srcId="{0A7F22DF-2EAC-4CFC-8923-6000DE4DA321}" destId="{18687BAE-E26F-4A2E-B042-B28677318A56}" srcOrd="3" destOrd="0" presId="urn:microsoft.com/office/officeart/2005/8/layout/hierarchy2"/>
    <dgm:cxn modelId="{CE30680D-E0B2-44A5-BD69-9840DF6E34EE}" type="presParOf" srcId="{18687BAE-E26F-4A2E-B042-B28677318A56}" destId="{4A55AC7E-611A-4A01-AB96-81E13858CB3D}" srcOrd="0" destOrd="0" presId="urn:microsoft.com/office/officeart/2005/8/layout/hierarchy2"/>
    <dgm:cxn modelId="{D0C9F3F0-AD96-4C25-A3C5-40CECA788FAC}" type="presParOf" srcId="{18687BAE-E26F-4A2E-B042-B28677318A56}" destId="{7106A41D-0624-4AA6-850A-A038C6BC19A5}" srcOrd="1" destOrd="0" presId="urn:microsoft.com/office/officeart/2005/8/layout/hierarchy2"/>
    <dgm:cxn modelId="{F7C58DA9-709B-4995-BFBC-DE424C03062C}" type="presParOf" srcId="{7106A41D-0624-4AA6-850A-A038C6BC19A5}" destId="{9AECD03C-D58D-4ECD-981B-5EE2848C62C3}" srcOrd="0" destOrd="0" presId="urn:microsoft.com/office/officeart/2005/8/layout/hierarchy2"/>
    <dgm:cxn modelId="{DF4D8ABB-C7CF-4EDF-B57A-18F2D7DFE2E7}" type="presParOf" srcId="{9AECD03C-D58D-4ECD-981B-5EE2848C62C3}" destId="{F6D3FE2E-07C6-4921-9CA3-33254265E457}" srcOrd="0" destOrd="0" presId="urn:microsoft.com/office/officeart/2005/8/layout/hierarchy2"/>
    <dgm:cxn modelId="{C78F2B15-3FC9-4B1F-9EB2-942199084005}" type="presParOf" srcId="{7106A41D-0624-4AA6-850A-A038C6BC19A5}" destId="{0118B6E6-1795-4C13-9CFA-02EA5DDF411B}" srcOrd="1" destOrd="0" presId="urn:microsoft.com/office/officeart/2005/8/layout/hierarchy2"/>
    <dgm:cxn modelId="{F9A38733-CE3C-4B4F-A096-10D4D9AF282B}" type="presParOf" srcId="{0118B6E6-1795-4C13-9CFA-02EA5DDF411B}" destId="{804730E1-AD67-422D-A2E7-5A407C90CAFD}" srcOrd="0" destOrd="0" presId="urn:microsoft.com/office/officeart/2005/8/layout/hierarchy2"/>
    <dgm:cxn modelId="{92C8F6E4-4997-4F75-8A2B-609CEB3DC328}" type="presParOf" srcId="{0118B6E6-1795-4C13-9CFA-02EA5DDF411B}" destId="{C0669316-331A-4035-B9AD-AB8D790A83B1}" srcOrd="1" destOrd="0" presId="urn:microsoft.com/office/officeart/2005/8/layout/hierarchy2"/>
    <dgm:cxn modelId="{0A083DF9-F88D-49EF-BCDC-D2A69C95A3A9}" type="presParOf" srcId="{C0669316-331A-4035-B9AD-AB8D790A83B1}" destId="{DF33A7FC-CD39-46BC-8EBC-9DBCAAF348CA}" srcOrd="0" destOrd="0" presId="urn:microsoft.com/office/officeart/2005/8/layout/hierarchy2"/>
    <dgm:cxn modelId="{D0473037-1399-440C-AF51-D4549D70BFD7}" type="presParOf" srcId="{DF33A7FC-CD39-46BC-8EBC-9DBCAAF348CA}" destId="{3DFD7F5F-48B3-4C5D-A6CA-25091B624966}" srcOrd="0" destOrd="0" presId="urn:microsoft.com/office/officeart/2005/8/layout/hierarchy2"/>
    <dgm:cxn modelId="{4FB557E4-E2E5-48B9-8091-2DDEAAAA0146}" type="presParOf" srcId="{C0669316-331A-4035-B9AD-AB8D790A83B1}" destId="{24F49A16-39B1-414F-AE3D-341A6EF638BF}" srcOrd="1" destOrd="0" presId="urn:microsoft.com/office/officeart/2005/8/layout/hierarchy2"/>
    <dgm:cxn modelId="{22624DE2-8637-4ABA-9514-9160F20FED3D}" type="presParOf" srcId="{24F49A16-39B1-414F-AE3D-341A6EF638BF}" destId="{E2ABFAAA-076B-4A0F-88C2-E5FAF4CBDE4E}" srcOrd="0" destOrd="0" presId="urn:microsoft.com/office/officeart/2005/8/layout/hierarchy2"/>
    <dgm:cxn modelId="{5EE02757-7FA6-4C7B-B65E-855FD94371F3}" type="presParOf" srcId="{24F49A16-39B1-414F-AE3D-341A6EF638BF}" destId="{4B0E0D9E-447A-4EBF-BE46-9FD1E6B271B9}" srcOrd="1" destOrd="0" presId="urn:microsoft.com/office/officeart/2005/8/layout/hierarchy2"/>
    <dgm:cxn modelId="{1FA7923A-F26C-48CC-95C8-47BD36E14E85}" type="presParOf" srcId="{7106A41D-0624-4AA6-850A-A038C6BC19A5}" destId="{8956CE09-EE4A-4621-B8B4-9C9FD8867EDE}" srcOrd="2" destOrd="0" presId="urn:microsoft.com/office/officeart/2005/8/layout/hierarchy2"/>
    <dgm:cxn modelId="{2647BD13-8C06-43AC-A0EC-990FA5C6C1E4}" type="presParOf" srcId="{8956CE09-EE4A-4621-B8B4-9C9FD8867EDE}" destId="{E54F8C31-FBD1-446A-80AB-BB88F057859E}" srcOrd="0" destOrd="0" presId="urn:microsoft.com/office/officeart/2005/8/layout/hierarchy2"/>
    <dgm:cxn modelId="{09B1022F-E4C4-4397-B0B7-54C4602BCA14}" type="presParOf" srcId="{7106A41D-0624-4AA6-850A-A038C6BC19A5}" destId="{44E85075-E3FF-49F3-92D9-B8D8C16998B4}" srcOrd="3" destOrd="0" presId="urn:microsoft.com/office/officeart/2005/8/layout/hierarchy2"/>
    <dgm:cxn modelId="{178C7881-7B4D-4663-AC10-E0443EFE6138}" type="presParOf" srcId="{44E85075-E3FF-49F3-92D9-B8D8C16998B4}" destId="{A6587B05-7584-4A5D-BFA6-E446FE46CB07}" srcOrd="0" destOrd="0" presId="urn:microsoft.com/office/officeart/2005/8/layout/hierarchy2"/>
    <dgm:cxn modelId="{C7392FE2-ECFC-4392-9A95-C1C9F69BC1D9}" type="presParOf" srcId="{44E85075-E3FF-49F3-92D9-B8D8C16998B4}" destId="{7A62BBD2-DDF6-4FD1-B2B0-9D02B71C7FA1}" srcOrd="1" destOrd="0" presId="urn:microsoft.com/office/officeart/2005/8/layout/hierarchy2"/>
    <dgm:cxn modelId="{445F5CC8-428A-440B-98B0-C6BFA8068B15}" type="presParOf" srcId="{7A62BBD2-DDF6-4FD1-B2B0-9D02B71C7FA1}" destId="{DC8F8C08-2B64-470F-AC54-E5809DE66340}" srcOrd="0" destOrd="0" presId="urn:microsoft.com/office/officeart/2005/8/layout/hierarchy2"/>
    <dgm:cxn modelId="{459665FC-E3DA-4453-8B90-DA7E7D943BBC}" type="presParOf" srcId="{DC8F8C08-2B64-470F-AC54-E5809DE66340}" destId="{7B367CF2-8465-4065-A51B-AE6BDFF6230D}" srcOrd="0" destOrd="0" presId="urn:microsoft.com/office/officeart/2005/8/layout/hierarchy2"/>
    <dgm:cxn modelId="{6561D21B-1FEB-4F9E-8001-2E7FE908840E}" type="presParOf" srcId="{7A62BBD2-DDF6-4FD1-B2B0-9D02B71C7FA1}" destId="{EB04560F-68C0-497F-8067-1B1959486792}" srcOrd="1" destOrd="0" presId="urn:microsoft.com/office/officeart/2005/8/layout/hierarchy2"/>
    <dgm:cxn modelId="{103957BC-B948-4BB5-B14A-1CBFD1362C7A}" type="presParOf" srcId="{EB04560F-68C0-497F-8067-1B1959486792}" destId="{9F0808E2-B20B-4A14-A007-DA72767BC707}" srcOrd="0" destOrd="0" presId="urn:microsoft.com/office/officeart/2005/8/layout/hierarchy2"/>
    <dgm:cxn modelId="{BD586B0A-3048-4CE3-B29F-0C98A6B5F1AB}" type="presParOf" srcId="{EB04560F-68C0-497F-8067-1B1959486792}" destId="{59E105A7-6323-4789-92BE-9FA46995D100}" srcOrd="1" destOrd="0" presId="urn:microsoft.com/office/officeart/2005/8/layout/hierarchy2"/>
    <dgm:cxn modelId="{45E1A5E9-AF1F-4464-81E5-9D37D803CB57}" type="presParOf" srcId="{7106A41D-0624-4AA6-850A-A038C6BC19A5}" destId="{1543219A-A02A-4FC1-BC14-69314250FB90}" srcOrd="4" destOrd="0" presId="urn:microsoft.com/office/officeart/2005/8/layout/hierarchy2"/>
    <dgm:cxn modelId="{B2AF62C2-7259-4C4B-A1F9-66AD8BF012B0}" type="presParOf" srcId="{1543219A-A02A-4FC1-BC14-69314250FB90}" destId="{D47A9EE5-C2F0-4021-BBDD-11D317EED2C2}" srcOrd="0" destOrd="0" presId="urn:microsoft.com/office/officeart/2005/8/layout/hierarchy2"/>
    <dgm:cxn modelId="{59F7FC2B-8016-4800-81C9-B0F6A305E5C9}" type="presParOf" srcId="{7106A41D-0624-4AA6-850A-A038C6BC19A5}" destId="{101FD7B3-2A2B-4F4E-8FFC-10CFFE9A7F48}" srcOrd="5" destOrd="0" presId="urn:microsoft.com/office/officeart/2005/8/layout/hierarchy2"/>
    <dgm:cxn modelId="{C8CEB96D-5177-48A8-B1E2-BE4DF28AAEC2}" type="presParOf" srcId="{101FD7B3-2A2B-4F4E-8FFC-10CFFE9A7F48}" destId="{3D371E71-FC61-49FA-BE5C-8292D2402CB7}" srcOrd="0" destOrd="0" presId="urn:microsoft.com/office/officeart/2005/8/layout/hierarchy2"/>
    <dgm:cxn modelId="{CFF6EAEA-B7AA-4D5E-B158-B2EF2F849AE7}" type="presParOf" srcId="{101FD7B3-2A2B-4F4E-8FFC-10CFFE9A7F48}" destId="{2CE646E9-1B0F-4592-A185-29FB69D69F42}" srcOrd="1" destOrd="0" presId="urn:microsoft.com/office/officeart/2005/8/layout/hierarchy2"/>
    <dgm:cxn modelId="{D412169F-7B2E-4368-9DE8-F93DE59077CA}" type="presParOf" srcId="{2CE646E9-1B0F-4592-A185-29FB69D69F42}" destId="{F9787E3B-2B0F-4946-ADD4-E29864E444B6}" srcOrd="0" destOrd="0" presId="urn:microsoft.com/office/officeart/2005/8/layout/hierarchy2"/>
    <dgm:cxn modelId="{45DC591F-8F99-4C0E-BE8F-88E506D78219}" type="presParOf" srcId="{F9787E3B-2B0F-4946-ADD4-E29864E444B6}" destId="{4CF5803F-C075-4F8E-BBD4-0F206A3306A3}" srcOrd="0" destOrd="0" presId="urn:microsoft.com/office/officeart/2005/8/layout/hierarchy2"/>
    <dgm:cxn modelId="{22B1F84D-BAFD-4632-8189-73313AC13738}" type="presParOf" srcId="{2CE646E9-1B0F-4592-A185-29FB69D69F42}" destId="{C05945F5-4382-4579-8D24-3F72BF584549}" srcOrd="1" destOrd="0" presId="urn:microsoft.com/office/officeart/2005/8/layout/hierarchy2"/>
    <dgm:cxn modelId="{A0729F0C-B47F-4022-AF9E-B4DCB3F06BF3}" type="presParOf" srcId="{C05945F5-4382-4579-8D24-3F72BF584549}" destId="{002B039B-C43E-47A4-B8BB-4CCDF9CA1291}" srcOrd="0" destOrd="0" presId="urn:microsoft.com/office/officeart/2005/8/layout/hierarchy2"/>
    <dgm:cxn modelId="{603954BA-7C8B-410F-A800-BE50A52EB349}" type="presParOf" srcId="{C05945F5-4382-4579-8D24-3F72BF584549}" destId="{4ED8DA38-D895-4644-9C2C-53FBBF699317}" srcOrd="1" destOrd="0" presId="urn:microsoft.com/office/officeart/2005/8/layout/hierarchy2"/>
    <dgm:cxn modelId="{567FB082-43AA-4E2C-AB5F-B144CDEDDFF6}" type="presParOf" srcId="{0A7F22DF-2EAC-4CFC-8923-6000DE4DA321}" destId="{F2AE679E-06D3-4BD0-B21B-4E2AAB16E766}" srcOrd="4" destOrd="0" presId="urn:microsoft.com/office/officeart/2005/8/layout/hierarchy2"/>
    <dgm:cxn modelId="{0FDF9813-E634-484F-8916-40BF0211C081}" type="presParOf" srcId="{F2AE679E-06D3-4BD0-B21B-4E2AAB16E766}" destId="{AFD0785A-5A42-406D-9268-25FCA0D070F3}" srcOrd="0" destOrd="0" presId="urn:microsoft.com/office/officeart/2005/8/layout/hierarchy2"/>
    <dgm:cxn modelId="{30370F36-C105-4D2C-959E-6DEFBD3F745D}" type="presParOf" srcId="{0A7F22DF-2EAC-4CFC-8923-6000DE4DA321}" destId="{40E0B7E2-8D71-4AFA-B369-DCEBD2B62846}" srcOrd="5" destOrd="0" presId="urn:microsoft.com/office/officeart/2005/8/layout/hierarchy2"/>
    <dgm:cxn modelId="{1613BD77-3A55-4E44-BA93-2BEB806BCC1D}" type="presParOf" srcId="{40E0B7E2-8D71-4AFA-B369-DCEBD2B62846}" destId="{459856EC-A234-44E2-A4A9-F560475EEF4E}" srcOrd="0" destOrd="0" presId="urn:microsoft.com/office/officeart/2005/8/layout/hierarchy2"/>
    <dgm:cxn modelId="{8A892B59-4D9B-4A3D-A2A6-08053BF52896}" type="presParOf" srcId="{40E0B7E2-8D71-4AFA-B369-DCEBD2B62846}" destId="{4A4C8723-C4A2-4D09-918A-81008FF50CC6}" srcOrd="1" destOrd="0" presId="urn:microsoft.com/office/officeart/2005/8/layout/hierarchy2"/>
    <dgm:cxn modelId="{C0BD60C6-39E7-40EB-AF99-CE198DEBBD44}" type="presParOf" srcId="{4A4C8723-C4A2-4D09-918A-81008FF50CC6}" destId="{2A566A2C-4DA2-4993-9087-635089A45286}" srcOrd="0" destOrd="0" presId="urn:microsoft.com/office/officeart/2005/8/layout/hierarchy2"/>
    <dgm:cxn modelId="{3C9187D3-772B-4388-8194-385CB19DC2C5}" type="presParOf" srcId="{2A566A2C-4DA2-4993-9087-635089A45286}" destId="{DA5730AC-2949-4321-AF24-53D4B01FE9C9}" srcOrd="0" destOrd="0" presId="urn:microsoft.com/office/officeart/2005/8/layout/hierarchy2"/>
    <dgm:cxn modelId="{D17C39EA-A31A-49BA-8825-AAABFF0942AD}" type="presParOf" srcId="{4A4C8723-C4A2-4D09-918A-81008FF50CC6}" destId="{54792EE4-AB50-4D36-9EFF-CB56BA423E30}" srcOrd="1" destOrd="0" presId="urn:microsoft.com/office/officeart/2005/8/layout/hierarchy2"/>
    <dgm:cxn modelId="{0531893B-AF7A-4538-8B82-7B074B8F28D3}" type="presParOf" srcId="{54792EE4-AB50-4D36-9EFF-CB56BA423E30}" destId="{807F7671-84FE-4564-BDE5-22BB55A041A2}" srcOrd="0" destOrd="0" presId="urn:microsoft.com/office/officeart/2005/8/layout/hierarchy2"/>
    <dgm:cxn modelId="{FBF7C804-A3FA-4622-B7BA-FE57DC0330C3}" type="presParOf" srcId="{54792EE4-AB50-4D36-9EFF-CB56BA423E30}" destId="{CA823D50-2261-48C0-AAEE-773AA85765EA}" srcOrd="1" destOrd="0" presId="urn:microsoft.com/office/officeart/2005/8/layout/hierarchy2"/>
    <dgm:cxn modelId="{23111F55-78D8-4DC4-89E2-F8677DDF5B59}" type="presParOf" srcId="{CA823D50-2261-48C0-AAEE-773AA85765EA}" destId="{1C2C44D7-048B-4D01-8876-2A0C4E0F18C6}" srcOrd="0" destOrd="0" presId="urn:microsoft.com/office/officeart/2005/8/layout/hierarchy2"/>
    <dgm:cxn modelId="{953D3CC8-3DE5-4BB5-86CC-17B747BB2207}" type="presParOf" srcId="{1C2C44D7-048B-4D01-8876-2A0C4E0F18C6}" destId="{79FE7947-5768-46B4-8F1C-B6778743599D}" srcOrd="0" destOrd="0" presId="urn:microsoft.com/office/officeart/2005/8/layout/hierarchy2"/>
    <dgm:cxn modelId="{70FF66D8-67EE-4AEE-8195-7ADD489DE467}" type="presParOf" srcId="{CA823D50-2261-48C0-AAEE-773AA85765EA}" destId="{0BDC2634-936B-4EA9-B60C-C666846923E2}" srcOrd="1" destOrd="0" presId="urn:microsoft.com/office/officeart/2005/8/layout/hierarchy2"/>
    <dgm:cxn modelId="{1AFACB86-C356-491B-9BE8-592242E20EF4}" type="presParOf" srcId="{0BDC2634-936B-4EA9-B60C-C666846923E2}" destId="{958B59D6-10C9-4120-ACBC-7C9C025EC696}" srcOrd="0" destOrd="0" presId="urn:microsoft.com/office/officeart/2005/8/layout/hierarchy2"/>
    <dgm:cxn modelId="{323E86A8-BC5D-4B29-987E-DE9D89456B24}" type="presParOf" srcId="{0BDC2634-936B-4EA9-B60C-C666846923E2}" destId="{0F209EEF-A919-4BC7-81D2-6761B6452AAA}" srcOrd="1" destOrd="0" presId="urn:microsoft.com/office/officeart/2005/8/layout/hierarchy2"/>
    <dgm:cxn modelId="{83859547-3D8D-49BE-9BC4-559E773639B9}" type="presParOf" srcId="{4A4C8723-C4A2-4D09-918A-81008FF50CC6}" destId="{59A8681C-D4F5-46DE-883C-4751FC89F69E}" srcOrd="2" destOrd="0" presId="urn:microsoft.com/office/officeart/2005/8/layout/hierarchy2"/>
    <dgm:cxn modelId="{FEE83261-601E-401A-8D4A-656E620CCD8E}" type="presParOf" srcId="{59A8681C-D4F5-46DE-883C-4751FC89F69E}" destId="{A3E2D4C8-B4D0-47A4-B368-7E6EB027C80F}" srcOrd="0" destOrd="0" presId="urn:microsoft.com/office/officeart/2005/8/layout/hierarchy2"/>
    <dgm:cxn modelId="{C47276CD-AC8E-4E5F-84E7-78A45369AEE0}" type="presParOf" srcId="{4A4C8723-C4A2-4D09-918A-81008FF50CC6}" destId="{2A1093CA-32FA-4DA3-B638-8B59C70BC03B}" srcOrd="3" destOrd="0" presId="urn:microsoft.com/office/officeart/2005/8/layout/hierarchy2"/>
    <dgm:cxn modelId="{A532BBA5-0362-45A4-BCBA-8E157BEB58B6}" type="presParOf" srcId="{2A1093CA-32FA-4DA3-B638-8B59C70BC03B}" destId="{7BA8CC42-19E6-4389-B204-499496A5CA7C}" srcOrd="0" destOrd="0" presId="urn:microsoft.com/office/officeart/2005/8/layout/hierarchy2"/>
    <dgm:cxn modelId="{322314B3-76E3-4451-85B5-5BBEE02C1FC1}" type="presParOf" srcId="{2A1093CA-32FA-4DA3-B638-8B59C70BC03B}" destId="{1E8D1B30-7992-45F3-B0F2-A93C753B5393}" srcOrd="1" destOrd="0" presId="urn:microsoft.com/office/officeart/2005/8/layout/hierarchy2"/>
    <dgm:cxn modelId="{6121813C-6F10-4668-B37C-29D20073C39C}" type="presParOf" srcId="{1E8D1B30-7992-45F3-B0F2-A93C753B5393}" destId="{8979BF83-F9AF-4E2C-B6EB-516BBE4297ED}" srcOrd="0" destOrd="0" presId="urn:microsoft.com/office/officeart/2005/8/layout/hierarchy2"/>
    <dgm:cxn modelId="{8467D5D6-E6F0-40C6-AE1A-49A8FE57C312}" type="presParOf" srcId="{8979BF83-F9AF-4E2C-B6EB-516BBE4297ED}" destId="{54E56BBB-D134-49D2-88FA-7F93CCB659FD}" srcOrd="0" destOrd="0" presId="urn:microsoft.com/office/officeart/2005/8/layout/hierarchy2"/>
    <dgm:cxn modelId="{731EA5AB-1572-4A33-9400-DF7962468B83}" type="presParOf" srcId="{1E8D1B30-7992-45F3-B0F2-A93C753B5393}" destId="{61DCAB55-8D9C-4BF9-A847-ABE88D3BC328}" srcOrd="1" destOrd="0" presId="urn:microsoft.com/office/officeart/2005/8/layout/hierarchy2"/>
    <dgm:cxn modelId="{C1C30A2F-1AD7-4B67-9637-DBF524CED170}" type="presParOf" srcId="{61DCAB55-8D9C-4BF9-A847-ABE88D3BC328}" destId="{407A8B4E-D977-49B4-B4A3-DA6AF5FFC267}" srcOrd="0" destOrd="0" presId="urn:microsoft.com/office/officeart/2005/8/layout/hierarchy2"/>
    <dgm:cxn modelId="{E2089E1B-8FFF-466B-B2E1-650118B57838}" type="presParOf" srcId="{61DCAB55-8D9C-4BF9-A847-ABE88D3BC328}" destId="{5B143F9E-8876-49E5-AC3D-129729A6DD98}" srcOrd="1" destOrd="0" presId="urn:microsoft.com/office/officeart/2005/8/layout/hierarchy2"/>
    <dgm:cxn modelId="{E0A877D6-B36D-4BE2-9960-64C613FAB6C1}" type="presParOf" srcId="{4A4C8723-C4A2-4D09-918A-81008FF50CC6}" destId="{9D8B2C3B-92D1-4726-ADF4-184E954C580F}" srcOrd="4" destOrd="0" presId="urn:microsoft.com/office/officeart/2005/8/layout/hierarchy2"/>
    <dgm:cxn modelId="{F983CEF1-34E8-4ADE-8879-4EE92449E187}" type="presParOf" srcId="{9D8B2C3B-92D1-4726-ADF4-184E954C580F}" destId="{95E3DA9F-184E-4102-9E4B-2FC7D252EED4}" srcOrd="0" destOrd="0" presId="urn:microsoft.com/office/officeart/2005/8/layout/hierarchy2"/>
    <dgm:cxn modelId="{A23FE260-FCB5-405E-AAE6-A17D64A10E0F}" type="presParOf" srcId="{4A4C8723-C4A2-4D09-918A-81008FF50CC6}" destId="{E6A55281-F5EE-4D08-9663-A6466A0F6E4A}" srcOrd="5" destOrd="0" presId="urn:microsoft.com/office/officeart/2005/8/layout/hierarchy2"/>
    <dgm:cxn modelId="{9FD83CD4-BBB5-4C84-8FC1-8EDC1973059F}" type="presParOf" srcId="{E6A55281-F5EE-4D08-9663-A6466A0F6E4A}" destId="{BD89467A-1183-4D48-B6B4-2CEDBCD0B443}" srcOrd="0" destOrd="0" presId="urn:microsoft.com/office/officeart/2005/8/layout/hierarchy2"/>
    <dgm:cxn modelId="{2D0277EE-E22F-4F88-A4A3-F2E15686CF86}" type="presParOf" srcId="{E6A55281-F5EE-4D08-9663-A6466A0F6E4A}" destId="{A6058D31-E5F3-4F10-8C56-88DCA7DC0358}" srcOrd="1" destOrd="0" presId="urn:microsoft.com/office/officeart/2005/8/layout/hierarchy2"/>
    <dgm:cxn modelId="{E3D73C76-DE77-4A7F-8C4F-6D04B6CE2614}" type="presParOf" srcId="{A6058D31-E5F3-4F10-8C56-88DCA7DC0358}" destId="{2D390A49-BCB0-4896-BAA3-76CA830586DA}" srcOrd="0" destOrd="0" presId="urn:microsoft.com/office/officeart/2005/8/layout/hierarchy2"/>
    <dgm:cxn modelId="{D7AB0585-13FA-4DAD-93A2-EBA59FED6A12}" type="presParOf" srcId="{2D390A49-BCB0-4896-BAA3-76CA830586DA}" destId="{35CA4951-E869-46B7-9DAD-1C4AF4849773}" srcOrd="0" destOrd="0" presId="urn:microsoft.com/office/officeart/2005/8/layout/hierarchy2"/>
    <dgm:cxn modelId="{2FE2F91E-AAA9-4414-A50D-D7B915BF4409}" type="presParOf" srcId="{A6058D31-E5F3-4F10-8C56-88DCA7DC0358}" destId="{5AAE38C2-154B-4433-8EF4-710E5CD9B8D3}" srcOrd="1" destOrd="0" presId="urn:microsoft.com/office/officeart/2005/8/layout/hierarchy2"/>
    <dgm:cxn modelId="{F1481C38-768F-4BD5-BF0C-647A95D347C5}" type="presParOf" srcId="{5AAE38C2-154B-4433-8EF4-710E5CD9B8D3}" destId="{D9D9FDDD-DA13-4F96-8EC5-83170439683D}" srcOrd="0" destOrd="0" presId="urn:microsoft.com/office/officeart/2005/8/layout/hierarchy2"/>
    <dgm:cxn modelId="{200080B1-5052-471A-B69A-68FEF9F0CFD2}" type="presParOf" srcId="{5AAE38C2-154B-4433-8EF4-710E5CD9B8D3}" destId="{AB2983DA-D828-4934-87B3-900195AC90CE}"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D3B4C-D9A9-415D-AC4F-2D43E4DE7FAC}">
      <dsp:nvSpPr>
        <dsp:cNvPr id="0" name=""/>
        <dsp:cNvSpPr/>
      </dsp:nvSpPr>
      <dsp:spPr>
        <a:xfrm>
          <a:off x="2251457" y="430369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交通</a:t>
          </a:r>
        </a:p>
      </dsp:txBody>
      <dsp:txXfrm>
        <a:off x="2278854" y="4331092"/>
        <a:ext cx="2619277" cy="880614"/>
      </dsp:txXfrm>
    </dsp:sp>
    <dsp:sp modelId="{1E2656B9-F92D-4BF1-9541-FE1E0F765BF5}">
      <dsp:nvSpPr>
        <dsp:cNvPr id="0" name=""/>
        <dsp:cNvSpPr/>
      </dsp:nvSpPr>
      <dsp:spPr>
        <a:xfrm rot="16983315">
          <a:off x="3643299" y="3148997"/>
          <a:ext cx="3312786" cy="17644"/>
        </a:xfrm>
        <a:custGeom>
          <a:avLst/>
          <a:gdLst/>
          <a:ahLst/>
          <a:cxnLst/>
          <a:rect l="0" t="0" r="0" b="0"/>
          <a:pathLst>
            <a:path>
              <a:moveTo>
                <a:pt x="0" y="8822"/>
              </a:moveTo>
              <a:lnTo>
                <a:pt x="3312786"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3643299" y="3074999"/>
        <a:ext cx="3312786" cy="165639"/>
      </dsp:txXfrm>
    </dsp:sp>
    <dsp:sp modelId="{66C26D8B-6072-4EAF-930C-A27B6ABDD4B7}">
      <dsp:nvSpPr>
        <dsp:cNvPr id="0" name=""/>
        <dsp:cNvSpPr/>
      </dsp:nvSpPr>
      <dsp:spPr>
        <a:xfrm>
          <a:off x="5673856" y="107653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自行车</a:t>
          </a:r>
        </a:p>
      </dsp:txBody>
      <dsp:txXfrm>
        <a:off x="5701253" y="1103932"/>
        <a:ext cx="2619277" cy="880614"/>
      </dsp:txXfrm>
    </dsp:sp>
    <dsp:sp modelId="{30C88CE9-6C88-4BCA-BB05-F7D682C37891}">
      <dsp:nvSpPr>
        <dsp:cNvPr id="0" name=""/>
        <dsp:cNvSpPr/>
      </dsp:nvSpPr>
      <dsp:spPr>
        <a:xfrm rot="18289469">
          <a:off x="8066887" y="997557"/>
          <a:ext cx="1310407" cy="17644"/>
        </a:xfrm>
        <a:custGeom>
          <a:avLst/>
          <a:gdLst/>
          <a:ahLst/>
          <a:cxnLst/>
          <a:rect l="0" t="0" r="0" b="0"/>
          <a:pathLst>
            <a:path>
              <a:moveTo>
                <a:pt x="0" y="8822"/>
              </a:moveTo>
              <a:lnTo>
                <a:pt x="1310407"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066887" y="973619"/>
        <a:ext cx="1310407" cy="65520"/>
      </dsp:txXfrm>
    </dsp:sp>
    <dsp:sp modelId="{95CA80F7-A6B2-4751-9C74-291B309902B4}">
      <dsp:nvSpPr>
        <dsp:cNvPr id="0" name=""/>
        <dsp:cNvSpPr/>
      </dsp:nvSpPr>
      <dsp:spPr>
        <a:xfrm>
          <a:off x="9096254" y="81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动力组件</a:t>
          </a:r>
        </a:p>
      </dsp:txBody>
      <dsp:txXfrm>
        <a:off x="9123651" y="28212"/>
        <a:ext cx="2619277" cy="880614"/>
      </dsp:txXfrm>
    </dsp:sp>
    <dsp:sp modelId="{CEE87BE8-E1EC-457E-BFFA-7A9BFD17EE81}">
      <dsp:nvSpPr>
        <dsp:cNvPr id="0" name=""/>
        <dsp:cNvSpPr/>
      </dsp:nvSpPr>
      <dsp:spPr>
        <a:xfrm>
          <a:off x="11770325" y="45969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449811"/>
        <a:ext cx="748326" cy="37416"/>
      </dsp:txXfrm>
    </dsp:sp>
    <dsp:sp modelId="{008B6C50-1CD9-4C65-A47F-754B63CCD6E4}">
      <dsp:nvSpPr>
        <dsp:cNvPr id="0" name=""/>
        <dsp:cNvSpPr/>
      </dsp:nvSpPr>
      <dsp:spPr>
        <a:xfrm>
          <a:off x="12518652" y="81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两个轮子</a:t>
          </a:r>
        </a:p>
      </dsp:txBody>
      <dsp:txXfrm>
        <a:off x="12546049" y="28212"/>
        <a:ext cx="2619277" cy="880614"/>
      </dsp:txXfrm>
    </dsp:sp>
    <dsp:sp modelId="{0660080E-5454-4010-AE75-F65B688A7A95}">
      <dsp:nvSpPr>
        <dsp:cNvPr id="0" name=""/>
        <dsp:cNvSpPr/>
      </dsp:nvSpPr>
      <dsp:spPr>
        <a:xfrm>
          <a:off x="8347927" y="153541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47927" y="1525531"/>
        <a:ext cx="748326" cy="37416"/>
      </dsp:txXfrm>
    </dsp:sp>
    <dsp:sp modelId="{4180C583-598C-4B1B-94FC-9ED97A3F7194}">
      <dsp:nvSpPr>
        <dsp:cNvPr id="0" name=""/>
        <dsp:cNvSpPr/>
      </dsp:nvSpPr>
      <dsp:spPr>
        <a:xfrm>
          <a:off x="9096254" y="107653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安全系数</a:t>
          </a:r>
        </a:p>
      </dsp:txBody>
      <dsp:txXfrm>
        <a:off x="9123651" y="1103932"/>
        <a:ext cx="2619277" cy="880614"/>
      </dsp:txXfrm>
    </dsp:sp>
    <dsp:sp modelId="{2A995F0E-B510-4912-B5EB-ADC48C7FDEC4}">
      <dsp:nvSpPr>
        <dsp:cNvPr id="0" name=""/>
        <dsp:cNvSpPr/>
      </dsp:nvSpPr>
      <dsp:spPr>
        <a:xfrm>
          <a:off x="11770325" y="153541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1525531"/>
        <a:ext cx="748326" cy="37416"/>
      </dsp:txXfrm>
    </dsp:sp>
    <dsp:sp modelId="{C199C775-F1E2-4DF2-8422-7EAC4EC6B7DA}">
      <dsp:nvSpPr>
        <dsp:cNvPr id="0" name=""/>
        <dsp:cNvSpPr/>
      </dsp:nvSpPr>
      <dsp:spPr>
        <a:xfrm>
          <a:off x="12518652" y="107653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低</a:t>
          </a:r>
        </a:p>
      </dsp:txBody>
      <dsp:txXfrm>
        <a:off x="12546049" y="1103932"/>
        <a:ext cx="2619277" cy="880614"/>
      </dsp:txXfrm>
    </dsp:sp>
    <dsp:sp modelId="{C71971F6-49B0-4110-9EAD-9C1F059C7AF2}">
      <dsp:nvSpPr>
        <dsp:cNvPr id="0" name=""/>
        <dsp:cNvSpPr/>
      </dsp:nvSpPr>
      <dsp:spPr>
        <a:xfrm rot="3310531">
          <a:off x="8066887" y="2073277"/>
          <a:ext cx="1310407" cy="17644"/>
        </a:xfrm>
        <a:custGeom>
          <a:avLst/>
          <a:gdLst/>
          <a:ahLst/>
          <a:cxnLst/>
          <a:rect l="0" t="0" r="0" b="0"/>
          <a:pathLst>
            <a:path>
              <a:moveTo>
                <a:pt x="0" y="8822"/>
              </a:moveTo>
              <a:lnTo>
                <a:pt x="1310407"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066887" y="2049339"/>
        <a:ext cx="1310407" cy="65520"/>
      </dsp:txXfrm>
    </dsp:sp>
    <dsp:sp modelId="{4030D0EC-3951-4D36-B126-BC7296720D29}">
      <dsp:nvSpPr>
        <dsp:cNvPr id="0" name=""/>
        <dsp:cNvSpPr/>
      </dsp:nvSpPr>
      <dsp:spPr>
        <a:xfrm>
          <a:off x="9096254" y="215225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动力来源</a:t>
          </a:r>
        </a:p>
      </dsp:txBody>
      <dsp:txXfrm>
        <a:off x="9123651" y="2179652"/>
        <a:ext cx="2619277" cy="880614"/>
      </dsp:txXfrm>
    </dsp:sp>
    <dsp:sp modelId="{DEB3811C-74A0-4963-A4B4-AD13A8E923A6}">
      <dsp:nvSpPr>
        <dsp:cNvPr id="0" name=""/>
        <dsp:cNvSpPr/>
      </dsp:nvSpPr>
      <dsp:spPr>
        <a:xfrm>
          <a:off x="11770325" y="261113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2601251"/>
        <a:ext cx="748326" cy="37416"/>
      </dsp:txXfrm>
    </dsp:sp>
    <dsp:sp modelId="{3865F923-76D2-4208-8193-EE6A202F030B}">
      <dsp:nvSpPr>
        <dsp:cNvPr id="0" name=""/>
        <dsp:cNvSpPr/>
      </dsp:nvSpPr>
      <dsp:spPr>
        <a:xfrm>
          <a:off x="12518652" y="215225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全靠脚蹬</a:t>
          </a:r>
        </a:p>
      </dsp:txBody>
      <dsp:txXfrm>
        <a:off x="12546049" y="2179652"/>
        <a:ext cx="2619277" cy="880614"/>
      </dsp:txXfrm>
    </dsp:sp>
    <dsp:sp modelId="{91A9FE10-3483-4668-BDE9-CB34A88DB8D6}">
      <dsp:nvSpPr>
        <dsp:cNvPr id="0" name=""/>
        <dsp:cNvSpPr/>
      </dsp:nvSpPr>
      <dsp:spPr>
        <a:xfrm>
          <a:off x="4925529" y="4762577"/>
          <a:ext cx="748326" cy="17644"/>
        </a:xfrm>
        <a:custGeom>
          <a:avLst/>
          <a:gdLst/>
          <a:ahLst/>
          <a:cxnLst/>
          <a:rect l="0" t="0" r="0" b="0"/>
          <a:pathLst>
            <a:path>
              <a:moveTo>
                <a:pt x="0" y="8822"/>
              </a:moveTo>
              <a:lnTo>
                <a:pt x="748326"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925529" y="4752691"/>
        <a:ext cx="748326" cy="37416"/>
      </dsp:txXfrm>
    </dsp:sp>
    <dsp:sp modelId="{4A55AC7E-611A-4A01-AB96-81E13858CB3D}">
      <dsp:nvSpPr>
        <dsp:cNvPr id="0" name=""/>
        <dsp:cNvSpPr/>
      </dsp:nvSpPr>
      <dsp:spPr>
        <a:xfrm>
          <a:off x="5673856" y="430369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摩托车</a:t>
          </a:r>
        </a:p>
      </dsp:txBody>
      <dsp:txXfrm>
        <a:off x="5701253" y="4331092"/>
        <a:ext cx="2619277" cy="880614"/>
      </dsp:txXfrm>
    </dsp:sp>
    <dsp:sp modelId="{9AECD03C-D58D-4ECD-981B-5EE2848C62C3}">
      <dsp:nvSpPr>
        <dsp:cNvPr id="0" name=""/>
        <dsp:cNvSpPr/>
      </dsp:nvSpPr>
      <dsp:spPr>
        <a:xfrm rot="18289469">
          <a:off x="8066887" y="4224717"/>
          <a:ext cx="1310407" cy="17644"/>
        </a:xfrm>
        <a:custGeom>
          <a:avLst/>
          <a:gdLst/>
          <a:ahLst/>
          <a:cxnLst/>
          <a:rect l="0" t="0" r="0" b="0"/>
          <a:pathLst>
            <a:path>
              <a:moveTo>
                <a:pt x="0" y="8822"/>
              </a:moveTo>
              <a:lnTo>
                <a:pt x="1310407"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066887" y="4200779"/>
        <a:ext cx="1310407" cy="65520"/>
      </dsp:txXfrm>
    </dsp:sp>
    <dsp:sp modelId="{804730E1-AD67-422D-A2E7-5A407C90CAFD}">
      <dsp:nvSpPr>
        <dsp:cNvPr id="0" name=""/>
        <dsp:cNvSpPr/>
      </dsp:nvSpPr>
      <dsp:spPr>
        <a:xfrm>
          <a:off x="9096254" y="322797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动力组件</a:t>
          </a:r>
        </a:p>
      </dsp:txBody>
      <dsp:txXfrm>
        <a:off x="9123651" y="3255372"/>
        <a:ext cx="2619277" cy="880614"/>
      </dsp:txXfrm>
    </dsp:sp>
    <dsp:sp modelId="{DF33A7FC-CD39-46BC-8EBC-9DBCAAF348CA}">
      <dsp:nvSpPr>
        <dsp:cNvPr id="0" name=""/>
        <dsp:cNvSpPr/>
      </dsp:nvSpPr>
      <dsp:spPr>
        <a:xfrm>
          <a:off x="11770325" y="368685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3676971"/>
        <a:ext cx="748326" cy="37416"/>
      </dsp:txXfrm>
    </dsp:sp>
    <dsp:sp modelId="{E2ABFAAA-076B-4A0F-88C2-E5FAF4CBDE4E}">
      <dsp:nvSpPr>
        <dsp:cNvPr id="0" name=""/>
        <dsp:cNvSpPr/>
      </dsp:nvSpPr>
      <dsp:spPr>
        <a:xfrm>
          <a:off x="12518652" y="322797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两个轮子</a:t>
          </a:r>
        </a:p>
      </dsp:txBody>
      <dsp:txXfrm>
        <a:off x="12546049" y="3255372"/>
        <a:ext cx="2619277" cy="880614"/>
      </dsp:txXfrm>
    </dsp:sp>
    <dsp:sp modelId="{8956CE09-EE4A-4621-B8B4-9C9FD8867EDE}">
      <dsp:nvSpPr>
        <dsp:cNvPr id="0" name=""/>
        <dsp:cNvSpPr/>
      </dsp:nvSpPr>
      <dsp:spPr>
        <a:xfrm>
          <a:off x="8347927" y="476257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47927" y="4752691"/>
        <a:ext cx="748326" cy="37416"/>
      </dsp:txXfrm>
    </dsp:sp>
    <dsp:sp modelId="{A6587B05-7584-4A5D-BFA6-E446FE46CB07}">
      <dsp:nvSpPr>
        <dsp:cNvPr id="0" name=""/>
        <dsp:cNvSpPr/>
      </dsp:nvSpPr>
      <dsp:spPr>
        <a:xfrm>
          <a:off x="9096254" y="430369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安全系数</a:t>
          </a:r>
        </a:p>
      </dsp:txBody>
      <dsp:txXfrm>
        <a:off x="9123651" y="4331092"/>
        <a:ext cx="2619277" cy="880614"/>
      </dsp:txXfrm>
    </dsp:sp>
    <dsp:sp modelId="{DC8F8C08-2B64-470F-AC54-E5809DE66340}">
      <dsp:nvSpPr>
        <dsp:cNvPr id="0" name=""/>
        <dsp:cNvSpPr/>
      </dsp:nvSpPr>
      <dsp:spPr>
        <a:xfrm>
          <a:off x="11770325" y="476257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4752691"/>
        <a:ext cx="748326" cy="37416"/>
      </dsp:txXfrm>
    </dsp:sp>
    <dsp:sp modelId="{9F0808E2-B20B-4A14-A007-DA72767BC707}">
      <dsp:nvSpPr>
        <dsp:cNvPr id="0" name=""/>
        <dsp:cNvSpPr/>
      </dsp:nvSpPr>
      <dsp:spPr>
        <a:xfrm>
          <a:off x="12518652" y="430369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低</a:t>
          </a:r>
        </a:p>
      </dsp:txBody>
      <dsp:txXfrm>
        <a:off x="12546049" y="4331092"/>
        <a:ext cx="2619277" cy="880614"/>
      </dsp:txXfrm>
    </dsp:sp>
    <dsp:sp modelId="{1543219A-A02A-4FC1-BC14-69314250FB90}">
      <dsp:nvSpPr>
        <dsp:cNvPr id="0" name=""/>
        <dsp:cNvSpPr/>
      </dsp:nvSpPr>
      <dsp:spPr>
        <a:xfrm rot="3310531">
          <a:off x="8066887" y="5300437"/>
          <a:ext cx="1310407" cy="17644"/>
        </a:xfrm>
        <a:custGeom>
          <a:avLst/>
          <a:gdLst/>
          <a:ahLst/>
          <a:cxnLst/>
          <a:rect l="0" t="0" r="0" b="0"/>
          <a:pathLst>
            <a:path>
              <a:moveTo>
                <a:pt x="0" y="8822"/>
              </a:moveTo>
              <a:lnTo>
                <a:pt x="1310407"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066887" y="5276499"/>
        <a:ext cx="1310407" cy="65520"/>
      </dsp:txXfrm>
    </dsp:sp>
    <dsp:sp modelId="{3D371E71-FC61-49FA-BE5C-8292D2402CB7}">
      <dsp:nvSpPr>
        <dsp:cNvPr id="0" name=""/>
        <dsp:cNvSpPr/>
      </dsp:nvSpPr>
      <dsp:spPr>
        <a:xfrm>
          <a:off x="9096254" y="537941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动力来源</a:t>
          </a:r>
        </a:p>
      </dsp:txBody>
      <dsp:txXfrm>
        <a:off x="9123651" y="5406812"/>
        <a:ext cx="2619277" cy="880614"/>
      </dsp:txXfrm>
    </dsp:sp>
    <dsp:sp modelId="{F9787E3B-2B0F-4946-ADD4-E29864E444B6}">
      <dsp:nvSpPr>
        <dsp:cNvPr id="0" name=""/>
        <dsp:cNvSpPr/>
      </dsp:nvSpPr>
      <dsp:spPr>
        <a:xfrm>
          <a:off x="11770325" y="583829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5828411"/>
        <a:ext cx="748326" cy="37416"/>
      </dsp:txXfrm>
    </dsp:sp>
    <dsp:sp modelId="{002B039B-C43E-47A4-B8BB-4CCDF9CA1291}">
      <dsp:nvSpPr>
        <dsp:cNvPr id="0" name=""/>
        <dsp:cNvSpPr/>
      </dsp:nvSpPr>
      <dsp:spPr>
        <a:xfrm>
          <a:off x="12518652" y="537941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汽油</a:t>
          </a:r>
        </a:p>
      </dsp:txBody>
      <dsp:txXfrm>
        <a:off x="12546049" y="5406812"/>
        <a:ext cx="2619277" cy="880614"/>
      </dsp:txXfrm>
    </dsp:sp>
    <dsp:sp modelId="{F2AE679E-06D3-4BD0-B21B-4E2AAB16E766}">
      <dsp:nvSpPr>
        <dsp:cNvPr id="0" name=""/>
        <dsp:cNvSpPr/>
      </dsp:nvSpPr>
      <dsp:spPr>
        <a:xfrm rot="4616685">
          <a:off x="3643299" y="6376157"/>
          <a:ext cx="3312786" cy="17644"/>
        </a:xfrm>
        <a:custGeom>
          <a:avLst/>
          <a:gdLst/>
          <a:ahLst/>
          <a:cxnLst/>
          <a:rect l="0" t="0" r="0" b="0"/>
          <a:pathLst>
            <a:path>
              <a:moveTo>
                <a:pt x="0" y="8822"/>
              </a:moveTo>
              <a:lnTo>
                <a:pt x="3312786"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3643299" y="6302159"/>
        <a:ext cx="3312786" cy="165639"/>
      </dsp:txXfrm>
    </dsp:sp>
    <dsp:sp modelId="{459856EC-A234-44E2-A4A9-F560475EEF4E}">
      <dsp:nvSpPr>
        <dsp:cNvPr id="0" name=""/>
        <dsp:cNvSpPr/>
      </dsp:nvSpPr>
      <dsp:spPr>
        <a:xfrm>
          <a:off x="5673856" y="7530854"/>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汽车</a:t>
          </a:r>
        </a:p>
      </dsp:txBody>
      <dsp:txXfrm>
        <a:off x="5701253" y="7558251"/>
        <a:ext cx="2619277" cy="880614"/>
      </dsp:txXfrm>
    </dsp:sp>
    <dsp:sp modelId="{2A566A2C-4DA2-4993-9087-635089A45286}">
      <dsp:nvSpPr>
        <dsp:cNvPr id="0" name=""/>
        <dsp:cNvSpPr/>
      </dsp:nvSpPr>
      <dsp:spPr>
        <a:xfrm rot="18289469">
          <a:off x="8066887" y="7451877"/>
          <a:ext cx="1310407" cy="17644"/>
        </a:xfrm>
        <a:custGeom>
          <a:avLst/>
          <a:gdLst/>
          <a:ahLst/>
          <a:cxnLst/>
          <a:rect l="0" t="0" r="0" b="0"/>
          <a:pathLst>
            <a:path>
              <a:moveTo>
                <a:pt x="0" y="8822"/>
              </a:moveTo>
              <a:lnTo>
                <a:pt x="1310407"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066887" y="7427939"/>
        <a:ext cx="1310407" cy="65520"/>
      </dsp:txXfrm>
    </dsp:sp>
    <dsp:sp modelId="{807F7671-84FE-4564-BDE5-22BB55A041A2}">
      <dsp:nvSpPr>
        <dsp:cNvPr id="0" name=""/>
        <dsp:cNvSpPr/>
      </dsp:nvSpPr>
      <dsp:spPr>
        <a:xfrm>
          <a:off x="9096254" y="645513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动力组件</a:t>
          </a:r>
        </a:p>
      </dsp:txBody>
      <dsp:txXfrm>
        <a:off x="9123651" y="6482532"/>
        <a:ext cx="2619277" cy="880614"/>
      </dsp:txXfrm>
    </dsp:sp>
    <dsp:sp modelId="{1C2C44D7-048B-4D01-8876-2A0C4E0F18C6}">
      <dsp:nvSpPr>
        <dsp:cNvPr id="0" name=""/>
        <dsp:cNvSpPr/>
      </dsp:nvSpPr>
      <dsp:spPr>
        <a:xfrm>
          <a:off x="11770325" y="691401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6904131"/>
        <a:ext cx="748326" cy="37416"/>
      </dsp:txXfrm>
    </dsp:sp>
    <dsp:sp modelId="{958B59D6-10C9-4120-ACBC-7C9C025EC696}">
      <dsp:nvSpPr>
        <dsp:cNvPr id="0" name=""/>
        <dsp:cNvSpPr/>
      </dsp:nvSpPr>
      <dsp:spPr>
        <a:xfrm>
          <a:off x="12518652" y="645513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四个轮子</a:t>
          </a:r>
        </a:p>
      </dsp:txBody>
      <dsp:txXfrm>
        <a:off x="12546049" y="6482532"/>
        <a:ext cx="2619277" cy="880614"/>
      </dsp:txXfrm>
    </dsp:sp>
    <dsp:sp modelId="{59A8681C-D4F5-46DE-883C-4751FC89F69E}">
      <dsp:nvSpPr>
        <dsp:cNvPr id="0" name=""/>
        <dsp:cNvSpPr/>
      </dsp:nvSpPr>
      <dsp:spPr>
        <a:xfrm>
          <a:off x="8347927" y="798973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47927" y="7979851"/>
        <a:ext cx="748326" cy="37416"/>
      </dsp:txXfrm>
    </dsp:sp>
    <dsp:sp modelId="{7BA8CC42-19E6-4389-B204-499496A5CA7C}">
      <dsp:nvSpPr>
        <dsp:cNvPr id="0" name=""/>
        <dsp:cNvSpPr/>
      </dsp:nvSpPr>
      <dsp:spPr>
        <a:xfrm>
          <a:off x="9096254" y="7530854"/>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安全系数</a:t>
          </a:r>
        </a:p>
      </dsp:txBody>
      <dsp:txXfrm>
        <a:off x="9123651" y="7558251"/>
        <a:ext cx="2619277" cy="880614"/>
      </dsp:txXfrm>
    </dsp:sp>
    <dsp:sp modelId="{8979BF83-F9AF-4E2C-B6EB-516BBE4297ED}">
      <dsp:nvSpPr>
        <dsp:cNvPr id="0" name=""/>
        <dsp:cNvSpPr/>
      </dsp:nvSpPr>
      <dsp:spPr>
        <a:xfrm>
          <a:off x="11770325" y="798973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7979851"/>
        <a:ext cx="748326" cy="37416"/>
      </dsp:txXfrm>
    </dsp:sp>
    <dsp:sp modelId="{407A8B4E-D977-49B4-B4A3-DA6AF5FFC267}">
      <dsp:nvSpPr>
        <dsp:cNvPr id="0" name=""/>
        <dsp:cNvSpPr/>
      </dsp:nvSpPr>
      <dsp:spPr>
        <a:xfrm>
          <a:off x="12518652" y="7530854"/>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中</a:t>
          </a:r>
        </a:p>
      </dsp:txBody>
      <dsp:txXfrm>
        <a:off x="12546049" y="7558251"/>
        <a:ext cx="2619277" cy="880614"/>
      </dsp:txXfrm>
    </dsp:sp>
    <dsp:sp modelId="{9D8B2C3B-92D1-4726-ADF4-184E954C580F}">
      <dsp:nvSpPr>
        <dsp:cNvPr id="0" name=""/>
        <dsp:cNvSpPr/>
      </dsp:nvSpPr>
      <dsp:spPr>
        <a:xfrm rot="3310531">
          <a:off x="8066887" y="8527597"/>
          <a:ext cx="1310407" cy="17644"/>
        </a:xfrm>
        <a:custGeom>
          <a:avLst/>
          <a:gdLst/>
          <a:ahLst/>
          <a:cxnLst/>
          <a:rect l="0" t="0" r="0" b="0"/>
          <a:pathLst>
            <a:path>
              <a:moveTo>
                <a:pt x="0" y="8822"/>
              </a:moveTo>
              <a:lnTo>
                <a:pt x="1310407"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066887" y="8503659"/>
        <a:ext cx="1310407" cy="65520"/>
      </dsp:txXfrm>
    </dsp:sp>
    <dsp:sp modelId="{BD89467A-1183-4D48-B6B4-2CEDBCD0B443}">
      <dsp:nvSpPr>
        <dsp:cNvPr id="0" name=""/>
        <dsp:cNvSpPr/>
      </dsp:nvSpPr>
      <dsp:spPr>
        <a:xfrm>
          <a:off x="9096254" y="8606574"/>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动力来源</a:t>
          </a:r>
        </a:p>
      </dsp:txBody>
      <dsp:txXfrm>
        <a:off x="9123651" y="8633971"/>
        <a:ext cx="2619277" cy="880614"/>
      </dsp:txXfrm>
    </dsp:sp>
    <dsp:sp modelId="{2D390A49-BCB0-4896-BAA3-76CA830586DA}">
      <dsp:nvSpPr>
        <dsp:cNvPr id="0" name=""/>
        <dsp:cNvSpPr/>
      </dsp:nvSpPr>
      <dsp:spPr>
        <a:xfrm>
          <a:off x="11770325" y="906545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9055571"/>
        <a:ext cx="748326" cy="37416"/>
      </dsp:txXfrm>
    </dsp:sp>
    <dsp:sp modelId="{D9D9FDDD-DA13-4F96-8EC5-83170439683D}">
      <dsp:nvSpPr>
        <dsp:cNvPr id="0" name=""/>
        <dsp:cNvSpPr/>
      </dsp:nvSpPr>
      <dsp:spPr>
        <a:xfrm>
          <a:off x="12518652" y="8606574"/>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汽油</a:t>
          </a:r>
        </a:p>
      </dsp:txBody>
      <dsp:txXfrm>
        <a:off x="12546049" y="8633971"/>
        <a:ext cx="2619277" cy="88061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699DAC0-913F-4CFB-852F-43CCF0357516}" type="datetimeFigureOut">
              <a:rPr lang="zh-CN" altLang="en-US" smtClean="0"/>
              <a:t>2019/3/18</a:t>
            </a:fld>
            <a:endParaRPr lang="zh-CN" altLang="en-US"/>
          </a:p>
        </p:txBody>
      </p:sp>
      <p:sp>
        <p:nvSpPr>
          <p:cNvPr id="4" name="页脚占位符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62891DBA-2A2E-4F32-BB14-713FAEE65AFF}" type="slidenum">
              <a:rPr lang="zh-CN" altLang="en-US" smtClean="0"/>
              <a:t>‹#›</a:t>
            </a:fld>
            <a:endParaRPr lang="zh-CN" altLang="en-US"/>
          </a:p>
        </p:txBody>
      </p:sp>
    </p:spTree>
    <p:extLst>
      <p:ext uri="{BB962C8B-B14F-4D97-AF65-F5344CB8AC3E}">
        <p14:creationId xmlns:p14="http://schemas.microsoft.com/office/powerpoint/2010/main" val="121303539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35B019A-55AE-4BF7-B4D3-0D825A3F122A}" type="datetimeFigureOut">
              <a:rPr lang="zh-CN" altLang="en-US" smtClean="0"/>
              <a:t>2019/3/18</a:t>
            </a:fld>
            <a:endParaRPr lang="zh-CN" altLang="en-US"/>
          </a:p>
        </p:txBody>
      </p:sp>
      <p:sp>
        <p:nvSpPr>
          <p:cNvPr id="4" name="幻灯片图像占位符 3"/>
          <p:cNvSpPr>
            <a:spLocks noGrp="1" noRot="1" noChangeAspect="1"/>
          </p:cNvSpPr>
          <p:nvPr>
            <p:ph type="sldImg" idx="2"/>
          </p:nvPr>
        </p:nvSpPr>
        <p:spPr>
          <a:xfrm>
            <a:off x="112889" y="920750"/>
            <a:ext cx="8918221" cy="50165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474200" y="6350"/>
            <a:ext cx="3845984" cy="685046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F0846743-8D4B-4DFC-A9C0-210E1C1A603E}" type="slidenum">
              <a:rPr lang="zh-CN" altLang="en-US" smtClean="0"/>
              <a:t>‹#›</a:t>
            </a:fld>
            <a:endParaRPr lang="zh-CN" altLang="en-US"/>
          </a:p>
        </p:txBody>
      </p:sp>
    </p:spTree>
    <p:extLst>
      <p:ext uri="{BB962C8B-B14F-4D97-AF65-F5344CB8AC3E}">
        <p14:creationId xmlns:p14="http://schemas.microsoft.com/office/powerpoint/2010/main" val="572220725"/>
      </p:ext>
    </p:extLst>
  </p:cSld>
  <p:clrMap bg1="lt1" tx1="dk1" bg2="lt2" tx2="dk2" accent1="accent1" accent2="accent2" accent3="accent3" accent4="accent4" accent5="accent5" accent6="accent6" hlink="hlink" folHlink="folHlink"/>
  <p:hf sldNum="0" hdr="0" ftr="0" dt="0"/>
  <p:notesStyle>
    <a:lvl1pPr marL="0" algn="l" defTabSz="1218565" rtl="0" eaLnBrk="1" latinLnBrk="0" hangingPunct="1">
      <a:defRPr sz="1600" i="0" kern="1200">
        <a:solidFill>
          <a:schemeClr val="tx1"/>
        </a:solidFill>
        <a:latin typeface="+mn-lt"/>
        <a:ea typeface="+mn-ea"/>
        <a:cs typeface="+mn-cs"/>
      </a:defRPr>
    </a:lvl1pPr>
    <a:lvl2pPr marL="609600" algn="l" defTabSz="1218565" rtl="0" eaLnBrk="1" latinLnBrk="0" hangingPunct="1">
      <a:defRPr sz="1600" i="0" kern="1200">
        <a:solidFill>
          <a:schemeClr val="tx1"/>
        </a:solidFill>
        <a:latin typeface="+mn-lt"/>
        <a:ea typeface="+mn-ea"/>
        <a:cs typeface="+mn-cs"/>
      </a:defRPr>
    </a:lvl2pPr>
    <a:lvl3pPr marL="1219200" algn="l" defTabSz="1218565" rtl="0" eaLnBrk="1" latinLnBrk="0" hangingPunct="1">
      <a:defRPr sz="1600" i="0" kern="1200">
        <a:solidFill>
          <a:schemeClr val="tx1"/>
        </a:solidFill>
        <a:latin typeface="+mn-lt"/>
        <a:ea typeface="+mn-ea"/>
        <a:cs typeface="+mn-cs"/>
      </a:defRPr>
    </a:lvl3pPr>
    <a:lvl4pPr marL="1828800" algn="l" defTabSz="1218565" rtl="0" eaLnBrk="1" latinLnBrk="0" hangingPunct="1">
      <a:defRPr sz="1600" i="0" kern="1200">
        <a:solidFill>
          <a:schemeClr val="tx1"/>
        </a:solidFill>
        <a:latin typeface="+mn-lt"/>
        <a:ea typeface="+mn-ea"/>
        <a:cs typeface="+mn-cs"/>
      </a:defRPr>
    </a:lvl4pPr>
    <a:lvl5pPr marL="2438400" algn="l" defTabSz="1218565" rtl="0" eaLnBrk="1" latinLnBrk="0" hangingPunct="1">
      <a:defRPr sz="1600" i="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12713" y="920750"/>
            <a:ext cx="8918575" cy="5016500"/>
          </a:xfrm>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065536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r>
              <a:rPr kumimoji="1" lang="en-US" altLang="zh-CN" sz="1600" kern="1200" dirty="0">
                <a:solidFill>
                  <a:schemeClr val="tx1"/>
                </a:solidFill>
                <a:effectLst/>
                <a:latin typeface="+mn-lt"/>
                <a:ea typeface="+mn-ea"/>
                <a:cs typeface="+mn-cs"/>
              </a:rPr>
              <a:t>Dart</a:t>
            </a:r>
            <a:r>
              <a:rPr kumimoji="1" lang="zh-CN" altLang="en-US" sz="1600" kern="1200" dirty="0">
                <a:solidFill>
                  <a:schemeClr val="tx1"/>
                </a:solidFill>
                <a:effectLst/>
                <a:latin typeface="+mn-lt"/>
                <a:ea typeface="+mn-ea"/>
                <a:cs typeface="+mn-cs"/>
              </a:rPr>
              <a:t>中可以直接打印</a:t>
            </a:r>
            <a:r>
              <a:rPr kumimoji="1" lang="en-US" altLang="zh-CN" sz="1600" kern="1200" dirty="0">
                <a:solidFill>
                  <a:schemeClr val="tx1"/>
                </a:solidFill>
                <a:effectLst/>
                <a:latin typeface="+mn-lt"/>
                <a:ea typeface="+mn-ea"/>
                <a:cs typeface="+mn-cs"/>
              </a:rPr>
              <a:t>list</a:t>
            </a:r>
            <a:r>
              <a:rPr lang="zh-CN" altLang="en-US" sz="1600" b="0" i="0" u="none" strike="noStrike" kern="1200" dirty="0">
                <a:solidFill>
                  <a:schemeClr val="tx1"/>
                </a:solidFill>
                <a:effectLst/>
                <a:latin typeface="+mn-lt"/>
                <a:ea typeface="+mn-ea"/>
                <a:cs typeface="+mn-cs"/>
              </a:rPr>
              <a:t>包括</a:t>
            </a:r>
            <a:r>
              <a:rPr lang="en-US" altLang="zh-CN" sz="1600" b="0" i="0" u="none" strike="noStrike" kern="1200" dirty="0">
                <a:solidFill>
                  <a:schemeClr val="tx1"/>
                </a:solidFill>
                <a:effectLst/>
                <a:latin typeface="+mn-lt"/>
                <a:ea typeface="+mn-ea"/>
                <a:cs typeface="+mn-cs"/>
              </a:rPr>
              <a:t>list</a:t>
            </a:r>
            <a:r>
              <a:rPr lang="zh-CN" altLang="en-US" sz="1600" b="0" i="0" u="none" strike="noStrike" kern="1200" dirty="0">
                <a:solidFill>
                  <a:schemeClr val="tx1"/>
                </a:solidFill>
                <a:effectLst/>
                <a:latin typeface="+mn-lt"/>
                <a:ea typeface="+mn-ea"/>
                <a:cs typeface="+mn-cs"/>
              </a:rPr>
              <a:t>的元素</a:t>
            </a:r>
            <a:r>
              <a:rPr kumimoji="1" lang="zh-CN" altLang="en-US" sz="1600" kern="1200" dirty="0">
                <a:solidFill>
                  <a:schemeClr val="tx1"/>
                </a:solidFill>
                <a:effectLst/>
                <a:latin typeface="+mn-lt"/>
                <a:ea typeface="+mn-ea"/>
                <a:cs typeface="+mn-cs"/>
              </a:rPr>
              <a:t>，</a:t>
            </a:r>
            <a:r>
              <a:rPr kumimoji="1" lang="en-US" altLang="zh-CN" sz="1600" kern="1200" dirty="0">
                <a:solidFill>
                  <a:schemeClr val="tx1"/>
                </a:solidFill>
                <a:effectLst/>
                <a:latin typeface="+mn-lt"/>
                <a:ea typeface="+mn-ea"/>
                <a:cs typeface="+mn-cs"/>
              </a:rPr>
              <a:t>List</a:t>
            </a:r>
            <a:r>
              <a:rPr kumimoji="1" lang="zh-CN" altLang="en-US" sz="1600" kern="1200" dirty="0">
                <a:solidFill>
                  <a:schemeClr val="tx1"/>
                </a:solidFill>
                <a:effectLst/>
                <a:latin typeface="+mn-lt"/>
                <a:ea typeface="+mn-ea"/>
                <a:cs typeface="+mn-cs"/>
              </a:rPr>
              <a:t>也是对象。</a:t>
            </a:r>
            <a:r>
              <a:rPr kumimoji="1" lang="en-US" altLang="zh-CN" sz="1600" kern="1200" dirty="0">
                <a:solidFill>
                  <a:schemeClr val="tx1"/>
                </a:solidFill>
                <a:effectLst/>
                <a:latin typeface="+mn-lt"/>
                <a:ea typeface="+mn-ea"/>
                <a:cs typeface="+mn-cs"/>
              </a:rPr>
              <a:t>java</a:t>
            </a:r>
            <a:r>
              <a:rPr kumimoji="1" lang="zh-CN" altLang="en-US" sz="1600" kern="1200" dirty="0">
                <a:solidFill>
                  <a:schemeClr val="tx1"/>
                </a:solidFill>
                <a:effectLst/>
                <a:latin typeface="+mn-lt"/>
                <a:ea typeface="+mn-ea"/>
                <a:cs typeface="+mn-cs"/>
              </a:rPr>
              <a:t>中直接打印</a:t>
            </a:r>
            <a:r>
              <a:rPr kumimoji="1" lang="en-US" altLang="zh-CN" sz="1600" kern="1200" dirty="0">
                <a:solidFill>
                  <a:schemeClr val="tx1"/>
                </a:solidFill>
                <a:effectLst/>
                <a:latin typeface="+mn-lt"/>
                <a:ea typeface="+mn-ea"/>
                <a:cs typeface="+mn-cs"/>
              </a:rPr>
              <a:t>list</a:t>
            </a:r>
            <a:r>
              <a:rPr kumimoji="1" lang="zh-CN" altLang="en-US" sz="1600" kern="1200" dirty="0">
                <a:solidFill>
                  <a:schemeClr val="tx1"/>
                </a:solidFill>
                <a:effectLst/>
                <a:latin typeface="+mn-lt"/>
                <a:ea typeface="+mn-ea"/>
                <a:cs typeface="+mn-cs"/>
              </a:rPr>
              <a:t>结果是地址值。</a:t>
            </a:r>
            <a:endParaRPr kumimoji="1" lang="en-US" altLang="zh-CN" sz="1600" kern="1200" dirty="0">
              <a:solidFill>
                <a:schemeClr val="tx1"/>
              </a:solidFill>
              <a:effectLst/>
              <a:latin typeface="+mn-lt"/>
              <a:ea typeface="+mn-ea"/>
              <a:cs typeface="+mn-cs"/>
            </a:endParaRPr>
          </a:p>
          <a:p>
            <a:pPr marL="342900" indent="-342900">
              <a:buAutoNum type="arabicPeriod"/>
            </a:pPr>
            <a:r>
              <a:rPr kumimoji="1" lang="en-US" altLang="zh-CN" sz="1600" kern="1200" dirty="0">
                <a:solidFill>
                  <a:schemeClr val="tx1"/>
                </a:solidFill>
                <a:effectLst/>
                <a:latin typeface="+mn-lt"/>
                <a:ea typeface="+mn-ea"/>
                <a:cs typeface="+mn-cs"/>
              </a:rPr>
              <a:t>Dart</a:t>
            </a:r>
            <a:r>
              <a:rPr kumimoji="1" lang="zh-CN" altLang="en-US" sz="1600" kern="1200" dirty="0">
                <a:solidFill>
                  <a:schemeClr val="tx1"/>
                </a:solidFill>
                <a:effectLst/>
                <a:latin typeface="+mn-lt"/>
                <a:ea typeface="+mn-ea"/>
                <a:cs typeface="+mn-cs"/>
              </a:rPr>
              <a:t>中</a:t>
            </a:r>
            <a:r>
              <a:rPr kumimoji="1" lang="en-US" altLang="zh-CN" dirty="0"/>
              <a:t>List</a:t>
            </a:r>
            <a:r>
              <a:rPr kumimoji="1" lang="zh-CN" altLang="en-US" dirty="0"/>
              <a:t>的下标索引和</a:t>
            </a:r>
            <a:r>
              <a:rPr kumimoji="1" lang="en-US" altLang="zh-CN" dirty="0"/>
              <a:t>java</a:t>
            </a:r>
            <a:r>
              <a:rPr kumimoji="1" lang="zh-CN" altLang="en-US" dirty="0"/>
              <a:t>一样从</a:t>
            </a:r>
            <a:r>
              <a:rPr kumimoji="1" lang="en-US" altLang="zh-CN" dirty="0"/>
              <a:t>0</a:t>
            </a:r>
            <a:r>
              <a:rPr kumimoji="1" lang="zh-CN" altLang="en-US" dirty="0"/>
              <a:t>开始。</a:t>
            </a:r>
            <a:endParaRPr kumimoji="1" lang="en-US" altLang="zh-CN" dirty="0"/>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kumimoji="1" lang="zh-CN" altLang="en-US" dirty="0"/>
              <a:t>和</a:t>
            </a:r>
            <a:r>
              <a:rPr kumimoji="1" lang="en-US" altLang="zh-CN" dirty="0"/>
              <a:t>java</a:t>
            </a:r>
            <a:r>
              <a:rPr kumimoji="1" lang="zh-CN" altLang="en-US" dirty="0"/>
              <a:t>一样支持泛型。</a:t>
            </a:r>
            <a:endParaRPr kumimoji="1" lang="en-US" altLang="zh-CN" dirty="0"/>
          </a:p>
          <a:p>
            <a:pPr marL="342900" indent="-342900">
              <a:buAutoNum type="arabicPeriod"/>
            </a:pPr>
            <a:r>
              <a:rPr kumimoji="1" lang="zh-CN" altLang="en-US" dirty="0"/>
              <a:t>有增删改查，支持倒序，自带排序、洗牌，可使用</a:t>
            </a:r>
            <a:r>
              <a:rPr kumimoji="1" lang="en-US" altLang="zh-CN" dirty="0"/>
              <a:t>+</a:t>
            </a:r>
            <a:r>
              <a:rPr kumimoji="1" lang="zh-CN" altLang="en-US" dirty="0"/>
              <a:t>将两个</a:t>
            </a:r>
            <a:r>
              <a:rPr kumimoji="1" lang="en-US" altLang="zh-CN" dirty="0"/>
              <a:t>List</a:t>
            </a:r>
            <a:r>
              <a:rPr kumimoji="1" lang="zh-CN" altLang="en-US" dirty="0"/>
              <a:t>合并。</a:t>
            </a:r>
            <a:endParaRPr lang="en-US" altLang="zh-CN" sz="1600" i="1" kern="1200" dirty="0">
              <a:solidFill>
                <a:schemeClr val="tx1"/>
              </a:solidFill>
              <a:effectLst/>
              <a:latin typeface="+mn-lt"/>
              <a:ea typeface="+mn-ea"/>
              <a:cs typeface="+mn-cs"/>
            </a:endParaRPr>
          </a:p>
        </p:txBody>
      </p:sp>
    </p:spTree>
    <p:extLst>
      <p:ext uri="{BB962C8B-B14F-4D97-AF65-F5344CB8AC3E}">
        <p14:creationId xmlns:p14="http://schemas.microsoft.com/office/powerpoint/2010/main" val="778189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endParaRPr kumimoji="1" lang="en-US" altLang="zh-CN" dirty="0"/>
          </a:p>
        </p:txBody>
      </p:sp>
    </p:spTree>
    <p:extLst>
      <p:ext uri="{BB962C8B-B14F-4D97-AF65-F5344CB8AC3E}">
        <p14:creationId xmlns:p14="http://schemas.microsoft.com/office/powerpoint/2010/main" val="1942304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endParaRPr kumimoji="1" lang="en-US" altLang="zh-CN" b="0" i="0" dirty="0"/>
          </a:p>
        </p:txBody>
      </p:sp>
    </p:spTree>
    <p:extLst>
      <p:ext uri="{BB962C8B-B14F-4D97-AF65-F5344CB8AC3E}">
        <p14:creationId xmlns:p14="http://schemas.microsoft.com/office/powerpoint/2010/main" val="2820634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r>
              <a:rPr lang="en-US" altLang="zh-CN" sz="1600" i="0" kern="1200" dirty="0">
                <a:solidFill>
                  <a:schemeClr val="tx1"/>
                </a:solidFill>
                <a:effectLst/>
                <a:latin typeface="+mn-lt"/>
                <a:ea typeface="+mn-ea"/>
                <a:cs typeface="+mn-cs"/>
              </a:rPr>
              <a:t>Runes</a:t>
            </a:r>
            <a:r>
              <a:rPr lang="zh-CN" altLang="en-US" sz="1600" i="0" kern="1200" dirty="0">
                <a:solidFill>
                  <a:schemeClr val="tx1"/>
                </a:solidFill>
                <a:effectLst/>
                <a:latin typeface="+mn-lt"/>
                <a:ea typeface="+mn-ea"/>
                <a:cs typeface="+mn-cs"/>
              </a:rPr>
              <a:t>用于在字符串中表示</a:t>
            </a:r>
            <a:r>
              <a:rPr lang="en-US" altLang="zh-CN" sz="1600" i="0" kern="1200" dirty="0">
                <a:solidFill>
                  <a:schemeClr val="tx1"/>
                </a:solidFill>
                <a:effectLst/>
                <a:latin typeface="+mn-lt"/>
                <a:ea typeface="+mn-ea"/>
                <a:cs typeface="+mn-cs"/>
              </a:rPr>
              <a:t>Unicode</a:t>
            </a:r>
            <a:r>
              <a:rPr lang="zh-CN" altLang="en-US" sz="1600" i="0" kern="1200" dirty="0">
                <a:solidFill>
                  <a:schemeClr val="tx1"/>
                </a:solidFill>
                <a:effectLst/>
                <a:latin typeface="+mn-lt"/>
                <a:ea typeface="+mn-ea"/>
                <a:cs typeface="+mn-cs"/>
              </a:rPr>
              <a:t>字符</a:t>
            </a:r>
            <a:r>
              <a:rPr lang="zh-CN" altLang="en-US" sz="1600" b="0" i="0"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indent="-342900">
              <a:buAutoNum type="arabicPeriod"/>
            </a:pPr>
            <a:r>
              <a:rPr lang="zh-CN" altLang="en-US" sz="1600" i="0" kern="1200" dirty="0">
                <a:solidFill>
                  <a:schemeClr val="tx1"/>
                </a:solidFill>
                <a:effectLst/>
                <a:latin typeface="+mn-lt"/>
                <a:ea typeface="+mn-ea"/>
                <a:cs typeface="+mn-cs"/>
              </a:rPr>
              <a:t>使用</a:t>
            </a:r>
            <a:r>
              <a:rPr lang="en-US" altLang="zh-CN" sz="1600" i="0" kern="1200" dirty="0">
                <a:solidFill>
                  <a:schemeClr val="tx1"/>
                </a:solidFill>
                <a:effectLst/>
                <a:latin typeface="+mn-lt"/>
                <a:ea typeface="+mn-ea"/>
                <a:cs typeface="+mn-cs"/>
              </a:rPr>
              <a:t>String.fromCharCodes</a:t>
            </a:r>
            <a:r>
              <a:rPr lang="zh-CN" altLang="en-US" sz="1600" i="0" kern="1200" dirty="0">
                <a:solidFill>
                  <a:schemeClr val="tx1"/>
                </a:solidFill>
                <a:effectLst/>
                <a:latin typeface="+mn-lt"/>
                <a:ea typeface="+mn-ea"/>
                <a:cs typeface="+mn-cs"/>
              </a:rPr>
              <a:t>显示字符图形</a:t>
            </a:r>
            <a:r>
              <a:rPr lang="zh-CN" altLang="en-US" sz="1600" b="0" i="0"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indent="-342900">
              <a:buAutoNum type="arabicPeriod"/>
            </a:pPr>
            <a:r>
              <a:rPr lang="zh-CN" altLang="en-US" sz="1600" i="0" kern="1200" dirty="0">
                <a:solidFill>
                  <a:schemeClr val="tx1"/>
                </a:solidFill>
                <a:effectLst/>
                <a:latin typeface="+mn-lt"/>
                <a:ea typeface="+mn-ea"/>
                <a:cs typeface="+mn-cs"/>
              </a:rPr>
              <a:t>如果非</a:t>
            </a:r>
            <a:r>
              <a:rPr lang="en-US" altLang="zh-CN" sz="1600" i="0" kern="1200" dirty="0">
                <a:solidFill>
                  <a:schemeClr val="tx1"/>
                </a:solidFill>
                <a:effectLst/>
                <a:latin typeface="+mn-lt"/>
                <a:ea typeface="+mn-ea"/>
                <a:cs typeface="+mn-cs"/>
              </a:rPr>
              <a:t>4</a:t>
            </a:r>
            <a:r>
              <a:rPr lang="zh-CN" altLang="en-US" sz="1600" i="0" kern="1200" dirty="0">
                <a:solidFill>
                  <a:schemeClr val="tx1"/>
                </a:solidFill>
                <a:effectLst/>
                <a:latin typeface="+mn-lt"/>
                <a:ea typeface="+mn-ea"/>
                <a:cs typeface="+mn-cs"/>
              </a:rPr>
              <a:t>个数值，需要把编码值放到大括号中</a:t>
            </a:r>
            <a:endParaRPr kumimoji="1" lang="en-US" altLang="zh-CN" b="0" i="0" dirty="0"/>
          </a:p>
        </p:txBody>
      </p:sp>
    </p:spTree>
    <p:extLst>
      <p:ext uri="{BB962C8B-B14F-4D97-AF65-F5344CB8AC3E}">
        <p14:creationId xmlns:p14="http://schemas.microsoft.com/office/powerpoint/2010/main" val="3780693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endParaRPr kumimoji="1" lang="en-US" altLang="zh-CN" b="0" i="0" dirty="0"/>
          </a:p>
        </p:txBody>
      </p:sp>
    </p:spTree>
    <p:extLst>
      <p:ext uri="{BB962C8B-B14F-4D97-AF65-F5344CB8AC3E}">
        <p14:creationId xmlns:p14="http://schemas.microsoft.com/office/powerpoint/2010/main" val="2037760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r>
              <a:rPr lang="en-US" altLang="zh-CN" sz="1600" i="0" kern="1200" dirty="0">
                <a:solidFill>
                  <a:schemeClr val="tx1"/>
                </a:solidFill>
                <a:effectLst/>
                <a:latin typeface="+mn-lt"/>
                <a:ea typeface="+mn-ea"/>
                <a:cs typeface="+mn-cs"/>
              </a:rPr>
              <a:t>Dart</a:t>
            </a:r>
            <a:r>
              <a:rPr lang="zh-CN" altLang="en-US" sz="1600" i="0" kern="1200" dirty="0">
                <a:solidFill>
                  <a:schemeClr val="tx1"/>
                </a:solidFill>
                <a:effectLst/>
                <a:latin typeface="+mn-lt"/>
                <a:ea typeface="+mn-ea"/>
                <a:cs typeface="+mn-cs"/>
              </a:rPr>
              <a:t>中函数是</a:t>
            </a:r>
            <a:r>
              <a:rPr lang="en-US" altLang="zh-CN" sz="1600" i="0" kern="1200" dirty="0">
                <a:solidFill>
                  <a:schemeClr val="tx1"/>
                </a:solidFill>
                <a:effectLst/>
                <a:latin typeface="+mn-lt"/>
                <a:ea typeface="+mn-ea"/>
                <a:cs typeface="+mn-cs"/>
              </a:rPr>
              <a:t>Function</a:t>
            </a:r>
            <a:r>
              <a:rPr lang="zh-CN" altLang="en-US" sz="1600" i="0" kern="1200" dirty="0">
                <a:solidFill>
                  <a:schemeClr val="tx1"/>
                </a:solidFill>
                <a:effectLst/>
                <a:latin typeface="+mn-lt"/>
                <a:ea typeface="+mn-ea"/>
                <a:cs typeface="+mn-cs"/>
              </a:rPr>
              <a:t>类型的对象。</a:t>
            </a:r>
            <a:endParaRPr lang="en-US" altLang="zh-CN" sz="1600" i="0" kern="1200" dirty="0">
              <a:solidFill>
                <a:schemeClr val="tx1"/>
              </a:solidFill>
              <a:effectLst/>
              <a:latin typeface="+mn-lt"/>
              <a:ea typeface="+mn-ea"/>
              <a:cs typeface="+mn-cs"/>
            </a:endParaRPr>
          </a:p>
          <a:p>
            <a:pPr marL="342900" indent="-342900">
              <a:buAutoNum type="arabicPeriod"/>
            </a:pPr>
            <a:r>
              <a:rPr lang="zh-CN" altLang="en-US" sz="1600" b="0" i="0" u="none" strike="noStrike" kern="1200" dirty="0">
                <a:solidFill>
                  <a:schemeClr val="tx1"/>
                </a:solidFill>
                <a:effectLst/>
                <a:latin typeface="+mn-lt"/>
                <a:ea typeface="+mn-ea"/>
                <a:cs typeface="+mn-cs"/>
              </a:rPr>
              <a:t>所有的函数都返回一个值。如果没有指定返回值，则 默认把语句 </a:t>
            </a:r>
            <a:r>
              <a:rPr lang="en-US" altLang="zh-CN" dirty="0"/>
              <a:t>return null;</a:t>
            </a:r>
            <a:r>
              <a:rPr lang="zh-CN" altLang="en-US" sz="1600" b="0" i="0" u="none" strike="noStrike" kern="1200" dirty="0">
                <a:solidFill>
                  <a:schemeClr val="tx1"/>
                </a:solidFill>
                <a:effectLst/>
                <a:latin typeface="+mn-lt"/>
                <a:ea typeface="+mn-ea"/>
                <a:cs typeface="+mn-cs"/>
              </a:rPr>
              <a:t> 作为函数的最后一个语句执行。</a:t>
            </a:r>
            <a:endParaRPr lang="en-US" altLang="zh-CN" sz="1600" b="0" i="0" u="none" strike="noStrike" kern="1200" dirty="0">
              <a:solidFill>
                <a:schemeClr val="tx1"/>
              </a:solidFill>
              <a:effectLst/>
              <a:latin typeface="+mn-lt"/>
              <a:ea typeface="+mn-ea"/>
              <a:cs typeface="+mn-cs"/>
            </a:endParaRPr>
          </a:p>
          <a:p>
            <a:pPr marL="342900" indent="-342900">
              <a:buAutoNum type="arabicPeriod"/>
            </a:pPr>
            <a:r>
              <a:rPr lang="zh-CN" altLang="en-US" sz="1600" i="0" kern="1200" dirty="0">
                <a:solidFill>
                  <a:schemeClr val="tx1"/>
                </a:solidFill>
                <a:effectLst/>
                <a:latin typeface="+mn-lt"/>
                <a:ea typeface="+mn-ea"/>
                <a:cs typeface="+mn-cs"/>
              </a:rPr>
              <a:t>定义函数时可省略类型（不建议）。</a:t>
            </a:r>
            <a:endParaRPr lang="en-US" altLang="zh-CN" sz="1600" i="0" kern="1200" dirty="0">
              <a:solidFill>
                <a:schemeClr val="tx1"/>
              </a:solidFill>
              <a:effectLst/>
              <a:latin typeface="+mn-lt"/>
              <a:ea typeface="+mn-ea"/>
              <a:cs typeface="+mn-cs"/>
            </a:endParaRPr>
          </a:p>
          <a:p>
            <a:pPr marL="342900" indent="-342900">
              <a:buAutoNum type="arabicPeriod"/>
            </a:pPr>
            <a:r>
              <a:rPr lang="zh-CN" altLang="en-US" sz="1600" b="0" i="0" u="none" strike="noStrike" kern="1200" dirty="0">
                <a:solidFill>
                  <a:schemeClr val="tx1"/>
                </a:solidFill>
                <a:effectLst/>
                <a:latin typeface="+mn-lt"/>
                <a:ea typeface="+mn-ea"/>
                <a:cs typeface="+mn-cs"/>
              </a:rPr>
              <a:t>对于只有一个表达式的方法，你可以选择 使用缩写语法</a:t>
            </a:r>
            <a:r>
              <a:rPr lang="en-US" altLang="zh-CN" sz="1600" b="0" i="0" u="none" strike="noStrike" kern="1200" dirty="0">
                <a:solidFill>
                  <a:schemeClr val="tx1"/>
                </a:solidFill>
                <a:effectLst/>
                <a:latin typeface="+mn-lt"/>
                <a:ea typeface="+mn-ea"/>
                <a:cs typeface="+mn-cs"/>
              </a:rPr>
              <a:t>=&gt;</a:t>
            </a:r>
            <a:r>
              <a:rPr lang="zh-CN" altLang="en-US" sz="1600" b="0" i="0" u="none" strike="noStrike" kern="1200" dirty="0">
                <a:solidFill>
                  <a:schemeClr val="tx1"/>
                </a:solidFill>
                <a:effectLst/>
                <a:latin typeface="+mn-lt"/>
                <a:ea typeface="+mn-ea"/>
                <a:cs typeface="+mn-cs"/>
              </a:rPr>
              <a:t>表达式来定义。（</a:t>
            </a:r>
            <a:r>
              <a:rPr lang="en-US" altLang="zh-CN" sz="1600" b="0" i="0" u="none" strike="noStrike" kern="1200" dirty="0">
                <a:solidFill>
                  <a:schemeClr val="tx1"/>
                </a:solidFill>
                <a:effectLst/>
                <a:latin typeface="+mn-lt"/>
                <a:ea typeface="+mn-ea"/>
                <a:cs typeface="+mn-cs"/>
              </a:rPr>
              <a:t>Kotlin</a:t>
            </a:r>
            <a:r>
              <a:rPr lang="zh-CN" altLang="en-US" sz="1600" b="0" i="0" u="none" strike="noStrike" kern="1200" dirty="0">
                <a:solidFill>
                  <a:schemeClr val="tx1"/>
                </a:solidFill>
                <a:effectLst/>
                <a:latin typeface="+mn-lt"/>
                <a:ea typeface="+mn-ea"/>
                <a:cs typeface="+mn-cs"/>
              </a:rPr>
              <a:t>是用</a:t>
            </a:r>
            <a:r>
              <a:rPr lang="en-US" altLang="zh-CN" sz="1600" b="0" i="0" u="none" strike="noStrike" kern="1200" dirty="0">
                <a:solidFill>
                  <a:schemeClr val="tx1"/>
                </a:solidFill>
                <a:effectLst/>
                <a:latin typeface="+mn-lt"/>
                <a:ea typeface="+mn-ea"/>
                <a:cs typeface="+mn-cs"/>
              </a:rPr>
              <a:t>=</a:t>
            </a:r>
            <a:r>
              <a:rPr lang="zh-CN" altLang="en-US" sz="1600" b="0" i="0" u="none" strike="noStrike" kern="1200" dirty="0">
                <a:solidFill>
                  <a:schemeClr val="tx1"/>
                </a:solidFill>
                <a:effectLst/>
                <a:latin typeface="+mn-lt"/>
                <a:ea typeface="+mn-ea"/>
                <a:cs typeface="+mn-cs"/>
              </a:rPr>
              <a:t>来实现）</a:t>
            </a:r>
            <a:endParaRPr lang="en-US" altLang="zh-CN" sz="1600" b="0" i="0" u="none" strike="noStrike" kern="1200" dirty="0">
              <a:solidFill>
                <a:schemeClr val="tx1"/>
              </a:solidFill>
              <a:effectLst/>
              <a:latin typeface="+mn-lt"/>
              <a:ea typeface="+mn-ea"/>
              <a:cs typeface="+mn-cs"/>
            </a:endParaRPr>
          </a:p>
          <a:p>
            <a:pPr marL="342900" indent="-342900">
              <a:buAutoNum type="arabicPeriod"/>
            </a:pPr>
            <a:r>
              <a:rPr lang="zh-CN" altLang="en-US" sz="1600" i="0" kern="1200" dirty="0">
                <a:solidFill>
                  <a:schemeClr val="tx1"/>
                </a:solidFill>
                <a:effectLst/>
                <a:latin typeface="+mn-lt"/>
                <a:ea typeface="+mn-ea"/>
                <a:cs typeface="+mn-cs"/>
              </a:rPr>
              <a:t>可在函数内部定义函数，支持嵌套。</a:t>
            </a:r>
            <a:endParaRPr lang="en-US" altLang="zh-CN" sz="1600" i="0" kern="1200" dirty="0">
              <a:solidFill>
                <a:schemeClr val="tx1"/>
              </a:solidFill>
              <a:effectLst/>
              <a:latin typeface="+mn-lt"/>
              <a:ea typeface="+mn-ea"/>
              <a:cs typeface="+mn-cs"/>
            </a:endParaRPr>
          </a:p>
          <a:p>
            <a:pPr marL="342900" indent="-342900">
              <a:buAutoNum type="arabicPeriod"/>
            </a:pPr>
            <a:endParaRPr lang="en-US" altLang="zh-CN" sz="1600" i="0" kern="1200" dirty="0">
              <a:solidFill>
                <a:schemeClr val="tx1"/>
              </a:solidFill>
              <a:effectLst/>
              <a:latin typeface="+mn-lt"/>
              <a:ea typeface="+mn-ea"/>
              <a:cs typeface="+mn-cs"/>
            </a:endParaRPr>
          </a:p>
          <a:p>
            <a:pPr marL="342900" indent="-342900">
              <a:buAutoNum type="arabicPeriod"/>
            </a:pPr>
            <a:endParaRPr lang="en-US" altLang="zh-CN" sz="1600" i="0" kern="1200" dirty="0">
              <a:solidFill>
                <a:schemeClr val="tx1"/>
              </a:solidFill>
              <a:effectLst/>
              <a:latin typeface="+mn-lt"/>
              <a:ea typeface="+mn-ea"/>
              <a:cs typeface="+mn-cs"/>
            </a:endParaRPr>
          </a:p>
          <a:p>
            <a:pPr marL="342900" indent="-342900">
              <a:buAutoNum type="arabicPeriod"/>
            </a:pPr>
            <a:endParaRPr kumimoji="1" lang="en-US" altLang="zh-CN" b="0" i="0" dirty="0"/>
          </a:p>
        </p:txBody>
      </p:sp>
    </p:spTree>
    <p:extLst>
      <p:ext uri="{BB962C8B-B14F-4D97-AF65-F5344CB8AC3E}">
        <p14:creationId xmlns:p14="http://schemas.microsoft.com/office/powerpoint/2010/main" val="559294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r>
              <a:rPr lang="zh-CN" altLang="en-US" sz="1600" i="0" kern="1200" dirty="0">
                <a:solidFill>
                  <a:schemeClr val="tx1"/>
                </a:solidFill>
                <a:effectLst/>
                <a:latin typeface="+mn-lt"/>
                <a:ea typeface="+mn-ea"/>
                <a:cs typeface="+mn-cs"/>
              </a:rPr>
              <a:t>可选命名参数：</a:t>
            </a:r>
            <a:r>
              <a:rPr lang="zh-CN" altLang="en-US" sz="1600" b="0" i="0" u="none" strike="noStrike" kern="1200" dirty="0">
                <a:solidFill>
                  <a:schemeClr val="tx1"/>
                </a:solidFill>
                <a:effectLst/>
                <a:latin typeface="+mn-lt"/>
                <a:ea typeface="+mn-ea"/>
                <a:cs typeface="+mn-cs"/>
              </a:rPr>
              <a:t>使用 </a:t>
            </a:r>
            <a:r>
              <a:rPr lang="en-US" altLang="zh-CN" dirty="0"/>
              <a:t>{</a:t>
            </a:r>
            <a:r>
              <a:rPr lang="en-US" altLang="zh-CN" i="1" dirty="0">
                <a:effectLst/>
              </a:rPr>
              <a:t>param1</a:t>
            </a:r>
            <a:r>
              <a:rPr lang="en-US" altLang="zh-CN" dirty="0"/>
              <a:t>, </a:t>
            </a:r>
            <a:r>
              <a:rPr lang="en-US" altLang="zh-CN" i="1" dirty="0">
                <a:effectLst/>
              </a:rPr>
              <a:t>param2</a:t>
            </a:r>
            <a:r>
              <a:rPr lang="en-US" altLang="zh-CN" dirty="0"/>
              <a:t>, …}</a:t>
            </a:r>
            <a:r>
              <a:rPr lang="en-US" altLang="zh-CN" sz="1600" b="0" i="0" u="none" strike="noStrike" kern="1200" dirty="0">
                <a:solidFill>
                  <a:schemeClr val="tx1"/>
                </a:solidFill>
                <a:effectLst/>
                <a:latin typeface="+mn-lt"/>
                <a:ea typeface="+mn-ea"/>
                <a:cs typeface="+mn-cs"/>
              </a:rPr>
              <a:t> </a:t>
            </a:r>
            <a:r>
              <a:rPr lang="zh-CN" altLang="en-US" sz="1600" b="0" i="0" u="none" strike="noStrike" kern="1200" dirty="0">
                <a:solidFill>
                  <a:schemeClr val="tx1"/>
                </a:solidFill>
                <a:effectLst/>
                <a:latin typeface="+mn-lt"/>
                <a:ea typeface="+mn-ea"/>
                <a:cs typeface="+mn-cs"/>
              </a:rPr>
              <a:t>的形式来指定命名参数</a:t>
            </a:r>
            <a:r>
              <a:rPr lang="zh-CN" altLang="en-US" sz="1600" i="0" kern="1200" dirty="0">
                <a:solidFill>
                  <a:schemeClr val="tx1"/>
                </a:solidFill>
                <a:effectLst/>
                <a:latin typeface="+mn-lt"/>
                <a:ea typeface="+mn-ea"/>
                <a:cs typeface="+mn-cs"/>
              </a:rPr>
              <a:t>。</a:t>
            </a:r>
            <a:endParaRPr lang="en-US" altLang="zh-CN" sz="160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可选位置参数：</a:t>
            </a:r>
            <a:r>
              <a:rPr lang="zh-CN" altLang="en-US" sz="1600" b="0" i="0" u="none" strike="noStrike" kern="1200" dirty="0">
                <a:solidFill>
                  <a:schemeClr val="tx1"/>
                </a:solidFill>
                <a:effectLst/>
                <a:latin typeface="+mn-lt"/>
                <a:ea typeface="+mn-ea"/>
                <a:cs typeface="+mn-cs"/>
              </a:rPr>
              <a:t>把可选参数放到 </a:t>
            </a:r>
            <a:r>
              <a:rPr lang="en-US" altLang="zh-CN" dirty="0"/>
              <a:t>[]</a:t>
            </a:r>
            <a:r>
              <a:rPr lang="zh-CN" altLang="en-US" sz="1600" b="0" i="0" u="none" strike="noStrike" kern="1200" dirty="0">
                <a:solidFill>
                  <a:schemeClr val="tx1"/>
                </a:solidFill>
                <a:effectLst/>
                <a:latin typeface="+mn-lt"/>
                <a:ea typeface="+mn-ea"/>
                <a:cs typeface="+mn-cs"/>
              </a:rPr>
              <a:t> 中，</a:t>
            </a:r>
            <a:r>
              <a:rPr lang="zh-CN" altLang="en-US" sz="1600" i="0" kern="1200" dirty="0">
                <a:solidFill>
                  <a:schemeClr val="tx1"/>
                </a:solidFill>
                <a:effectLst/>
                <a:latin typeface="+mn-lt"/>
                <a:ea typeface="+mn-ea"/>
                <a:cs typeface="+mn-cs"/>
              </a:rPr>
              <a:t>必填参数要放在可选参数前面。</a:t>
            </a:r>
            <a:endParaRPr lang="en-US" altLang="zh-CN" sz="160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可选命名参数默认值</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默认值必须是编译时常量</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，可以使用等号</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或冒号</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a:t>
            </a:r>
            <a:endParaRPr lang="en-US" altLang="zh-CN" sz="1600" i="0" kern="1200" dirty="0">
              <a:solidFill>
                <a:schemeClr val="tx1"/>
              </a:solidFill>
              <a:effectLst/>
              <a:latin typeface="+mn-lt"/>
              <a:ea typeface="+mn-ea"/>
              <a:cs typeface="+mn-cs"/>
            </a:endParaRPr>
          </a:p>
          <a:p>
            <a:pPr marL="0" marR="0" lvl="0" indent="0" algn="l" defTabSz="1218565" rtl="0" eaLnBrk="1" fontAlgn="auto" latinLnBrk="0" hangingPunct="1">
              <a:lnSpc>
                <a:spcPct val="100000"/>
              </a:lnSpc>
              <a:spcBef>
                <a:spcPts val="0"/>
              </a:spcBef>
              <a:spcAft>
                <a:spcPts val="0"/>
              </a:spcAft>
              <a:buClrTx/>
              <a:buSzTx/>
              <a:buFontTx/>
              <a:buNone/>
              <a:tabLst/>
              <a:defRPr/>
            </a:pPr>
            <a:r>
              <a:rPr lang="en-US" altLang="zh-CN" sz="1600" i="0" kern="1200" dirty="0">
                <a:solidFill>
                  <a:schemeClr val="tx1"/>
                </a:solidFill>
                <a:effectLst/>
                <a:latin typeface="+mn-lt"/>
                <a:ea typeface="+mn-ea"/>
                <a:cs typeface="+mn-cs"/>
              </a:rPr>
              <a:t>        Dart SDK 1.21 </a:t>
            </a:r>
            <a:r>
              <a:rPr lang="zh-CN" altLang="en-US" sz="1600" i="0" kern="1200" dirty="0">
                <a:solidFill>
                  <a:schemeClr val="tx1"/>
                </a:solidFill>
                <a:effectLst/>
                <a:latin typeface="+mn-lt"/>
                <a:ea typeface="+mn-ea"/>
                <a:cs typeface="+mn-cs"/>
              </a:rPr>
              <a:t>之前只能用冒号，冒号的支持以后会移除，所以建议使用等号。</a:t>
            </a:r>
            <a:endParaRPr lang="en-US" altLang="zh-CN" sz="1600" i="0" kern="1200" dirty="0">
              <a:solidFill>
                <a:schemeClr val="tx1"/>
              </a:solidFill>
              <a:effectLst/>
              <a:latin typeface="+mn-lt"/>
              <a:ea typeface="+mn-ea"/>
              <a:cs typeface="+mn-cs"/>
            </a:endParaRPr>
          </a:p>
          <a:p>
            <a:pPr marL="342900" indent="-342900">
              <a:buAutoNum type="arabicPeriod"/>
            </a:pPr>
            <a:r>
              <a:rPr lang="zh-CN" altLang="en-US" sz="1600" i="0" kern="1200" dirty="0">
                <a:solidFill>
                  <a:schemeClr val="tx1"/>
                </a:solidFill>
                <a:effectLst/>
                <a:latin typeface="+mn-lt"/>
                <a:ea typeface="+mn-ea"/>
                <a:cs typeface="+mn-cs"/>
              </a:rPr>
              <a:t>可选位置参数默认值</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默认值必须是编译时常量</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，只能使用等号</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a:t>
            </a:r>
            <a:endParaRPr lang="en-US" altLang="zh-CN" sz="1600" i="0" kern="1200" dirty="0">
              <a:solidFill>
                <a:schemeClr val="tx1"/>
              </a:solidFill>
              <a:effectLst/>
              <a:latin typeface="+mn-lt"/>
              <a:ea typeface="+mn-ea"/>
              <a:cs typeface="+mn-cs"/>
            </a:endParaRPr>
          </a:p>
          <a:p>
            <a:pPr marL="342900" indent="-342900">
              <a:buAutoNum type="arabicPeriod"/>
            </a:pPr>
            <a:r>
              <a:rPr lang="zh-CN" altLang="en-US" sz="1600" i="0" kern="1200" dirty="0">
                <a:solidFill>
                  <a:schemeClr val="tx1"/>
                </a:solidFill>
                <a:effectLst/>
                <a:latin typeface="+mn-lt"/>
                <a:ea typeface="+mn-ea"/>
                <a:cs typeface="+mn-cs"/>
              </a:rPr>
              <a:t>可使用</a:t>
            </a:r>
            <a:r>
              <a:rPr lang="en-US" altLang="zh-CN" sz="1600" i="0" kern="1200" dirty="0">
                <a:solidFill>
                  <a:schemeClr val="tx1"/>
                </a:solidFill>
                <a:effectLst/>
                <a:latin typeface="+mn-lt"/>
                <a:ea typeface="+mn-ea"/>
                <a:cs typeface="+mn-cs"/>
              </a:rPr>
              <a:t>list</a:t>
            </a:r>
            <a:r>
              <a:rPr lang="zh-CN" altLang="en-US" sz="1600" i="0" kern="1200" dirty="0">
                <a:solidFill>
                  <a:schemeClr val="tx1"/>
                </a:solidFill>
                <a:effectLst/>
                <a:latin typeface="+mn-lt"/>
                <a:ea typeface="+mn-ea"/>
                <a:cs typeface="+mn-cs"/>
              </a:rPr>
              <a:t>或</a:t>
            </a:r>
            <a:r>
              <a:rPr lang="en-US" altLang="zh-CN" sz="1600" i="0" kern="1200" dirty="0">
                <a:solidFill>
                  <a:schemeClr val="tx1"/>
                </a:solidFill>
                <a:effectLst/>
                <a:latin typeface="+mn-lt"/>
                <a:ea typeface="+mn-ea"/>
                <a:cs typeface="+mn-cs"/>
              </a:rPr>
              <a:t>map</a:t>
            </a:r>
            <a:r>
              <a:rPr lang="zh-CN" altLang="en-US" sz="1600" i="0" kern="1200" dirty="0">
                <a:solidFill>
                  <a:schemeClr val="tx1"/>
                </a:solidFill>
                <a:effectLst/>
                <a:latin typeface="+mn-lt"/>
                <a:ea typeface="+mn-ea"/>
                <a:cs typeface="+mn-cs"/>
              </a:rPr>
              <a:t>作为默认值，但必须是</a:t>
            </a:r>
            <a:r>
              <a:rPr lang="en-US" altLang="zh-CN" sz="1600" i="0" kern="1200" dirty="0">
                <a:solidFill>
                  <a:schemeClr val="tx1"/>
                </a:solidFill>
                <a:effectLst/>
                <a:latin typeface="+mn-lt"/>
                <a:ea typeface="+mn-ea"/>
                <a:cs typeface="+mn-cs"/>
              </a:rPr>
              <a:t>const</a:t>
            </a:r>
            <a:r>
              <a:rPr lang="zh-CN" altLang="en-US" sz="1600" i="0" kern="1200" dirty="0">
                <a:solidFill>
                  <a:schemeClr val="tx1"/>
                </a:solidFill>
                <a:effectLst/>
                <a:latin typeface="+mn-lt"/>
                <a:ea typeface="+mn-ea"/>
                <a:cs typeface="+mn-cs"/>
              </a:rPr>
              <a:t>。</a:t>
            </a:r>
            <a:endParaRPr lang="en-US" altLang="zh-CN" sz="1600" i="0" kern="1200" dirty="0">
              <a:solidFill>
                <a:schemeClr val="tx1"/>
              </a:solidFill>
              <a:effectLst/>
              <a:latin typeface="+mn-lt"/>
              <a:ea typeface="+mn-ea"/>
              <a:cs typeface="+mn-cs"/>
            </a:endParaRPr>
          </a:p>
          <a:p>
            <a:pPr marL="342900" indent="-342900">
              <a:buAutoNum type="arabicPeriod"/>
            </a:pPr>
            <a:endParaRPr lang="en-US" altLang="zh-CN" sz="1600" i="0" kern="1200" dirty="0">
              <a:solidFill>
                <a:schemeClr val="tx1"/>
              </a:solidFill>
              <a:effectLst/>
              <a:latin typeface="+mn-lt"/>
              <a:ea typeface="+mn-ea"/>
              <a:cs typeface="+mn-cs"/>
            </a:endParaRPr>
          </a:p>
          <a:p>
            <a:pPr marL="342900" indent="-342900">
              <a:buAutoNum type="arabicPeriod"/>
            </a:pPr>
            <a:endParaRPr lang="en-US" altLang="zh-CN" sz="1600" i="0" kern="1200" dirty="0">
              <a:solidFill>
                <a:schemeClr val="tx1"/>
              </a:solidFill>
              <a:effectLst/>
              <a:latin typeface="+mn-lt"/>
              <a:ea typeface="+mn-ea"/>
              <a:cs typeface="+mn-cs"/>
            </a:endParaRPr>
          </a:p>
          <a:p>
            <a:pPr marL="342900" indent="-342900">
              <a:buAutoNum type="arabicPeriod"/>
            </a:pPr>
            <a:endParaRPr kumimoji="1" lang="en-US" altLang="zh-CN" b="0" i="0" dirty="0"/>
          </a:p>
        </p:txBody>
      </p:sp>
    </p:spTree>
    <p:extLst>
      <p:ext uri="{BB962C8B-B14F-4D97-AF65-F5344CB8AC3E}">
        <p14:creationId xmlns:p14="http://schemas.microsoft.com/office/powerpoint/2010/main" val="4140451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r>
              <a:rPr kumimoji="1" lang="zh-CN" altLang="en-US" sz="1600" b="0" i="0" u="none" strike="noStrike" kern="1200" dirty="0">
                <a:solidFill>
                  <a:schemeClr val="tx1"/>
                </a:solidFill>
                <a:effectLst/>
                <a:latin typeface="+mn-lt"/>
                <a:ea typeface="+mn-ea"/>
                <a:cs typeface="+mn-cs"/>
              </a:rPr>
              <a:t>可以通过</a:t>
            </a:r>
            <a:r>
              <a:rPr kumimoji="1" lang="en-US" altLang="zh-CN" sz="1600" b="0" i="0" u="none" strike="noStrike" kern="1200" dirty="0">
                <a:solidFill>
                  <a:schemeClr val="tx1"/>
                </a:solidFill>
                <a:effectLst/>
                <a:latin typeface="+mn-lt"/>
                <a:ea typeface="+mn-ea"/>
                <a:cs typeface="+mn-cs"/>
              </a:rPr>
              <a:t>()</a:t>
            </a:r>
            <a:r>
              <a:rPr kumimoji="1" lang="zh-CN" altLang="en-US" sz="1600" b="0" i="0" u="none" strike="noStrike" kern="1200" dirty="0">
                <a:solidFill>
                  <a:schemeClr val="tx1"/>
                </a:solidFill>
                <a:effectLst/>
                <a:latin typeface="+mn-lt"/>
                <a:ea typeface="+mn-ea"/>
                <a:cs typeface="+mn-cs"/>
              </a:rPr>
              <a:t>调用，不推荐。</a:t>
            </a:r>
            <a:endParaRPr kumimoji="1"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kumimoji="1" lang="zh-CN" altLang="en-US" sz="1600" b="0" i="0" u="none" strike="noStrike" kern="1200" dirty="0">
                <a:solidFill>
                  <a:schemeClr val="tx1"/>
                </a:solidFill>
                <a:effectLst/>
                <a:latin typeface="+mn-lt"/>
                <a:ea typeface="+mn-ea"/>
                <a:cs typeface="+mn-cs"/>
              </a:rPr>
              <a:t>常用的</a:t>
            </a:r>
            <a:r>
              <a:rPr kumimoji="1" lang="en-US" altLang="zh-CN" sz="1600" b="0" i="0" u="none" strike="noStrike" kern="1200" dirty="0">
                <a:solidFill>
                  <a:schemeClr val="tx1"/>
                </a:solidFill>
                <a:effectLst/>
                <a:latin typeface="+mn-lt"/>
                <a:ea typeface="+mn-ea"/>
                <a:cs typeface="+mn-cs"/>
              </a:rPr>
              <a:t>List.forEach()</a:t>
            </a:r>
            <a:r>
              <a:rPr kumimoji="1" lang="zh-CN" altLang="en-US" sz="1600" b="0" i="0" u="none" strike="noStrike" kern="1200" dirty="0">
                <a:solidFill>
                  <a:schemeClr val="tx1"/>
                </a:solidFill>
                <a:effectLst/>
                <a:latin typeface="+mn-lt"/>
                <a:ea typeface="+mn-ea"/>
                <a:cs typeface="+mn-cs"/>
              </a:rPr>
              <a:t>就用的匿名函数。</a:t>
            </a:r>
            <a:endParaRPr kumimoji="1" lang="en-US" altLang="zh-CN" b="0" i="0" dirty="0"/>
          </a:p>
          <a:p>
            <a:pPr marL="342900" indent="-342900">
              <a:buAutoNum type="arabicPeriod"/>
            </a:pPr>
            <a:endParaRPr kumimoji="1" lang="en-US" altLang="zh-CN" b="0" i="0" dirty="0"/>
          </a:p>
        </p:txBody>
      </p:sp>
    </p:spTree>
    <p:extLst>
      <p:ext uri="{BB962C8B-B14F-4D97-AF65-F5344CB8AC3E}">
        <p14:creationId xmlns:p14="http://schemas.microsoft.com/office/powerpoint/2010/main" val="4158054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r>
              <a:rPr lang="zh-CN" altLang="en-US" sz="1600" b="0" i="0" u="none" strike="noStrike" kern="1200" dirty="0">
                <a:solidFill>
                  <a:schemeClr val="tx1"/>
                </a:solidFill>
                <a:effectLst/>
                <a:latin typeface="+mn-lt"/>
                <a:ea typeface="+mn-ea"/>
                <a:cs typeface="+mn-cs"/>
              </a:rPr>
              <a:t>方法体只包含一个语句，可以使用</a:t>
            </a:r>
            <a:r>
              <a:rPr lang="en-US" altLang="zh-CN" sz="1600" b="0" i="0" u="none" strike="noStrike" kern="1200" dirty="0">
                <a:solidFill>
                  <a:schemeClr val="tx1"/>
                </a:solidFill>
                <a:effectLst/>
                <a:latin typeface="+mn-lt"/>
                <a:ea typeface="+mn-ea"/>
                <a:cs typeface="+mn-cs"/>
              </a:rPr>
              <a:t>”=&gt;”</a:t>
            </a:r>
            <a:r>
              <a:rPr lang="zh-CN" altLang="en-US" sz="1600" b="0" i="0" u="none" strike="noStrike" kern="1200" dirty="0">
                <a:solidFill>
                  <a:schemeClr val="tx1"/>
                </a:solidFill>
                <a:effectLst/>
                <a:latin typeface="+mn-lt"/>
                <a:ea typeface="+mn-ea"/>
                <a:cs typeface="+mn-cs"/>
              </a:rPr>
              <a:t>缩写。</a:t>
            </a:r>
            <a:endParaRPr kumimoji="1" lang="en-US" altLang="zh-CN" b="0" i="0" dirty="0"/>
          </a:p>
        </p:txBody>
      </p:sp>
    </p:spTree>
    <p:extLst>
      <p:ext uri="{BB962C8B-B14F-4D97-AF65-F5344CB8AC3E}">
        <p14:creationId xmlns:p14="http://schemas.microsoft.com/office/powerpoint/2010/main" val="3056425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r>
              <a:rPr lang="en-US" altLang="zh-CN" sz="1600" dirty="0">
                <a:solidFill>
                  <a:schemeClr val="accent5"/>
                </a:solidFill>
                <a:latin typeface="Consolas" panose="020B0609020204030204" pitchFamily="49" charset="0"/>
              </a:rPr>
              <a:t>typedef</a:t>
            </a:r>
            <a:r>
              <a:rPr lang="zh-CN" altLang="en-US" sz="1600" b="0" i="0" u="none" strike="noStrike" kern="1200" dirty="0">
                <a:solidFill>
                  <a:schemeClr val="tx1"/>
                </a:solidFill>
                <a:effectLst/>
                <a:latin typeface="+mn-lt"/>
                <a:ea typeface="+mn-ea"/>
                <a:cs typeface="+mn-cs"/>
              </a:rPr>
              <a:t>给函数起一个别名，使用比较方便。例如定义一个方法的回调，直接使用别名定义。</a:t>
            </a:r>
            <a:endParaRPr lang="en-US" altLang="zh-CN" sz="1600" b="0" i="0" u="none" strike="noStrike" kern="1200" dirty="0">
              <a:solidFill>
                <a:schemeClr val="tx1"/>
              </a:solidFill>
              <a:effectLst/>
              <a:latin typeface="+mn-lt"/>
              <a:ea typeface="+mn-ea"/>
              <a:cs typeface="+mn-cs"/>
            </a:endParaRPr>
          </a:p>
          <a:p>
            <a:pPr marL="342900" indent="-342900">
              <a:buAutoNum type="arabicPeriod"/>
            </a:pPr>
            <a:r>
              <a:rPr kumimoji="1" lang="zh-CN" altLang="en-US" b="0" i="0" dirty="0"/>
              <a:t>没返回值，则只要参数匹配就行了，如果定义了返回值，则返回值不一样会报错。</a:t>
            </a:r>
            <a:endParaRPr kumimoji="1" lang="en-US" altLang="zh-CN" b="0" i="0" dirty="0"/>
          </a:p>
        </p:txBody>
      </p:sp>
    </p:spTree>
    <p:extLst>
      <p:ext uri="{BB962C8B-B14F-4D97-AF65-F5344CB8AC3E}">
        <p14:creationId xmlns:p14="http://schemas.microsoft.com/office/powerpoint/2010/main" val="195059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0" marR="0" indent="0" algn="l" defTabSz="1218565" rtl="0" eaLnBrk="1" fontAlgn="auto" latinLnBrk="0" hangingPunct="1">
              <a:lnSpc>
                <a:spcPct val="100000"/>
              </a:lnSpc>
              <a:spcBef>
                <a:spcPts val="0"/>
              </a:spcBef>
              <a:spcAft>
                <a:spcPts val="0"/>
              </a:spcAft>
              <a:buClrTx/>
              <a:buSzTx/>
              <a:buFontTx/>
              <a:buNone/>
              <a:tabLst/>
              <a:defRPr/>
            </a:pPr>
            <a:r>
              <a:rPr lang="en-US" altLang="zh-CN" sz="1600" b="0" i="0" u="none" strike="noStrike" kern="1200" dirty="0">
                <a:solidFill>
                  <a:schemeClr val="tx1"/>
                </a:solidFill>
                <a:effectLst/>
                <a:latin typeface="+mn-lt"/>
                <a:ea typeface="+mn-ea"/>
                <a:cs typeface="+mn-cs"/>
              </a:rPr>
              <a:t>var:</a:t>
            </a:r>
            <a:r>
              <a:rPr lang="zh-CN" altLang="en-US" sz="1600" b="0" i="0" u="none" strike="noStrike" kern="1200" dirty="0">
                <a:solidFill>
                  <a:schemeClr val="tx1"/>
                </a:solidFill>
                <a:effectLst/>
                <a:latin typeface="+mn-lt"/>
                <a:ea typeface="+mn-ea"/>
                <a:cs typeface="+mn-cs"/>
              </a:rPr>
              <a:t>如果没有初始值，可以变成任何类型</a:t>
            </a:r>
            <a:endParaRPr lang="en-US" altLang="zh-CN" sz="1600" b="0" i="0" u="none" strike="noStrike" kern="1200" dirty="0">
              <a:solidFill>
                <a:schemeClr val="tx1"/>
              </a:solidFill>
              <a:effectLst/>
              <a:latin typeface="+mn-lt"/>
              <a:ea typeface="+mn-ea"/>
              <a:cs typeface="+mn-cs"/>
            </a:endParaRPr>
          </a:p>
          <a:p>
            <a:pPr marL="0" marR="0" indent="0" algn="l" defTabSz="1218565" rtl="0" eaLnBrk="1" fontAlgn="auto" latinLnBrk="0" hangingPunct="1">
              <a:lnSpc>
                <a:spcPct val="100000"/>
              </a:lnSpc>
              <a:spcBef>
                <a:spcPts val="0"/>
              </a:spcBef>
              <a:spcAft>
                <a:spcPts val="0"/>
              </a:spcAft>
              <a:buClrTx/>
              <a:buSzTx/>
              <a:buFontTx/>
              <a:buNone/>
              <a:tabLst/>
              <a:defRPr/>
            </a:pPr>
            <a:r>
              <a:rPr lang="en-US" altLang="zh-CN" sz="1600" b="0" i="0" u="none" strike="noStrike" kern="1200" dirty="0">
                <a:solidFill>
                  <a:schemeClr val="tx1"/>
                </a:solidFill>
                <a:effectLst/>
                <a:latin typeface="+mn-lt"/>
                <a:ea typeface="+mn-ea"/>
                <a:cs typeface="+mn-cs"/>
              </a:rPr>
              <a:t>dynamic:</a:t>
            </a:r>
            <a:r>
              <a:rPr lang="zh-CN" altLang="en-US" sz="1600" b="0" i="0" u="none" strike="noStrike" kern="1200" dirty="0">
                <a:solidFill>
                  <a:schemeClr val="tx1"/>
                </a:solidFill>
                <a:effectLst/>
                <a:latin typeface="+mn-lt"/>
                <a:ea typeface="+mn-ea"/>
                <a:cs typeface="+mn-cs"/>
              </a:rPr>
              <a:t>动态任意类型，编译阶段不检查类型</a:t>
            </a:r>
            <a:endParaRPr lang="en-US" altLang="zh-CN" sz="1600" b="0" i="0" u="none" strike="noStrike" kern="1200" dirty="0">
              <a:solidFill>
                <a:schemeClr val="tx1"/>
              </a:solidFill>
              <a:effectLst/>
              <a:latin typeface="+mn-lt"/>
              <a:ea typeface="+mn-ea"/>
              <a:cs typeface="+mn-cs"/>
            </a:endParaRPr>
          </a:p>
          <a:p>
            <a:pPr marL="0" marR="0" indent="0" algn="l" defTabSz="1218565" rtl="0" eaLnBrk="1" fontAlgn="auto" latinLnBrk="0" hangingPunct="1">
              <a:lnSpc>
                <a:spcPct val="100000"/>
              </a:lnSpc>
              <a:spcBef>
                <a:spcPts val="0"/>
              </a:spcBef>
              <a:spcAft>
                <a:spcPts val="0"/>
              </a:spcAft>
              <a:buClrTx/>
              <a:buSzTx/>
              <a:buFontTx/>
              <a:buNone/>
              <a:tabLst/>
              <a:defRPr/>
            </a:pPr>
            <a:r>
              <a:rPr lang="en-US" altLang="zh-CN" sz="1600" dirty="0">
                <a:solidFill>
                  <a:srgbClr val="1577BA"/>
                </a:solidFill>
                <a:latin typeface="思源黑体 CN Bold" panose="020B0800000000000000" charset="-122"/>
                <a:ea typeface="思源黑体 CN Bold" panose="020B0800000000000000" charset="-122"/>
              </a:rPr>
              <a:t>Object:</a:t>
            </a:r>
            <a:r>
              <a:rPr lang="zh-CN" altLang="en-US" sz="1600" b="0" i="0" u="none" strike="noStrike" kern="1200" dirty="0">
                <a:solidFill>
                  <a:schemeClr val="tx1"/>
                </a:solidFill>
                <a:effectLst/>
                <a:latin typeface="+mn-lt"/>
                <a:ea typeface="+mn-ea"/>
                <a:cs typeface="+mn-cs"/>
              </a:rPr>
              <a:t>动态任意类型，编译阶段检查检查类型</a:t>
            </a:r>
            <a:endParaRPr lang="en-US" altLang="zh-CN" sz="1600" b="0" i="0" u="none" strike="noStrike" kern="1200" dirty="0">
              <a:solidFill>
                <a:schemeClr val="tx1"/>
              </a:solidFill>
              <a:effectLst/>
              <a:latin typeface="+mn-lt"/>
              <a:ea typeface="+mn-ea"/>
              <a:cs typeface="+mn-cs"/>
            </a:endParaRPr>
          </a:p>
          <a:p>
            <a:pPr marL="0" marR="0" indent="0" algn="l" defTabSz="1218565" rtl="0" eaLnBrk="1" fontAlgn="auto" latinLnBrk="0" hangingPunct="1">
              <a:lnSpc>
                <a:spcPct val="100000"/>
              </a:lnSpc>
              <a:spcBef>
                <a:spcPts val="0"/>
              </a:spcBef>
              <a:spcAft>
                <a:spcPts val="0"/>
              </a:spcAft>
              <a:buClrTx/>
              <a:buSzTx/>
              <a:buFontTx/>
              <a:buNone/>
              <a:tabLst/>
              <a:defRPr/>
            </a:pPr>
            <a:r>
              <a:rPr lang="zh-CN" altLang="en-US" sz="1600" b="0" i="0" u="none" strike="noStrike" kern="1200" dirty="0">
                <a:solidFill>
                  <a:schemeClr val="tx1"/>
                </a:solidFill>
                <a:effectLst/>
                <a:latin typeface="+mn-lt"/>
                <a:ea typeface="+mn-ea"/>
                <a:cs typeface="+mn-cs"/>
              </a:rPr>
              <a:t>区别：</a:t>
            </a:r>
            <a:endParaRPr lang="en-US" altLang="zh-CN" sz="1600" b="0" i="0" u="none" strike="noStrike" kern="1200" dirty="0">
              <a:solidFill>
                <a:schemeClr val="tx1"/>
              </a:solidFill>
              <a:effectLst/>
              <a:latin typeface="+mn-lt"/>
              <a:ea typeface="+mn-ea"/>
              <a:cs typeface="+mn-cs"/>
            </a:endParaRPr>
          </a:p>
          <a:p>
            <a:pPr marL="0" marR="0" indent="0" algn="l" defTabSz="1218565" rtl="0" eaLnBrk="1" fontAlgn="auto" latinLnBrk="0" hangingPunct="1">
              <a:lnSpc>
                <a:spcPct val="100000"/>
              </a:lnSpc>
              <a:spcBef>
                <a:spcPts val="0"/>
              </a:spcBef>
              <a:spcAft>
                <a:spcPts val="0"/>
              </a:spcAft>
              <a:buClrTx/>
              <a:buSzTx/>
              <a:buFontTx/>
              <a:buNone/>
              <a:tabLst/>
              <a:defRPr/>
            </a:pPr>
            <a:r>
              <a:rPr lang="zh-CN" altLang="en-US" sz="1600" b="0" i="0" u="none" strike="noStrike" kern="1200" dirty="0">
                <a:solidFill>
                  <a:schemeClr val="tx1"/>
                </a:solidFill>
                <a:effectLst/>
                <a:latin typeface="+mn-lt"/>
                <a:ea typeface="+mn-ea"/>
                <a:cs typeface="+mn-cs"/>
              </a:rPr>
              <a:t>唯一区别 </a:t>
            </a:r>
            <a:r>
              <a:rPr lang="en-US" altLang="zh-CN" sz="1600" b="0" i="0" u="none" strike="noStrike" kern="1200" dirty="0">
                <a:solidFill>
                  <a:schemeClr val="tx1"/>
                </a:solidFill>
                <a:effectLst/>
                <a:latin typeface="+mn-lt"/>
                <a:ea typeface="+mn-ea"/>
                <a:cs typeface="+mn-cs"/>
              </a:rPr>
              <a:t>var </a:t>
            </a:r>
            <a:r>
              <a:rPr lang="zh-CN" altLang="en-US" sz="1600" b="0" i="0" u="none" strike="noStrike" kern="1200" dirty="0">
                <a:solidFill>
                  <a:schemeClr val="tx1"/>
                </a:solidFill>
                <a:effectLst/>
                <a:latin typeface="+mn-lt"/>
                <a:ea typeface="+mn-ea"/>
                <a:cs typeface="+mn-cs"/>
              </a:rPr>
              <a:t>如果有初始值，类型被锁定</a:t>
            </a:r>
            <a:endParaRPr lang="en-US" altLang="zh-CN" sz="1600" dirty="0">
              <a:solidFill>
                <a:srgbClr val="1577BA"/>
              </a:solidFill>
              <a:latin typeface="思源黑体 CN Bold" panose="020B0800000000000000" charset="-122"/>
              <a:ea typeface="思源黑体 CN Bold" panose="020B0800000000000000" charset="-122"/>
            </a:endParaRPr>
          </a:p>
        </p:txBody>
      </p:sp>
    </p:spTree>
    <p:extLst>
      <p:ext uri="{BB962C8B-B14F-4D97-AF65-F5344CB8AC3E}">
        <p14:creationId xmlns:p14="http://schemas.microsoft.com/office/powerpoint/2010/main" val="3571135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r>
              <a:rPr lang="zh-CN" altLang="en-US" sz="1600" b="0" i="0" u="none" strike="noStrike" kern="1200" dirty="0">
                <a:solidFill>
                  <a:schemeClr val="tx1"/>
                </a:solidFill>
                <a:effectLst/>
                <a:latin typeface="+mn-lt"/>
                <a:ea typeface="+mn-ea"/>
                <a:cs typeface="+mn-cs"/>
              </a:rPr>
              <a:t>“</a:t>
            </a:r>
            <a:r>
              <a:rPr lang="en-US" altLang="zh-CN" sz="1600" b="0" i="0" u="none" strike="noStrike" kern="1200" dirty="0">
                <a:solidFill>
                  <a:schemeClr val="tx1"/>
                </a:solidFill>
                <a:effectLst/>
                <a:latin typeface="+mn-lt"/>
                <a:ea typeface="+mn-ea"/>
                <a:cs typeface="+mn-cs"/>
              </a:rPr>
              <a:t>?.</a:t>
            </a:r>
            <a:r>
              <a:rPr lang="zh-CN" altLang="en-US" sz="1600" b="0" i="0" u="none" strike="noStrike"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条件成员访问 和 </a:t>
            </a:r>
            <a:r>
              <a:rPr lang="en-US" altLang="zh-CN" sz="1600" b="0" i="0" kern="1200" dirty="0">
                <a:solidFill>
                  <a:schemeClr val="tx1"/>
                </a:solidFill>
                <a:effectLst/>
                <a:latin typeface="+mn-lt"/>
                <a:ea typeface="+mn-ea"/>
                <a:cs typeface="+mn-cs"/>
              </a:rPr>
              <a:t>. </a:t>
            </a:r>
            <a:r>
              <a:rPr lang="zh-CN" altLang="en-US" sz="1600" b="0" i="0" kern="1200" dirty="0">
                <a:solidFill>
                  <a:schemeClr val="tx1"/>
                </a:solidFill>
                <a:effectLst/>
                <a:latin typeface="+mn-lt"/>
                <a:ea typeface="+mn-ea"/>
                <a:cs typeface="+mn-cs"/>
              </a:rPr>
              <a:t>类似，但是左边的操作对象不能为 </a:t>
            </a:r>
            <a:r>
              <a:rPr lang="en-US" altLang="zh-CN" sz="1600" b="0" i="0" kern="1200" dirty="0">
                <a:solidFill>
                  <a:schemeClr val="tx1"/>
                </a:solidFill>
                <a:effectLst/>
                <a:latin typeface="+mn-lt"/>
                <a:ea typeface="+mn-ea"/>
                <a:cs typeface="+mn-cs"/>
              </a:rPr>
              <a:t>null</a:t>
            </a:r>
            <a:r>
              <a:rPr lang="zh-CN" altLang="en-US" sz="1600" b="0" i="0" kern="1200" dirty="0">
                <a:solidFill>
                  <a:schemeClr val="tx1"/>
                </a:solidFill>
                <a:effectLst/>
                <a:latin typeface="+mn-lt"/>
                <a:ea typeface="+mn-ea"/>
                <a:cs typeface="+mn-cs"/>
              </a:rPr>
              <a:t>，例如 </a:t>
            </a:r>
            <a:r>
              <a:rPr lang="en-US" altLang="zh-CN" sz="1600" b="0" i="0" kern="1200" dirty="0">
                <a:solidFill>
                  <a:schemeClr val="tx1"/>
                </a:solidFill>
                <a:effectLst/>
                <a:latin typeface="+mn-lt"/>
                <a:ea typeface="+mn-ea"/>
                <a:cs typeface="+mn-cs"/>
              </a:rPr>
              <a:t>foo?.bar </a:t>
            </a:r>
            <a:r>
              <a:rPr lang="zh-CN" altLang="en-US" sz="1600" b="0" i="0" kern="1200" dirty="0">
                <a:solidFill>
                  <a:schemeClr val="tx1"/>
                </a:solidFill>
                <a:effectLst/>
                <a:latin typeface="+mn-lt"/>
                <a:ea typeface="+mn-ea"/>
                <a:cs typeface="+mn-cs"/>
              </a:rPr>
              <a:t>如果 </a:t>
            </a:r>
            <a:r>
              <a:rPr lang="en-US" altLang="zh-CN" sz="1600" b="0" i="0" kern="1200" dirty="0">
                <a:solidFill>
                  <a:schemeClr val="tx1"/>
                </a:solidFill>
                <a:effectLst/>
                <a:latin typeface="+mn-lt"/>
                <a:ea typeface="+mn-ea"/>
                <a:cs typeface="+mn-cs"/>
              </a:rPr>
              <a:t>foo </a:t>
            </a:r>
            <a:r>
              <a:rPr lang="zh-CN" altLang="en-US" sz="1600" b="0" i="0" kern="1200" dirty="0">
                <a:solidFill>
                  <a:schemeClr val="tx1"/>
                </a:solidFill>
                <a:effectLst/>
                <a:latin typeface="+mn-lt"/>
                <a:ea typeface="+mn-ea"/>
                <a:cs typeface="+mn-cs"/>
              </a:rPr>
              <a:t>为 </a:t>
            </a:r>
            <a:r>
              <a:rPr lang="en-US" altLang="zh-CN" sz="1600" b="0" i="0" kern="1200" dirty="0">
                <a:solidFill>
                  <a:schemeClr val="tx1"/>
                </a:solidFill>
                <a:effectLst/>
                <a:latin typeface="+mn-lt"/>
                <a:ea typeface="+mn-ea"/>
                <a:cs typeface="+mn-cs"/>
              </a:rPr>
              <a:t>null </a:t>
            </a:r>
            <a:r>
              <a:rPr lang="zh-CN" altLang="en-US" sz="1600" b="0" i="0" kern="1200" dirty="0">
                <a:solidFill>
                  <a:schemeClr val="tx1"/>
                </a:solidFill>
                <a:effectLst/>
                <a:latin typeface="+mn-lt"/>
                <a:ea typeface="+mn-ea"/>
                <a:cs typeface="+mn-cs"/>
              </a:rPr>
              <a:t>则返回 </a:t>
            </a:r>
            <a:r>
              <a:rPr lang="en-US" altLang="zh-CN" sz="1600" b="0" i="0" kern="1200" dirty="0">
                <a:solidFill>
                  <a:schemeClr val="tx1"/>
                </a:solidFill>
                <a:effectLst/>
                <a:latin typeface="+mn-lt"/>
                <a:ea typeface="+mn-ea"/>
                <a:cs typeface="+mn-cs"/>
              </a:rPr>
              <a:t>null</a:t>
            </a:r>
            <a:r>
              <a:rPr lang="zh-CN" altLang="en-US" sz="1600" b="0" i="0" kern="1200" dirty="0">
                <a:solidFill>
                  <a:schemeClr val="tx1"/>
                </a:solidFill>
                <a:effectLst/>
                <a:latin typeface="+mn-lt"/>
                <a:ea typeface="+mn-ea"/>
                <a:cs typeface="+mn-cs"/>
              </a:rPr>
              <a:t>，否则返回 </a:t>
            </a:r>
            <a:r>
              <a:rPr lang="en-US" altLang="zh-CN" sz="1600" b="0" i="0" kern="1200" dirty="0">
                <a:solidFill>
                  <a:schemeClr val="tx1"/>
                </a:solidFill>
                <a:effectLst/>
                <a:latin typeface="+mn-lt"/>
                <a:ea typeface="+mn-ea"/>
                <a:cs typeface="+mn-cs"/>
              </a:rPr>
              <a:t>bar </a:t>
            </a:r>
            <a:r>
              <a:rPr lang="zh-CN" altLang="en-US" sz="1600" b="0" i="0" kern="1200" dirty="0">
                <a:solidFill>
                  <a:schemeClr val="tx1"/>
                </a:solidFill>
                <a:effectLst/>
                <a:latin typeface="+mn-lt"/>
                <a:ea typeface="+mn-ea"/>
                <a:cs typeface="+mn-cs"/>
              </a:rPr>
              <a:t>成员。</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kumimoji="1" lang="zh-CN" altLang="en-US" b="0" i="0" dirty="0"/>
              <a:t>“</a:t>
            </a:r>
            <a:r>
              <a:rPr kumimoji="1" lang="en-US" altLang="zh-CN" b="0" i="0" dirty="0"/>
              <a:t>~/</a:t>
            </a:r>
            <a:r>
              <a:rPr kumimoji="1" lang="zh-CN" altLang="en-US" b="0" i="0" dirty="0"/>
              <a:t>”，</a:t>
            </a:r>
            <a:r>
              <a:rPr kumimoji="1" lang="zh-CN" altLang="en-US" sz="1600" b="0" i="0" kern="1200" dirty="0">
                <a:solidFill>
                  <a:schemeClr val="tx1"/>
                </a:solidFill>
                <a:effectLst/>
                <a:latin typeface="+mn-lt"/>
                <a:ea typeface="+mn-ea"/>
                <a:cs typeface="+mn-cs"/>
              </a:rPr>
              <a:t>除后取整。</a:t>
            </a:r>
            <a:endParaRPr kumimoji="1"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kumimoji="1" lang="en-US" altLang="zh-CN" sz="1600" b="0" i="0" kern="1200" dirty="0">
                <a:solidFill>
                  <a:schemeClr val="tx1"/>
                </a:solidFill>
                <a:effectLst/>
                <a:latin typeface="+mn-lt"/>
                <a:ea typeface="+mn-ea"/>
                <a:cs typeface="+mn-cs"/>
              </a:rPr>
              <a:t>“as”</a:t>
            </a:r>
            <a:r>
              <a:rPr kumimoji="1" lang="zh-CN" altLang="en-US" sz="1600" b="0" i="0" kern="1200" dirty="0">
                <a:solidFill>
                  <a:schemeClr val="tx1"/>
                </a:solidFill>
                <a:effectLst/>
                <a:latin typeface="+mn-lt"/>
                <a:ea typeface="+mn-ea"/>
                <a:cs typeface="+mn-cs"/>
              </a:rPr>
              <a:t>，类型转换。</a:t>
            </a:r>
            <a:endParaRPr kumimoji="1"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“is”</a:t>
            </a:r>
            <a:r>
              <a:rPr lang="zh-CN" altLang="en-US" sz="1600" b="0" i="0" kern="1200" dirty="0">
                <a:solidFill>
                  <a:schemeClr val="tx1"/>
                </a:solidFill>
                <a:effectLst/>
                <a:latin typeface="+mn-lt"/>
                <a:ea typeface="+mn-ea"/>
                <a:cs typeface="+mn-cs"/>
              </a:rPr>
              <a:t>，如果对象是指定类型返回</a:t>
            </a:r>
            <a:r>
              <a:rPr lang="en-US" altLang="zh-CN" sz="1600" b="0" i="0" kern="1200" dirty="0">
                <a:solidFill>
                  <a:schemeClr val="tx1"/>
                </a:solidFill>
                <a:effectLst/>
                <a:latin typeface="+mn-lt"/>
                <a:ea typeface="+mn-ea"/>
                <a:cs typeface="+mn-cs"/>
              </a:rPr>
              <a:t>true</a:t>
            </a:r>
            <a:r>
              <a:rPr lang="zh-CN" altLang="en-US" sz="1600" b="0" i="0"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“is!”</a:t>
            </a:r>
            <a:r>
              <a:rPr lang="zh-CN" altLang="en-US" sz="1600" b="0" i="0" kern="1200" dirty="0">
                <a:solidFill>
                  <a:schemeClr val="tx1"/>
                </a:solidFill>
                <a:effectLst/>
                <a:latin typeface="+mn-lt"/>
                <a:ea typeface="+mn-ea"/>
                <a:cs typeface="+mn-cs"/>
              </a:rPr>
              <a:t>，如果对象是指定类型返回</a:t>
            </a:r>
            <a:r>
              <a:rPr lang="en-US" altLang="zh-CN" sz="1600" b="0" i="0" kern="1200" dirty="0">
                <a:solidFill>
                  <a:schemeClr val="tx1"/>
                </a:solidFill>
                <a:effectLst/>
                <a:latin typeface="+mn-lt"/>
                <a:ea typeface="+mn-ea"/>
                <a:cs typeface="+mn-cs"/>
              </a:rPr>
              <a:t>false</a:t>
            </a:r>
            <a:r>
              <a:rPr lang="zh-CN" altLang="en-US" sz="1600" b="0" i="0"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，双问号左边为</a:t>
            </a:r>
            <a:r>
              <a:rPr lang="en-US" altLang="zh-CN" sz="1600" b="0" i="0" kern="1200" dirty="0">
                <a:solidFill>
                  <a:schemeClr val="tx1"/>
                </a:solidFill>
                <a:effectLst/>
                <a:latin typeface="+mn-lt"/>
                <a:ea typeface="+mn-ea"/>
                <a:cs typeface="+mn-cs"/>
              </a:rPr>
              <a:t>true</a:t>
            </a:r>
            <a:r>
              <a:rPr lang="zh-CN" altLang="en-US" sz="1600" b="0" i="0" kern="1200" dirty="0">
                <a:solidFill>
                  <a:schemeClr val="tx1"/>
                </a:solidFill>
                <a:effectLst/>
                <a:latin typeface="+mn-lt"/>
                <a:ea typeface="+mn-ea"/>
                <a:cs typeface="+mn-cs"/>
              </a:rPr>
              <a:t>返回左边结果，否则返回右边结果。</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，级联语法。</a:t>
            </a:r>
            <a:r>
              <a:rPr lang="zh-CN" altLang="en-US" sz="1600" b="0" i="0" u="none" strike="noStrike" kern="1200" dirty="0">
                <a:solidFill>
                  <a:schemeClr val="tx1"/>
                </a:solidFill>
                <a:effectLst/>
                <a:latin typeface="+mn-lt"/>
                <a:ea typeface="+mn-ea"/>
                <a:cs typeface="+mn-cs"/>
              </a:rPr>
              <a:t>严格来说， 两个点的级联语法不是一个操作符。 只是一个 </a:t>
            </a: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特殊语法。</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a:t>
            </a:r>
            <a:r>
              <a:rPr lang="zh-CN" altLang="en-US" sz="1600" b="0" i="0" u="none" strike="noStrike"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如果左边是 </a:t>
            </a:r>
            <a:r>
              <a:rPr lang="en-US" altLang="zh-CN" sz="1600" b="0" i="0" kern="1200" dirty="0">
                <a:solidFill>
                  <a:schemeClr val="tx1"/>
                </a:solidFill>
                <a:effectLst/>
                <a:latin typeface="+mn-lt"/>
                <a:ea typeface="+mn-ea"/>
                <a:cs typeface="+mn-cs"/>
              </a:rPr>
              <a:t>null</a:t>
            </a:r>
            <a:r>
              <a:rPr lang="zh-CN" altLang="en-US" sz="1600" b="0" i="0" kern="1200">
                <a:solidFill>
                  <a:schemeClr val="tx1"/>
                </a:solidFill>
                <a:effectLst/>
                <a:latin typeface="+mn-lt"/>
                <a:ea typeface="+mn-ea"/>
                <a:cs typeface="+mn-cs"/>
              </a:rPr>
              <a:t>，则右边赋值</a:t>
            </a:r>
            <a:r>
              <a:rPr lang="zh-CN" altLang="en-US" sz="1600" b="0" i="0" kern="1200" dirty="0">
                <a:solidFill>
                  <a:schemeClr val="tx1"/>
                </a:solidFill>
                <a:effectLst/>
                <a:latin typeface="+mn-lt"/>
                <a:ea typeface="+mn-ea"/>
                <a:cs typeface="+mn-cs"/>
              </a:rPr>
              <a:t>给左边；如果不是 </a:t>
            </a:r>
            <a:r>
              <a:rPr lang="en-US" altLang="zh-CN" sz="1600" b="0" i="0" kern="1200" dirty="0">
                <a:solidFill>
                  <a:schemeClr val="tx1"/>
                </a:solidFill>
                <a:effectLst/>
                <a:latin typeface="+mn-lt"/>
                <a:ea typeface="+mn-ea"/>
                <a:cs typeface="+mn-cs"/>
              </a:rPr>
              <a:t>null</a:t>
            </a:r>
            <a:r>
              <a:rPr lang="zh-CN" altLang="en-US" sz="1600" b="0" i="0" kern="1200" dirty="0">
                <a:solidFill>
                  <a:schemeClr val="tx1"/>
                </a:solidFill>
                <a:effectLst/>
                <a:latin typeface="+mn-lt"/>
                <a:ea typeface="+mn-ea"/>
                <a:cs typeface="+mn-cs"/>
              </a:rPr>
              <a:t>，则左边的值保持不变</a:t>
            </a:r>
          </a:p>
          <a:p>
            <a:pPr marL="342900" indent="-342900">
              <a:buAutoNum type="arabicPeriod"/>
            </a:pPr>
            <a:endParaRPr kumimoji="1" lang="en-US" altLang="zh-CN" b="0" i="0" dirty="0"/>
          </a:p>
        </p:txBody>
      </p:sp>
    </p:spTree>
    <p:extLst>
      <p:ext uri="{BB962C8B-B14F-4D97-AF65-F5344CB8AC3E}">
        <p14:creationId xmlns:p14="http://schemas.microsoft.com/office/powerpoint/2010/main" val="14749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kumimoji="1" lang="en-US" altLang="zh-CN" b="0" i="0" dirty="0"/>
              <a:t>Dart</a:t>
            </a:r>
            <a:r>
              <a:rPr kumimoji="1" lang="zh-CN" altLang="en-US" b="0" i="0" dirty="0"/>
              <a:t>中</a:t>
            </a:r>
            <a:r>
              <a:rPr lang="zh-CN" altLang="en-US" sz="1600" b="0" i="0" u="none" strike="noStrike" kern="1200" dirty="0">
                <a:solidFill>
                  <a:schemeClr val="tx1"/>
                </a:solidFill>
                <a:effectLst/>
                <a:latin typeface="+mn-lt"/>
                <a:ea typeface="+mn-ea"/>
                <a:cs typeface="+mn-cs"/>
              </a:rPr>
              <a:t>控制流程语句和</a:t>
            </a:r>
            <a:r>
              <a:rPr lang="en-US" altLang="zh-CN" sz="1600" b="0" i="0" u="none" strike="noStrike" kern="1200" dirty="0">
                <a:solidFill>
                  <a:schemeClr val="tx1"/>
                </a:solidFill>
                <a:effectLst/>
                <a:latin typeface="+mn-lt"/>
                <a:ea typeface="+mn-ea"/>
                <a:cs typeface="+mn-cs"/>
              </a:rPr>
              <a:t>Java</a:t>
            </a:r>
            <a:r>
              <a:rPr lang="zh-CN" altLang="en-US" sz="1600" b="0" i="0" u="none" strike="noStrike" kern="1200" dirty="0">
                <a:solidFill>
                  <a:schemeClr val="tx1"/>
                </a:solidFill>
                <a:effectLst/>
                <a:latin typeface="+mn-lt"/>
                <a:ea typeface="+mn-ea"/>
                <a:cs typeface="+mn-cs"/>
              </a:rPr>
              <a:t>类似。</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List</a:t>
            </a:r>
            <a:r>
              <a:rPr lang="zh-CN" altLang="en-US" sz="1600" b="0" i="0" u="none" strike="noStrike" kern="1200" dirty="0">
                <a:solidFill>
                  <a:schemeClr val="tx1"/>
                </a:solidFill>
                <a:effectLst/>
                <a:latin typeface="+mn-lt"/>
                <a:ea typeface="+mn-ea"/>
                <a:cs typeface="+mn-cs"/>
              </a:rPr>
              <a:t>和</a:t>
            </a:r>
            <a:r>
              <a:rPr lang="en-US" altLang="zh-CN" sz="1600" b="0" i="0" u="none" strike="noStrike" kern="1200" dirty="0">
                <a:solidFill>
                  <a:schemeClr val="tx1"/>
                </a:solidFill>
                <a:effectLst/>
                <a:latin typeface="+mn-lt"/>
                <a:ea typeface="+mn-ea"/>
                <a:cs typeface="+mn-cs"/>
              </a:rPr>
              <a:t>Set</a:t>
            </a:r>
            <a:r>
              <a:rPr lang="zh-CN" altLang="en-US" sz="1600" b="0" i="0" u="none" strike="noStrike" kern="1200" dirty="0">
                <a:solidFill>
                  <a:schemeClr val="tx1"/>
                </a:solidFill>
                <a:effectLst/>
                <a:latin typeface="+mn-lt"/>
                <a:ea typeface="+mn-ea"/>
                <a:cs typeface="+mn-cs"/>
              </a:rPr>
              <a:t>等实现了</a:t>
            </a:r>
            <a:r>
              <a:rPr lang="en-US" altLang="zh-CN" sz="1600" b="0" i="0" u="none" strike="noStrike" kern="1200" dirty="0">
                <a:solidFill>
                  <a:schemeClr val="tx1"/>
                </a:solidFill>
                <a:effectLst/>
                <a:latin typeface="+mn-lt"/>
                <a:ea typeface="+mn-ea"/>
                <a:cs typeface="+mn-cs"/>
              </a:rPr>
              <a:t>Iterable</a:t>
            </a:r>
            <a:r>
              <a:rPr lang="zh-CN" altLang="en-US" sz="1600" b="0" i="0" u="none" strike="noStrike" kern="1200" dirty="0">
                <a:solidFill>
                  <a:schemeClr val="tx1"/>
                </a:solidFill>
                <a:effectLst/>
                <a:latin typeface="+mn-lt"/>
                <a:ea typeface="+mn-ea"/>
                <a:cs typeface="+mn-cs"/>
              </a:rPr>
              <a:t>接口的类支持</a:t>
            </a:r>
            <a:r>
              <a:rPr lang="en-US" altLang="zh-CN" sz="1600" b="0" i="0" u="none" strike="noStrike" kern="1200" dirty="0">
                <a:solidFill>
                  <a:schemeClr val="tx1"/>
                </a:solidFill>
                <a:effectLst/>
                <a:latin typeface="+mn-lt"/>
                <a:ea typeface="+mn-ea"/>
                <a:cs typeface="+mn-cs"/>
              </a:rPr>
              <a:t>for-in</a:t>
            </a:r>
            <a:r>
              <a:rPr lang="zh-CN" altLang="en-US" sz="1600" b="0" i="0" u="none" strike="noStrike" kern="1200" dirty="0">
                <a:solidFill>
                  <a:schemeClr val="tx1"/>
                </a:solidFill>
                <a:effectLst/>
                <a:latin typeface="+mn-lt"/>
                <a:ea typeface="+mn-ea"/>
                <a:cs typeface="+mn-cs"/>
              </a:rPr>
              <a:t>遍历元素。</a:t>
            </a: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45062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提供了 </a:t>
            </a:r>
            <a:r>
              <a:rPr lang="en-US" altLang="zh-CN" sz="1600" b="0" i="0" u="none" strike="noStrike" kern="1200" dirty="0">
                <a:solidFill>
                  <a:schemeClr val="tx1"/>
                </a:solidFill>
                <a:effectLst/>
                <a:latin typeface="+mn-lt"/>
                <a:ea typeface="+mn-ea"/>
                <a:cs typeface="+mn-cs"/>
              </a:rPr>
              <a:t>Exception </a:t>
            </a:r>
            <a:r>
              <a:rPr lang="zh-CN" altLang="en-US" sz="1600" b="0" i="0" u="none" strike="noStrike" kern="1200" dirty="0">
                <a:solidFill>
                  <a:schemeClr val="tx1"/>
                </a:solidFill>
                <a:effectLst/>
                <a:latin typeface="+mn-lt"/>
                <a:ea typeface="+mn-ea"/>
                <a:cs typeface="+mn-cs"/>
              </a:rPr>
              <a:t>和 </a:t>
            </a:r>
            <a:r>
              <a:rPr lang="en-US" altLang="zh-CN" sz="1600" b="0" i="0" u="none" strike="noStrike" kern="1200" dirty="0">
                <a:solidFill>
                  <a:schemeClr val="tx1"/>
                </a:solidFill>
                <a:effectLst/>
                <a:latin typeface="+mn-lt"/>
                <a:ea typeface="+mn-ea"/>
                <a:cs typeface="+mn-cs"/>
              </a:rPr>
              <a:t>Error </a:t>
            </a:r>
            <a:r>
              <a:rPr lang="zh-CN" altLang="en-US" sz="1600" b="0" i="0" u="none" strike="noStrike" kern="1200" dirty="0">
                <a:solidFill>
                  <a:schemeClr val="tx1"/>
                </a:solidFill>
                <a:effectLst/>
                <a:latin typeface="+mn-lt"/>
                <a:ea typeface="+mn-ea"/>
                <a:cs typeface="+mn-cs"/>
              </a:rPr>
              <a:t>类型， 以及一些子类型。还可以定义自己的异常类型。但是，</a:t>
            </a: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代码可以抛出任何非 </a:t>
            </a:r>
            <a:r>
              <a:rPr lang="en-US" altLang="zh-CN" sz="1600" b="0" i="0" u="none" strike="noStrike" kern="1200" dirty="0">
                <a:solidFill>
                  <a:schemeClr val="tx1"/>
                </a:solidFill>
                <a:effectLst/>
                <a:latin typeface="+mn-lt"/>
                <a:ea typeface="+mn-ea"/>
                <a:cs typeface="+mn-cs"/>
              </a:rPr>
              <a:t>null </a:t>
            </a:r>
            <a:r>
              <a:rPr lang="zh-CN" altLang="en-US" sz="1600" b="0" i="0" u="none" strike="noStrike" kern="1200" dirty="0">
                <a:solidFill>
                  <a:schemeClr val="tx1"/>
                </a:solidFill>
                <a:effectLst/>
                <a:latin typeface="+mn-lt"/>
                <a:ea typeface="+mn-ea"/>
                <a:cs typeface="+mn-cs"/>
              </a:rPr>
              <a:t>对象为异常，不仅仅是实现了 </a:t>
            </a:r>
            <a:r>
              <a:rPr lang="en-US" altLang="zh-CN" sz="1600" b="0" i="0" u="none" strike="noStrike" kern="1200" dirty="0">
                <a:solidFill>
                  <a:schemeClr val="tx1"/>
                </a:solidFill>
                <a:effectLst/>
                <a:latin typeface="+mn-lt"/>
                <a:ea typeface="+mn-ea"/>
                <a:cs typeface="+mn-cs"/>
              </a:rPr>
              <a:t>Exception </a:t>
            </a:r>
            <a:r>
              <a:rPr lang="zh-CN" altLang="en-US" sz="1600" b="0" i="0" u="none" strike="noStrike" kern="1200" dirty="0">
                <a:solidFill>
                  <a:schemeClr val="tx1"/>
                </a:solidFill>
                <a:effectLst/>
                <a:latin typeface="+mn-lt"/>
                <a:ea typeface="+mn-ea"/>
                <a:cs typeface="+mn-cs"/>
              </a:rPr>
              <a:t>或者 </a:t>
            </a:r>
            <a:r>
              <a:rPr lang="en-US" altLang="zh-CN" sz="1600" b="0" i="0" u="none" strike="noStrike" kern="1200" dirty="0">
                <a:solidFill>
                  <a:schemeClr val="tx1"/>
                </a:solidFill>
                <a:effectLst/>
                <a:latin typeface="+mn-lt"/>
                <a:ea typeface="+mn-ea"/>
                <a:cs typeface="+mn-cs"/>
              </a:rPr>
              <a:t>Error </a:t>
            </a:r>
            <a:r>
              <a:rPr lang="zh-CN" altLang="en-US" sz="1600" b="0" i="0" u="none" strike="noStrike" kern="1200" dirty="0">
                <a:solidFill>
                  <a:schemeClr val="tx1"/>
                </a:solidFill>
                <a:effectLst/>
                <a:latin typeface="+mn-lt"/>
                <a:ea typeface="+mn-ea"/>
                <a:cs typeface="+mn-cs"/>
              </a:rPr>
              <a:t>的对象。</a:t>
            </a: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4375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提供了 </a:t>
            </a:r>
            <a:r>
              <a:rPr lang="en-US" altLang="zh-CN" sz="1600" b="0" i="0" u="none" strike="noStrike" kern="1200" dirty="0">
                <a:solidFill>
                  <a:schemeClr val="tx1"/>
                </a:solidFill>
                <a:effectLst/>
                <a:latin typeface="+mn-lt"/>
                <a:ea typeface="+mn-ea"/>
                <a:cs typeface="+mn-cs"/>
              </a:rPr>
              <a:t>Exception </a:t>
            </a:r>
            <a:r>
              <a:rPr lang="zh-CN" altLang="en-US" sz="1600" b="0" i="0" u="none" strike="noStrike" kern="1200" dirty="0">
                <a:solidFill>
                  <a:schemeClr val="tx1"/>
                </a:solidFill>
                <a:effectLst/>
                <a:latin typeface="+mn-lt"/>
                <a:ea typeface="+mn-ea"/>
                <a:cs typeface="+mn-cs"/>
              </a:rPr>
              <a:t>和 </a:t>
            </a:r>
            <a:r>
              <a:rPr lang="en-US" altLang="zh-CN" sz="1600" b="0" i="0" u="none" strike="noStrike" kern="1200" dirty="0">
                <a:solidFill>
                  <a:schemeClr val="tx1"/>
                </a:solidFill>
                <a:effectLst/>
                <a:latin typeface="+mn-lt"/>
                <a:ea typeface="+mn-ea"/>
                <a:cs typeface="+mn-cs"/>
              </a:rPr>
              <a:t>Error </a:t>
            </a:r>
            <a:r>
              <a:rPr lang="zh-CN" altLang="en-US" sz="1600" b="0" i="0" u="none" strike="noStrike" kern="1200" dirty="0">
                <a:solidFill>
                  <a:schemeClr val="tx1"/>
                </a:solidFill>
                <a:effectLst/>
                <a:latin typeface="+mn-lt"/>
                <a:ea typeface="+mn-ea"/>
                <a:cs typeface="+mn-cs"/>
              </a:rPr>
              <a:t>类型， 以及一些子类型。还可以定义自己的异常类型。但是，</a:t>
            </a: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代码可以抛出任何非 </a:t>
            </a:r>
            <a:r>
              <a:rPr lang="en-US" altLang="zh-CN" sz="1600" b="0" i="0" u="none" strike="noStrike" kern="1200" dirty="0">
                <a:solidFill>
                  <a:schemeClr val="tx1"/>
                </a:solidFill>
                <a:effectLst/>
                <a:latin typeface="+mn-lt"/>
                <a:ea typeface="+mn-ea"/>
                <a:cs typeface="+mn-cs"/>
              </a:rPr>
              <a:t>null </a:t>
            </a:r>
            <a:r>
              <a:rPr lang="zh-CN" altLang="en-US" sz="1600" b="0" i="0" u="none" strike="noStrike" kern="1200" dirty="0">
                <a:solidFill>
                  <a:schemeClr val="tx1"/>
                </a:solidFill>
                <a:effectLst/>
                <a:latin typeface="+mn-lt"/>
                <a:ea typeface="+mn-ea"/>
                <a:cs typeface="+mn-cs"/>
              </a:rPr>
              <a:t>对象为异常，不仅仅是实现了 </a:t>
            </a:r>
            <a:r>
              <a:rPr lang="en-US" altLang="zh-CN" sz="1600" b="0" i="0" u="none" strike="noStrike" kern="1200" dirty="0">
                <a:solidFill>
                  <a:schemeClr val="tx1"/>
                </a:solidFill>
                <a:effectLst/>
                <a:latin typeface="+mn-lt"/>
                <a:ea typeface="+mn-ea"/>
                <a:cs typeface="+mn-cs"/>
              </a:rPr>
              <a:t>Exception </a:t>
            </a:r>
            <a:r>
              <a:rPr lang="zh-CN" altLang="en-US" sz="1600" b="0" i="0" u="none" strike="noStrike" kern="1200" dirty="0">
                <a:solidFill>
                  <a:schemeClr val="tx1"/>
                </a:solidFill>
                <a:effectLst/>
                <a:latin typeface="+mn-lt"/>
                <a:ea typeface="+mn-ea"/>
                <a:cs typeface="+mn-cs"/>
              </a:rPr>
              <a:t>或者 </a:t>
            </a:r>
            <a:r>
              <a:rPr lang="en-US" altLang="zh-CN" sz="1600" b="0" i="0" u="none" strike="noStrike" kern="1200" dirty="0">
                <a:solidFill>
                  <a:schemeClr val="tx1"/>
                </a:solidFill>
                <a:effectLst/>
                <a:latin typeface="+mn-lt"/>
                <a:ea typeface="+mn-ea"/>
                <a:cs typeface="+mn-cs"/>
              </a:rPr>
              <a:t>Error </a:t>
            </a:r>
            <a:r>
              <a:rPr lang="zh-CN" altLang="en-US" sz="1600" b="0" i="0" u="none" strike="noStrike" kern="1200" dirty="0">
                <a:solidFill>
                  <a:schemeClr val="tx1"/>
                </a:solidFill>
                <a:effectLst/>
                <a:latin typeface="+mn-lt"/>
                <a:ea typeface="+mn-ea"/>
                <a:cs typeface="+mn-cs"/>
              </a:rPr>
              <a:t>的对象。</a:t>
            </a: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17227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所有的 </a:t>
            </a: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异常是非检查异常。 方法不一定声明了他们所抛出的异常， 并且你不要求捕获任何异常。</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代码可以抛出任何非 </a:t>
            </a:r>
            <a:r>
              <a:rPr lang="en-US" altLang="zh-CN" sz="1600" b="0" i="0" u="none" strike="noStrike" kern="1200" dirty="0">
                <a:solidFill>
                  <a:schemeClr val="tx1"/>
                </a:solidFill>
                <a:effectLst/>
                <a:latin typeface="+mn-lt"/>
                <a:ea typeface="+mn-ea"/>
                <a:cs typeface="+mn-cs"/>
              </a:rPr>
              <a:t>null </a:t>
            </a:r>
            <a:r>
              <a:rPr lang="zh-CN" altLang="en-US" sz="1600" b="0" i="0" u="none" strike="noStrike" kern="1200" dirty="0">
                <a:solidFill>
                  <a:schemeClr val="tx1"/>
                </a:solidFill>
                <a:effectLst/>
                <a:latin typeface="+mn-lt"/>
                <a:ea typeface="+mn-ea"/>
                <a:cs typeface="+mn-cs"/>
              </a:rPr>
              <a:t>对象为异常，不仅仅是实现了 </a:t>
            </a:r>
            <a:r>
              <a:rPr lang="en-US" altLang="zh-CN" sz="1600" b="0" i="0" u="none" strike="noStrike" kern="1200" dirty="0">
                <a:solidFill>
                  <a:schemeClr val="tx1"/>
                </a:solidFill>
                <a:effectLst/>
                <a:latin typeface="+mn-lt"/>
                <a:ea typeface="+mn-ea"/>
                <a:cs typeface="+mn-cs"/>
              </a:rPr>
              <a:t>Exception </a:t>
            </a:r>
            <a:r>
              <a:rPr lang="zh-CN" altLang="en-US" sz="1600" b="0" i="0" u="none" strike="noStrike" kern="1200" dirty="0">
                <a:solidFill>
                  <a:schemeClr val="tx1"/>
                </a:solidFill>
                <a:effectLst/>
                <a:latin typeface="+mn-lt"/>
                <a:ea typeface="+mn-ea"/>
                <a:cs typeface="+mn-cs"/>
              </a:rPr>
              <a:t>或者 </a:t>
            </a:r>
            <a:r>
              <a:rPr lang="en-US" altLang="zh-CN" sz="1600" b="0" i="0" u="none" strike="noStrike" kern="1200" dirty="0">
                <a:solidFill>
                  <a:schemeClr val="tx1"/>
                </a:solidFill>
                <a:effectLst/>
                <a:latin typeface="+mn-lt"/>
                <a:ea typeface="+mn-ea"/>
                <a:cs typeface="+mn-cs"/>
              </a:rPr>
              <a:t>Error </a:t>
            </a:r>
            <a:r>
              <a:rPr lang="zh-CN" altLang="en-US" sz="1600" b="0" i="0" u="none" strike="noStrike" kern="1200" dirty="0">
                <a:solidFill>
                  <a:schemeClr val="tx1"/>
                </a:solidFill>
                <a:effectLst/>
                <a:latin typeface="+mn-lt"/>
                <a:ea typeface="+mn-ea"/>
                <a:cs typeface="+mn-cs"/>
              </a:rPr>
              <a:t>的对象。</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437163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所有的 </a:t>
            </a: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异常是非检查异常。 方法不一定声明了他们所抛出的异常， 并且你不要求捕获任何异常。</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代码可以抛出任何非 </a:t>
            </a:r>
            <a:r>
              <a:rPr lang="en-US" altLang="zh-CN" sz="1600" b="0" i="0" u="none" strike="noStrike" kern="1200" dirty="0">
                <a:solidFill>
                  <a:schemeClr val="tx1"/>
                </a:solidFill>
                <a:effectLst/>
                <a:latin typeface="+mn-lt"/>
                <a:ea typeface="+mn-ea"/>
                <a:cs typeface="+mn-cs"/>
              </a:rPr>
              <a:t>null </a:t>
            </a:r>
            <a:r>
              <a:rPr lang="zh-CN" altLang="en-US" sz="1600" b="0" i="0" u="none" strike="noStrike" kern="1200" dirty="0">
                <a:solidFill>
                  <a:schemeClr val="tx1"/>
                </a:solidFill>
                <a:effectLst/>
                <a:latin typeface="+mn-lt"/>
                <a:ea typeface="+mn-ea"/>
                <a:cs typeface="+mn-cs"/>
              </a:rPr>
              <a:t>对象为异常，不仅仅是实现了 </a:t>
            </a:r>
            <a:r>
              <a:rPr lang="en-US" altLang="zh-CN" sz="1600" b="0" i="0" u="none" strike="noStrike" kern="1200" dirty="0">
                <a:solidFill>
                  <a:schemeClr val="tx1"/>
                </a:solidFill>
                <a:effectLst/>
                <a:latin typeface="+mn-lt"/>
                <a:ea typeface="+mn-ea"/>
                <a:cs typeface="+mn-cs"/>
              </a:rPr>
              <a:t>Exception </a:t>
            </a:r>
            <a:r>
              <a:rPr lang="zh-CN" altLang="en-US" sz="1600" b="0" i="0" u="none" strike="noStrike" kern="1200" dirty="0">
                <a:solidFill>
                  <a:schemeClr val="tx1"/>
                </a:solidFill>
                <a:effectLst/>
                <a:latin typeface="+mn-lt"/>
                <a:ea typeface="+mn-ea"/>
                <a:cs typeface="+mn-cs"/>
              </a:rPr>
              <a:t>或者 </a:t>
            </a:r>
            <a:r>
              <a:rPr lang="en-US" altLang="zh-CN" sz="1600" b="0" i="0" u="none" strike="noStrike" kern="1200" dirty="0">
                <a:solidFill>
                  <a:schemeClr val="tx1"/>
                </a:solidFill>
                <a:effectLst/>
                <a:latin typeface="+mn-lt"/>
                <a:ea typeface="+mn-ea"/>
                <a:cs typeface="+mn-cs"/>
              </a:rPr>
              <a:t>Error </a:t>
            </a:r>
            <a:r>
              <a:rPr lang="zh-CN" altLang="en-US" sz="1600" b="0" i="0" u="none" strike="noStrike" kern="1200" dirty="0">
                <a:solidFill>
                  <a:schemeClr val="tx1"/>
                </a:solidFill>
                <a:effectLst/>
                <a:latin typeface="+mn-lt"/>
                <a:ea typeface="+mn-ea"/>
                <a:cs typeface="+mn-cs"/>
              </a:rPr>
              <a:t>的对象。</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可以使用</a:t>
            </a:r>
            <a:r>
              <a:rPr lang="en-US" altLang="zh-CN" dirty="0"/>
              <a:t>on</a:t>
            </a:r>
            <a:r>
              <a:rPr lang="zh-CN" altLang="en-US" sz="1600" b="0" i="0" u="none" strike="noStrike" kern="1200" dirty="0">
                <a:solidFill>
                  <a:schemeClr val="tx1"/>
                </a:solidFill>
                <a:effectLst/>
                <a:latin typeface="+mn-lt"/>
                <a:ea typeface="+mn-ea"/>
                <a:cs typeface="+mn-cs"/>
              </a:rPr>
              <a:t> 或者 </a:t>
            </a:r>
            <a:r>
              <a:rPr lang="en-US" altLang="zh-CN" dirty="0"/>
              <a:t>catch</a:t>
            </a:r>
            <a:r>
              <a:rPr lang="zh-CN" altLang="en-US" sz="1600" b="0" i="0" u="none" strike="noStrike" kern="1200" dirty="0">
                <a:solidFill>
                  <a:schemeClr val="tx1"/>
                </a:solidFill>
                <a:effectLst/>
                <a:latin typeface="+mn-lt"/>
                <a:ea typeface="+mn-ea"/>
                <a:cs typeface="+mn-cs"/>
              </a:rPr>
              <a:t> 来声明捕获语句，也可以 同时使用。使用 </a:t>
            </a:r>
            <a:r>
              <a:rPr lang="en-US" altLang="zh-CN" dirty="0"/>
              <a:t>on</a:t>
            </a:r>
            <a:r>
              <a:rPr lang="zh-CN" altLang="en-US" sz="1600" b="0" i="0" u="none" strike="noStrike" kern="1200" dirty="0">
                <a:solidFill>
                  <a:schemeClr val="tx1"/>
                </a:solidFill>
                <a:effectLst/>
                <a:latin typeface="+mn-lt"/>
                <a:ea typeface="+mn-ea"/>
                <a:cs typeface="+mn-cs"/>
              </a:rPr>
              <a:t> 来指定异常类型，使用 </a:t>
            </a:r>
            <a:r>
              <a:rPr lang="en-US" altLang="zh-CN" dirty="0"/>
              <a:t>catch</a:t>
            </a:r>
            <a:r>
              <a:rPr lang="zh-CN" altLang="en-US" sz="1600" b="0" i="0" u="none" strike="noStrike" kern="1200" dirty="0">
                <a:solidFill>
                  <a:schemeClr val="tx1"/>
                </a:solidFill>
                <a:effectLst/>
                <a:latin typeface="+mn-lt"/>
                <a:ea typeface="+mn-ea"/>
                <a:cs typeface="+mn-cs"/>
              </a:rPr>
              <a:t> 来 捕获异常对象。</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dirty="0"/>
              <a:t>catch()</a:t>
            </a:r>
            <a:r>
              <a:rPr lang="zh-CN" altLang="en-US" sz="1600" b="0" i="0" u="none" strike="noStrike" kern="1200" dirty="0">
                <a:solidFill>
                  <a:schemeClr val="tx1"/>
                </a:solidFill>
                <a:effectLst/>
                <a:latin typeface="+mn-lt"/>
                <a:ea typeface="+mn-ea"/>
                <a:cs typeface="+mn-cs"/>
              </a:rPr>
              <a:t> 可以带有一个或者两个参数， 第一个参数为抛出的异常对象， 第二个为堆栈信息 </a:t>
            </a:r>
            <a:r>
              <a:rPr lang="en-US" altLang="zh-CN" sz="1600" b="0" i="0" u="none" strike="noStrike" kern="1200" dirty="0">
                <a:solidFill>
                  <a:schemeClr val="tx1"/>
                </a:solidFill>
                <a:effectLst/>
                <a:latin typeface="+mn-lt"/>
                <a:ea typeface="+mn-ea"/>
                <a:cs typeface="+mn-cs"/>
              </a:rPr>
              <a:t>(</a:t>
            </a:r>
            <a:r>
              <a:rPr lang="zh-CN" altLang="en-US" sz="1600" b="0" i="0" u="none" strike="noStrike" kern="1200" dirty="0">
                <a:solidFill>
                  <a:schemeClr val="tx1"/>
                </a:solidFill>
                <a:effectLst/>
                <a:latin typeface="+mn-lt"/>
                <a:ea typeface="+mn-ea"/>
                <a:cs typeface="+mn-cs"/>
              </a:rPr>
              <a:t>一个 </a:t>
            </a:r>
            <a:r>
              <a:rPr lang="en-US" altLang="zh-CN" sz="1600" b="0" i="0" u="none" strike="noStrike" kern="1200" dirty="0">
                <a:solidFill>
                  <a:schemeClr val="tx1"/>
                </a:solidFill>
                <a:effectLst/>
                <a:latin typeface="+mn-lt"/>
                <a:ea typeface="+mn-ea"/>
                <a:cs typeface="+mn-cs"/>
              </a:rPr>
              <a:t>StackTrace</a:t>
            </a:r>
            <a:r>
              <a:rPr lang="zh-CN" altLang="en-US" sz="1600" b="0" i="0" u="none" strike="noStrike" kern="1200" dirty="0">
                <a:solidFill>
                  <a:schemeClr val="tx1"/>
                </a:solidFill>
                <a:effectLst/>
                <a:latin typeface="+mn-lt"/>
                <a:ea typeface="+mn-ea"/>
                <a:cs typeface="+mn-cs"/>
              </a:rPr>
              <a:t> 对象</a:t>
            </a:r>
            <a:r>
              <a:rPr lang="en-US" altLang="zh-CN" sz="1600" b="0" i="0" u="none" strike="noStrike" kern="1200" dirty="0">
                <a:solidFill>
                  <a:schemeClr val="tx1"/>
                </a:solidFill>
                <a:effectLst/>
                <a:latin typeface="+mn-lt"/>
                <a:ea typeface="+mn-ea"/>
                <a:cs typeface="+mn-cs"/>
              </a:rPr>
              <a:t>)</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可以使用</a:t>
            </a:r>
            <a:r>
              <a:rPr lang="en-US" altLang="zh-CN" sz="1600" b="0" i="0" u="none" strike="noStrike" kern="1200" dirty="0">
                <a:solidFill>
                  <a:schemeClr val="tx1"/>
                </a:solidFill>
                <a:effectLst/>
                <a:latin typeface="+mn-lt"/>
                <a:ea typeface="+mn-ea"/>
                <a:cs typeface="+mn-cs"/>
              </a:rPr>
              <a:t>rethrow</a:t>
            </a:r>
            <a:r>
              <a:rPr lang="zh-CN" altLang="en-US" sz="1600" b="0" i="0" u="none" strike="noStrike" kern="1200" dirty="0">
                <a:solidFill>
                  <a:schemeClr val="tx1"/>
                </a:solidFill>
                <a:effectLst/>
                <a:latin typeface="+mn-lt"/>
                <a:ea typeface="+mn-ea"/>
                <a:cs typeface="+mn-cs"/>
              </a:rPr>
              <a:t>把捕获的异常重新抛出。</a:t>
            </a: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1199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022314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使用命名构造函数可以为一个类实现多个构造函数， 或者使用命名构造函数来更清晰的表明你的意图。</a:t>
            </a: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692406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一个重定向构造函数是没有代码的，在构造函数声明后，使用 冒号调用其他构造函数。</a:t>
            </a: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442103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在构造函数体执行之前可以初始化实例参数。 使用逗号分隔初始化表达式。</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初始化列表非常适合用来设置 </a:t>
            </a:r>
            <a:r>
              <a:rPr lang="en-US" altLang="zh-CN" sz="1600" b="0" i="0" u="none" strike="noStrike" kern="1200" dirty="0">
                <a:solidFill>
                  <a:schemeClr val="tx1"/>
                </a:solidFill>
                <a:effectLst/>
                <a:latin typeface="+mn-lt"/>
                <a:ea typeface="+mn-ea"/>
                <a:cs typeface="+mn-cs"/>
              </a:rPr>
              <a:t>final </a:t>
            </a:r>
            <a:r>
              <a:rPr lang="zh-CN" altLang="en-US" sz="1600" b="0" i="0" u="none" strike="noStrike" kern="1200" dirty="0">
                <a:solidFill>
                  <a:schemeClr val="tx1"/>
                </a:solidFill>
                <a:effectLst/>
                <a:latin typeface="+mn-lt"/>
                <a:ea typeface="+mn-ea"/>
                <a:cs typeface="+mn-cs"/>
              </a:rPr>
              <a:t>变量的值。</a:t>
            </a: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043279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0" marR="0" indent="0" algn="l" defTabSz="1218565" rtl="0" eaLnBrk="1" fontAlgn="auto" latinLnBrk="0" hangingPunct="1">
              <a:lnSpc>
                <a:spcPct val="100000"/>
              </a:lnSpc>
              <a:spcBef>
                <a:spcPts val="0"/>
              </a:spcBef>
              <a:spcAft>
                <a:spcPts val="0"/>
              </a:spcAft>
              <a:buClrTx/>
              <a:buSzTx/>
              <a:buFontTx/>
              <a:buNone/>
              <a:tabLst/>
              <a:defRPr/>
            </a:pPr>
            <a:endParaRPr lang="en-US" altLang="zh-CN" sz="1600" dirty="0">
              <a:solidFill>
                <a:srgbClr val="1577BA"/>
              </a:solidFill>
              <a:latin typeface="思源黑体 CN Bold" panose="020B0800000000000000" charset="-122"/>
              <a:ea typeface="思源黑体 CN Bold" panose="020B0800000000000000" charset="-122"/>
            </a:endParaRPr>
          </a:p>
        </p:txBody>
      </p:sp>
    </p:spTree>
    <p:extLst>
      <p:ext uri="{BB962C8B-B14F-4D97-AF65-F5344CB8AC3E}">
        <p14:creationId xmlns:p14="http://schemas.microsoft.com/office/powerpoint/2010/main" val="10332262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思源黑体 CN Medium"/>
                <a:ea typeface="+mn-ea"/>
                <a:cs typeface="+mn-cs"/>
              </a:rPr>
              <a:t>超类命名构造函数不会传递，如果希望使用超类中定义的命名构造函数创建子类，则必须在子类中实现该构造函数。</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思源黑体 CN Medium"/>
                <a:ea typeface="+mn-ea"/>
                <a:cs typeface="+mn-cs"/>
              </a:rPr>
              <a:t>如果超类没有默认构造函数， 则你需要手动的调用超类的其他构造函数。</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思源黑体 CN Medium"/>
                <a:ea typeface="+mn-ea"/>
                <a:cs typeface="+mn-cs"/>
              </a:rPr>
              <a:t>调用超类构造函数的参数无法访问 </a:t>
            </a:r>
            <a:r>
              <a:rPr lang="en-US" altLang="zh-CN" sz="1600" i="0" kern="1200" dirty="0">
                <a:solidFill>
                  <a:schemeClr val="tx1"/>
                </a:solidFill>
                <a:effectLst/>
                <a:latin typeface="思源黑体 CN Medium"/>
                <a:ea typeface="+mn-ea"/>
                <a:cs typeface="+mn-cs"/>
              </a:rPr>
              <a:t>this</a:t>
            </a:r>
            <a:r>
              <a:rPr lang="zh-CN" altLang="en-US" sz="1600" i="0" kern="1200" dirty="0">
                <a:solidFill>
                  <a:schemeClr val="tx1"/>
                </a:solidFill>
                <a:effectLst/>
                <a:latin typeface="思源黑体 CN Medium"/>
                <a:ea typeface="+mn-ea"/>
                <a:cs typeface="+mn-cs"/>
              </a:rPr>
              <a:t>。</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思源黑体 CN Medium"/>
                <a:ea typeface="+mn-ea"/>
                <a:cs typeface="+mn-cs"/>
              </a:rPr>
              <a:t>在构造函数的初始化列表中使用 </a:t>
            </a:r>
            <a:r>
              <a:rPr lang="en-US" altLang="zh-CN" sz="1600" i="0" kern="1200" dirty="0">
                <a:solidFill>
                  <a:schemeClr val="tx1"/>
                </a:solidFill>
                <a:effectLst/>
                <a:latin typeface="思源黑体 CN Medium"/>
                <a:ea typeface="+mn-ea"/>
                <a:cs typeface="+mn-cs"/>
              </a:rPr>
              <a:t>super()</a:t>
            </a:r>
            <a:r>
              <a:rPr lang="zh-CN" altLang="en-US" sz="1600" i="0" kern="1200" dirty="0">
                <a:solidFill>
                  <a:schemeClr val="tx1"/>
                </a:solidFill>
                <a:effectLst/>
                <a:latin typeface="思源黑体 CN Medium"/>
                <a:ea typeface="+mn-ea"/>
                <a:cs typeface="+mn-cs"/>
              </a:rPr>
              <a:t>，需要把它放到最后。</a:t>
            </a:r>
            <a:endParaRPr lang="en-US" altLang="zh-CN" sz="1600" b="0" i="0" u="none" strike="noStrike"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32050196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定义</a:t>
            </a:r>
            <a:r>
              <a:rPr lang="en-US" altLang="zh-CN" sz="1600" i="0" kern="1200" dirty="0">
                <a:solidFill>
                  <a:schemeClr val="tx1"/>
                </a:solidFill>
                <a:effectLst/>
                <a:latin typeface="+mn-lt"/>
                <a:ea typeface="+mn-ea"/>
                <a:cs typeface="+mn-cs"/>
              </a:rPr>
              <a:t>const</a:t>
            </a:r>
            <a:r>
              <a:rPr lang="zh-CN" altLang="en-US" sz="1600" i="0" kern="1200" dirty="0">
                <a:solidFill>
                  <a:schemeClr val="tx1"/>
                </a:solidFill>
                <a:effectLst/>
                <a:latin typeface="+mn-lt"/>
                <a:ea typeface="+mn-ea"/>
                <a:cs typeface="+mn-cs"/>
              </a:rPr>
              <a:t>构造函数要确保所有实例变量都是</a:t>
            </a:r>
            <a:r>
              <a:rPr lang="en-US" altLang="zh-CN" sz="1600" i="0" kern="1200" dirty="0">
                <a:solidFill>
                  <a:schemeClr val="tx1"/>
                </a:solidFill>
                <a:effectLst/>
                <a:latin typeface="+mn-lt"/>
                <a:ea typeface="+mn-ea"/>
                <a:cs typeface="+mn-cs"/>
              </a:rPr>
              <a:t>final</a:t>
            </a:r>
            <a:r>
              <a:rPr lang="zh-CN" altLang="en-US" sz="1600" i="0" kern="1200" dirty="0">
                <a:solidFill>
                  <a:schemeClr val="tx1"/>
                </a:solidFill>
                <a:effectLst/>
                <a:latin typeface="思源黑体 CN Medium"/>
                <a:ea typeface="+mn-ea"/>
                <a:cs typeface="+mn-cs"/>
              </a:rPr>
              <a:t>。</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i="0" kern="1200" dirty="0">
                <a:solidFill>
                  <a:schemeClr val="tx1"/>
                </a:solidFill>
                <a:effectLst/>
                <a:latin typeface="+mn-lt"/>
                <a:ea typeface="+mn-ea"/>
                <a:cs typeface="+mn-cs"/>
              </a:rPr>
              <a:t>const</a:t>
            </a:r>
            <a:r>
              <a:rPr lang="zh-CN" altLang="en-US" sz="1600" i="0" kern="1200" dirty="0">
                <a:solidFill>
                  <a:schemeClr val="tx1"/>
                </a:solidFill>
                <a:effectLst/>
                <a:latin typeface="+mn-lt"/>
                <a:ea typeface="+mn-ea"/>
                <a:cs typeface="+mn-cs"/>
              </a:rPr>
              <a:t>关键字放在构造函数名称之前</a:t>
            </a:r>
            <a:r>
              <a:rPr lang="zh-CN" altLang="en-US" sz="1600" i="0" kern="1200" dirty="0">
                <a:solidFill>
                  <a:schemeClr val="tx1"/>
                </a:solidFill>
                <a:effectLst/>
                <a:latin typeface="思源黑体 CN Medium"/>
                <a:ea typeface="+mn-ea"/>
                <a:cs typeface="+mn-cs"/>
              </a:rPr>
              <a:t>。</a:t>
            </a:r>
            <a:endParaRPr lang="en-US" altLang="zh-CN" sz="1600" b="0" i="0" u="none" strike="noStrike"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7562205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工厂构造函数是一种构造函数，与普通构造函数不同，工厂函数不会自动生成实例</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而是通过代码来决定返回的实例对象。</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如果一个构造函数并不总是返回一个新的对象，则使用 </a:t>
            </a:r>
            <a:r>
              <a:rPr lang="en-US" altLang="zh-CN" i="0" dirty="0"/>
              <a:t>factory</a:t>
            </a:r>
            <a:r>
              <a:rPr lang="zh-CN" altLang="en-US" sz="1600" b="0" i="0" u="none" strike="noStrike" kern="1200" dirty="0">
                <a:solidFill>
                  <a:schemeClr val="tx1"/>
                </a:solidFill>
                <a:effectLst/>
                <a:latin typeface="+mn-lt"/>
                <a:ea typeface="+mn-ea"/>
                <a:cs typeface="+mn-cs"/>
              </a:rPr>
              <a:t> 来定义这个构造函数</a:t>
            </a:r>
            <a:r>
              <a:rPr lang="zh-CN" altLang="en-US" sz="1600" i="0" kern="1200" dirty="0">
                <a:solidFill>
                  <a:schemeClr val="tx1"/>
                </a:solidFill>
                <a:effectLst/>
                <a:latin typeface="思源黑体 CN Medium"/>
                <a:ea typeface="+mn-ea"/>
                <a:cs typeface="+mn-cs"/>
              </a:rPr>
              <a:t>。</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dirty="0">
                <a:latin typeface="Consolas" panose="020B0609020204030204" pitchFamily="49" charset="0"/>
              </a:rPr>
              <a:t>工厂构造函数无法访问</a:t>
            </a:r>
            <a:r>
              <a:rPr lang="en-US" altLang="zh-CN" sz="1600" i="0" dirty="0">
                <a:latin typeface="Consolas" panose="020B0609020204030204" pitchFamily="49" charset="0"/>
              </a:rPr>
              <a:t>this</a:t>
            </a:r>
            <a:r>
              <a:rPr lang="zh-CN" altLang="en-US" sz="1600" i="0" kern="1200" dirty="0">
                <a:solidFill>
                  <a:schemeClr val="tx1"/>
                </a:solidFill>
                <a:effectLst/>
                <a:latin typeface="思源黑体 CN Medium"/>
                <a:ea typeface="+mn-ea"/>
                <a:cs typeface="+mn-cs"/>
              </a:rPr>
              <a:t>。</a:t>
            </a:r>
            <a:endParaRPr lang="en-US" altLang="zh-CN" sz="1600" i="0" kern="1200" dirty="0">
              <a:solidFill>
                <a:schemeClr val="tx1"/>
              </a:solidFill>
              <a:effectLst/>
              <a:latin typeface="思源黑体 CN Medium"/>
              <a:ea typeface="+mn-ea"/>
              <a:cs typeface="+mn-cs"/>
            </a:endParaRPr>
          </a:p>
          <a:p>
            <a:pPr marL="0" marR="0" lvl="0" indent="0" algn="l" defTabSz="1218565" rtl="0" eaLnBrk="1" fontAlgn="auto" latinLnBrk="0" hangingPunct="1">
              <a:lnSpc>
                <a:spcPct val="100000"/>
              </a:lnSpc>
              <a:spcBef>
                <a:spcPts val="0"/>
              </a:spcBef>
              <a:spcAft>
                <a:spcPts val="0"/>
              </a:spcAft>
              <a:buClrTx/>
              <a:buSzTx/>
              <a:buFontTx/>
              <a:buNone/>
              <a:tabLst/>
              <a:defRPr/>
            </a:pPr>
            <a:endParaRPr lang="en-US" altLang="zh-CN" sz="1600" b="0" i="0" u="none" strike="noStrike"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8783164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每个实例变量都隐含的具有一个 </a:t>
            </a:r>
            <a:r>
              <a:rPr lang="en-US" altLang="zh-CN" sz="1600" i="0" kern="1200" dirty="0">
                <a:solidFill>
                  <a:schemeClr val="tx1"/>
                </a:solidFill>
                <a:effectLst/>
                <a:latin typeface="+mn-lt"/>
                <a:ea typeface="+mn-ea"/>
                <a:cs typeface="+mn-cs"/>
              </a:rPr>
              <a:t>getter</a:t>
            </a:r>
            <a:r>
              <a:rPr lang="zh-CN" altLang="en-US" sz="1600" i="0" kern="1200" dirty="0">
                <a:solidFill>
                  <a:schemeClr val="tx1"/>
                </a:solidFill>
                <a:effectLst/>
                <a:latin typeface="+mn-lt"/>
                <a:ea typeface="+mn-ea"/>
                <a:cs typeface="+mn-cs"/>
              </a:rPr>
              <a:t>， 如果变量不是 </a:t>
            </a:r>
            <a:r>
              <a:rPr lang="en-US" altLang="zh-CN" sz="1600" i="0" kern="1200" dirty="0">
                <a:solidFill>
                  <a:schemeClr val="tx1"/>
                </a:solidFill>
                <a:effectLst/>
                <a:latin typeface="+mn-lt"/>
                <a:ea typeface="+mn-ea"/>
                <a:cs typeface="+mn-cs"/>
              </a:rPr>
              <a:t>final </a:t>
            </a:r>
            <a:r>
              <a:rPr lang="zh-CN" altLang="en-US" sz="1600" i="0" kern="1200" dirty="0">
                <a:solidFill>
                  <a:schemeClr val="tx1"/>
                </a:solidFill>
                <a:effectLst/>
                <a:latin typeface="+mn-lt"/>
                <a:ea typeface="+mn-ea"/>
                <a:cs typeface="+mn-cs"/>
              </a:rPr>
              <a:t>的则还有一个 </a:t>
            </a:r>
            <a:r>
              <a:rPr lang="en-US" altLang="zh-CN" sz="1600" i="0" kern="1200" dirty="0">
                <a:solidFill>
                  <a:schemeClr val="tx1"/>
                </a:solidFill>
                <a:effectLst/>
                <a:latin typeface="+mn-lt"/>
                <a:ea typeface="+mn-ea"/>
                <a:cs typeface="+mn-cs"/>
              </a:rPr>
              <a:t>setter</a:t>
            </a:r>
            <a:r>
              <a:rPr lang="zh-CN" altLang="en-US" sz="1600" i="0"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可以通过实行 </a:t>
            </a:r>
            <a:r>
              <a:rPr lang="en-US" altLang="zh-CN" sz="1600" i="0" kern="1200" dirty="0">
                <a:solidFill>
                  <a:schemeClr val="tx1"/>
                </a:solidFill>
                <a:effectLst/>
                <a:latin typeface="+mn-lt"/>
                <a:ea typeface="+mn-ea"/>
                <a:cs typeface="+mn-cs"/>
              </a:rPr>
              <a:t>getter </a:t>
            </a:r>
            <a:r>
              <a:rPr lang="zh-CN" altLang="en-US" sz="1600" i="0" kern="1200" dirty="0">
                <a:solidFill>
                  <a:schemeClr val="tx1"/>
                </a:solidFill>
                <a:effectLst/>
                <a:latin typeface="+mn-lt"/>
                <a:ea typeface="+mn-ea"/>
                <a:cs typeface="+mn-cs"/>
              </a:rPr>
              <a:t>和 </a:t>
            </a:r>
            <a:r>
              <a:rPr lang="en-US" altLang="zh-CN" sz="1600" i="0" kern="1200" dirty="0">
                <a:solidFill>
                  <a:schemeClr val="tx1"/>
                </a:solidFill>
                <a:effectLst/>
                <a:latin typeface="+mn-lt"/>
                <a:ea typeface="+mn-ea"/>
                <a:cs typeface="+mn-cs"/>
              </a:rPr>
              <a:t>setter </a:t>
            </a:r>
            <a:r>
              <a:rPr lang="zh-CN" altLang="en-US" sz="1600" i="0" kern="1200" dirty="0">
                <a:solidFill>
                  <a:schemeClr val="tx1"/>
                </a:solidFill>
                <a:effectLst/>
                <a:latin typeface="+mn-lt"/>
                <a:ea typeface="+mn-ea"/>
                <a:cs typeface="+mn-cs"/>
              </a:rPr>
              <a:t>来创建新的属性， 使用 </a:t>
            </a:r>
            <a:r>
              <a:rPr lang="en-US" altLang="zh-CN" sz="1600" i="0" kern="1200" dirty="0">
                <a:solidFill>
                  <a:schemeClr val="tx1"/>
                </a:solidFill>
                <a:effectLst/>
                <a:latin typeface="+mn-lt"/>
                <a:ea typeface="+mn-ea"/>
                <a:cs typeface="+mn-cs"/>
              </a:rPr>
              <a:t>get </a:t>
            </a:r>
            <a:r>
              <a:rPr lang="zh-CN" altLang="en-US" sz="1600" i="0" kern="1200" dirty="0">
                <a:solidFill>
                  <a:schemeClr val="tx1"/>
                </a:solidFill>
                <a:effectLst/>
                <a:latin typeface="+mn-lt"/>
                <a:ea typeface="+mn-ea"/>
                <a:cs typeface="+mn-cs"/>
              </a:rPr>
              <a:t>和 </a:t>
            </a:r>
            <a:r>
              <a:rPr lang="en-US" altLang="zh-CN" sz="1600" i="0" kern="1200" dirty="0">
                <a:solidFill>
                  <a:schemeClr val="tx1"/>
                </a:solidFill>
                <a:effectLst/>
                <a:latin typeface="+mn-lt"/>
                <a:ea typeface="+mn-ea"/>
                <a:cs typeface="+mn-cs"/>
              </a:rPr>
              <a:t>set </a:t>
            </a:r>
            <a:r>
              <a:rPr lang="zh-CN" altLang="en-US" sz="1600" i="0" kern="1200" dirty="0">
                <a:solidFill>
                  <a:schemeClr val="tx1"/>
                </a:solidFill>
                <a:effectLst/>
                <a:latin typeface="+mn-lt"/>
                <a:ea typeface="+mn-ea"/>
                <a:cs typeface="+mn-cs"/>
              </a:rPr>
              <a:t>关键字定义 </a:t>
            </a:r>
            <a:r>
              <a:rPr lang="en-US" altLang="zh-CN" sz="1600" i="0" kern="1200" dirty="0">
                <a:solidFill>
                  <a:schemeClr val="tx1"/>
                </a:solidFill>
                <a:effectLst/>
                <a:latin typeface="+mn-lt"/>
                <a:ea typeface="+mn-ea"/>
                <a:cs typeface="+mn-cs"/>
              </a:rPr>
              <a:t>getter </a:t>
            </a:r>
            <a:r>
              <a:rPr lang="zh-CN" altLang="en-US" sz="1600" i="0" kern="1200" dirty="0">
                <a:solidFill>
                  <a:schemeClr val="tx1"/>
                </a:solidFill>
                <a:effectLst/>
                <a:latin typeface="+mn-lt"/>
                <a:ea typeface="+mn-ea"/>
                <a:cs typeface="+mn-cs"/>
              </a:rPr>
              <a:t>和 </a:t>
            </a:r>
            <a:r>
              <a:rPr lang="en-US" altLang="zh-CN" sz="1600" i="0" kern="1200" dirty="0">
                <a:solidFill>
                  <a:schemeClr val="tx1"/>
                </a:solidFill>
                <a:effectLst/>
                <a:latin typeface="+mn-lt"/>
                <a:ea typeface="+mn-ea"/>
                <a:cs typeface="+mn-cs"/>
              </a:rPr>
              <a:t>setter</a:t>
            </a:r>
            <a:r>
              <a:rPr lang="zh-CN" altLang="en-US" sz="1600" i="0" kern="1200" dirty="0">
                <a:solidFill>
                  <a:schemeClr val="tx1"/>
                </a:solidFill>
                <a:effectLst/>
                <a:latin typeface="思源黑体 CN Medium"/>
                <a:ea typeface="+mn-ea"/>
                <a:cs typeface="+mn-cs"/>
              </a:rPr>
              <a:t>。</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i="0" kern="1200" dirty="0">
                <a:solidFill>
                  <a:schemeClr val="tx1"/>
                </a:solidFill>
                <a:effectLst/>
                <a:latin typeface="+mn-lt"/>
                <a:ea typeface="+mn-ea"/>
                <a:cs typeface="+mn-cs"/>
              </a:rPr>
              <a:t>getter </a:t>
            </a:r>
            <a:r>
              <a:rPr lang="zh-CN" altLang="en-US" sz="1600" i="0" kern="1200" dirty="0">
                <a:solidFill>
                  <a:schemeClr val="tx1"/>
                </a:solidFill>
                <a:effectLst/>
                <a:latin typeface="+mn-lt"/>
                <a:ea typeface="+mn-ea"/>
                <a:cs typeface="+mn-cs"/>
              </a:rPr>
              <a:t>和 </a:t>
            </a:r>
            <a:r>
              <a:rPr lang="en-US" altLang="zh-CN" sz="1600" i="0" kern="1200" dirty="0">
                <a:solidFill>
                  <a:schemeClr val="tx1"/>
                </a:solidFill>
                <a:effectLst/>
                <a:latin typeface="+mn-lt"/>
                <a:ea typeface="+mn-ea"/>
                <a:cs typeface="+mn-cs"/>
              </a:rPr>
              <a:t>setter </a:t>
            </a:r>
            <a:r>
              <a:rPr lang="zh-CN" altLang="en-US" sz="1600" i="0" kern="1200" dirty="0">
                <a:solidFill>
                  <a:schemeClr val="tx1"/>
                </a:solidFill>
                <a:effectLst/>
                <a:latin typeface="+mn-lt"/>
                <a:ea typeface="+mn-ea"/>
                <a:cs typeface="+mn-cs"/>
              </a:rPr>
              <a:t>的好处是，你可以开始使用实例变量，后来 你可以把实例变量用函数包裹起来，而调用你代码的地方不需要修改</a:t>
            </a:r>
            <a:r>
              <a:rPr lang="zh-CN" altLang="en-US" sz="1600" i="0" kern="1200" dirty="0">
                <a:solidFill>
                  <a:schemeClr val="tx1"/>
                </a:solidFill>
                <a:effectLst/>
                <a:latin typeface="思源黑体 CN Medium"/>
                <a:ea typeface="+mn-ea"/>
                <a:cs typeface="+mn-cs"/>
              </a:rPr>
              <a:t>。</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6159956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不能被实例化，除非定义一个工厂构造函数</a:t>
            </a:r>
            <a:r>
              <a:rPr lang="zh-CN" altLang="en-US" sz="1600" i="0"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抽象类通常用来定义接口， 以及部分实现</a:t>
            </a:r>
            <a:r>
              <a:rPr lang="zh-CN" altLang="en-US" sz="1600" i="0" kern="1200" dirty="0">
                <a:solidFill>
                  <a:schemeClr val="tx1"/>
                </a:solidFill>
                <a:effectLst/>
                <a:latin typeface="思源黑体 CN Medium"/>
                <a:ea typeface="+mn-ea"/>
                <a:cs typeface="+mn-cs"/>
              </a:rPr>
              <a:t>。</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抽象类通常具有抽象方法，抽象方法不需要关键字，以分号结束即可</a:t>
            </a:r>
            <a:r>
              <a:rPr lang="zh-CN" altLang="en-US" sz="1600" i="0" kern="1200" dirty="0">
                <a:solidFill>
                  <a:schemeClr val="tx1"/>
                </a:solidFill>
                <a:effectLst/>
                <a:latin typeface="思源黑体 CN Medium"/>
                <a:ea typeface="+mn-ea"/>
                <a:cs typeface="+mn-cs"/>
              </a:rPr>
              <a:t>。</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思源黑体 CN Medium"/>
                <a:ea typeface="+mn-ea"/>
                <a:cs typeface="+mn-cs"/>
              </a:rPr>
              <a:t>接口方式使用时，需要重写抽象类的成员变量和方法，包括私有的。</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思源黑体 CN Medium"/>
                <a:ea typeface="+mn-ea"/>
                <a:cs typeface="+mn-cs"/>
              </a:rPr>
              <a:t>一个类可以</a:t>
            </a:r>
            <a:r>
              <a:rPr lang="en-US" altLang="zh-CN" sz="1600" i="0" kern="1200" dirty="0">
                <a:solidFill>
                  <a:schemeClr val="tx1"/>
                </a:solidFill>
                <a:effectLst/>
                <a:latin typeface="思源黑体 CN Medium"/>
                <a:ea typeface="+mn-ea"/>
                <a:cs typeface="+mn-cs"/>
              </a:rPr>
              <a:t>implement</a:t>
            </a:r>
            <a:r>
              <a:rPr lang="zh-CN" altLang="en-US" sz="1600" i="0" kern="1200" dirty="0">
                <a:solidFill>
                  <a:schemeClr val="tx1"/>
                </a:solidFill>
                <a:effectLst/>
                <a:latin typeface="思源黑体 CN Medium"/>
                <a:ea typeface="+mn-ea"/>
                <a:cs typeface="+mn-cs"/>
              </a:rPr>
              <a:t>一个普通类。</a:t>
            </a:r>
            <a:r>
              <a:rPr lang="en-US" altLang="zh-CN" sz="1600" b="0" i="0" u="none" strike="noStrike" kern="1200" dirty="0">
                <a:solidFill>
                  <a:schemeClr val="tx1"/>
                </a:solidFill>
                <a:effectLst/>
                <a:latin typeface="+mn-lt"/>
                <a:ea typeface="+mn-ea"/>
                <a:cs typeface="+mn-cs"/>
              </a:rPr>
              <a:t>Dart</a:t>
            </a:r>
            <a:r>
              <a:rPr lang="zh-CN" altLang="en-US" sz="1600" b="0" i="0" u="none" strike="noStrike" kern="1200" dirty="0">
                <a:solidFill>
                  <a:schemeClr val="tx1"/>
                </a:solidFill>
                <a:effectLst/>
                <a:latin typeface="+mn-lt"/>
                <a:ea typeface="+mn-ea"/>
                <a:cs typeface="+mn-cs"/>
              </a:rPr>
              <a:t>任何一个类都是接口。</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思源黑体 CN Medium"/>
                <a:ea typeface="+mn-ea"/>
                <a:cs typeface="+mn-cs"/>
              </a:rPr>
              <a:t>一个类可以</a:t>
            </a:r>
            <a:r>
              <a:rPr lang="en-US" altLang="zh-CN" sz="1600" i="0" kern="1200" dirty="0">
                <a:solidFill>
                  <a:schemeClr val="tx1"/>
                </a:solidFill>
                <a:effectLst/>
                <a:latin typeface="思源黑体 CN Medium"/>
                <a:ea typeface="+mn-ea"/>
                <a:cs typeface="+mn-cs"/>
              </a:rPr>
              <a:t>implement</a:t>
            </a:r>
            <a:r>
              <a:rPr lang="zh-CN" altLang="en-US" sz="1600" i="0" kern="1200" dirty="0">
                <a:solidFill>
                  <a:schemeClr val="tx1"/>
                </a:solidFill>
                <a:effectLst/>
                <a:latin typeface="思源黑体 CN Medium"/>
                <a:ea typeface="+mn-ea"/>
                <a:cs typeface="+mn-cs"/>
              </a:rPr>
              <a:t>多个接口。</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548844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实现</a:t>
            </a:r>
            <a:r>
              <a:rPr lang="en-US" altLang="zh-CN" sz="1600" b="0" i="0" u="none" strike="noStrike" kern="1200" dirty="0">
                <a:solidFill>
                  <a:schemeClr val="tx1"/>
                </a:solidFill>
                <a:effectLst/>
                <a:latin typeface="+mn-lt"/>
                <a:ea typeface="+mn-ea"/>
                <a:cs typeface="+mn-cs"/>
              </a:rPr>
              <a:t>call()</a:t>
            </a:r>
            <a:r>
              <a:rPr lang="zh-CN" altLang="en-US" sz="1600" b="0" i="0" u="none" strike="noStrike" kern="1200" dirty="0">
                <a:solidFill>
                  <a:schemeClr val="tx1"/>
                </a:solidFill>
                <a:effectLst/>
                <a:latin typeface="+mn-lt"/>
                <a:ea typeface="+mn-ea"/>
                <a:cs typeface="+mn-cs"/>
              </a:rPr>
              <a:t>方法可以让类像函数一样能够被调用。</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880823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1" kern="1200" dirty="0">
                <a:solidFill>
                  <a:schemeClr val="tx1"/>
                </a:solidFill>
                <a:effectLst/>
                <a:latin typeface="+mn-lt"/>
                <a:ea typeface="+mn-ea"/>
                <a:cs typeface="+mn-cs"/>
              </a:rPr>
              <a:t>子类没有重写超类</a:t>
            </a:r>
            <a:r>
              <a:rPr lang="en-US" altLang="zh-CN" sz="1600" i="1" kern="1200" dirty="0">
                <a:solidFill>
                  <a:schemeClr val="tx1"/>
                </a:solidFill>
                <a:effectLst/>
                <a:latin typeface="+mn-lt"/>
                <a:ea typeface="+mn-ea"/>
                <a:cs typeface="+mn-cs"/>
              </a:rPr>
              <a:t>A</a:t>
            </a:r>
            <a:r>
              <a:rPr lang="zh-CN" altLang="en-US" sz="1600" i="1" kern="1200" dirty="0">
                <a:solidFill>
                  <a:schemeClr val="tx1"/>
                </a:solidFill>
                <a:effectLst/>
                <a:latin typeface="+mn-lt"/>
                <a:ea typeface="+mn-ea"/>
                <a:cs typeface="+mn-cs"/>
              </a:rPr>
              <a:t>方法的前提下，如果</a:t>
            </a:r>
            <a:r>
              <a:rPr lang="en-US" altLang="zh-CN" sz="1600" i="1" kern="1200" dirty="0">
                <a:solidFill>
                  <a:schemeClr val="tx1"/>
                </a:solidFill>
                <a:effectLst/>
                <a:latin typeface="+mn-lt"/>
                <a:ea typeface="+mn-ea"/>
                <a:cs typeface="+mn-cs"/>
              </a:rPr>
              <a:t>2</a:t>
            </a:r>
            <a:r>
              <a:rPr lang="zh-CN" altLang="en-US" sz="1600" i="1" kern="1200" dirty="0">
                <a:solidFill>
                  <a:schemeClr val="tx1"/>
                </a:solidFill>
                <a:effectLst/>
                <a:latin typeface="+mn-lt"/>
                <a:ea typeface="+mn-ea"/>
                <a:cs typeface="+mn-cs"/>
              </a:rPr>
              <a:t>个或多个超类拥有相同签名的</a:t>
            </a:r>
            <a:r>
              <a:rPr lang="en-US" altLang="zh-CN" sz="1600" i="1" kern="1200" dirty="0">
                <a:solidFill>
                  <a:schemeClr val="tx1"/>
                </a:solidFill>
                <a:effectLst/>
                <a:latin typeface="+mn-lt"/>
                <a:ea typeface="+mn-ea"/>
                <a:cs typeface="+mn-cs"/>
              </a:rPr>
              <a:t>A</a:t>
            </a:r>
            <a:r>
              <a:rPr lang="zh-CN" altLang="en-US" sz="1600" i="1" kern="1200" dirty="0">
                <a:solidFill>
                  <a:schemeClr val="tx1"/>
                </a:solidFill>
                <a:effectLst/>
                <a:latin typeface="+mn-lt"/>
                <a:ea typeface="+mn-ea"/>
                <a:cs typeface="+mn-cs"/>
              </a:rPr>
              <a:t>方法，那么子类会以继承的最后一个超类中的</a:t>
            </a:r>
            <a:r>
              <a:rPr lang="en-US" altLang="zh-CN" sz="1600" i="1" kern="1200" dirty="0">
                <a:solidFill>
                  <a:schemeClr val="tx1"/>
                </a:solidFill>
                <a:effectLst/>
                <a:latin typeface="+mn-lt"/>
                <a:ea typeface="+mn-ea"/>
                <a:cs typeface="+mn-cs"/>
              </a:rPr>
              <a:t>A</a:t>
            </a:r>
            <a:r>
              <a:rPr lang="zh-CN" altLang="en-US" sz="1600" i="1" kern="1200" dirty="0">
                <a:solidFill>
                  <a:schemeClr val="tx1"/>
                </a:solidFill>
                <a:effectLst/>
                <a:latin typeface="+mn-lt"/>
                <a:ea typeface="+mn-ea"/>
                <a:cs typeface="+mn-cs"/>
              </a:rPr>
              <a:t>方法为准。</a:t>
            </a:r>
            <a:endParaRPr lang="en-US" altLang="zh-CN" sz="1600" i="1"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1" kern="1200" dirty="0">
                <a:solidFill>
                  <a:schemeClr val="tx1"/>
                </a:solidFill>
                <a:effectLst/>
                <a:latin typeface="+mn-lt"/>
                <a:ea typeface="+mn-ea"/>
                <a:cs typeface="+mn-cs"/>
              </a:rPr>
              <a:t>如果子类自己重写了</a:t>
            </a:r>
            <a:r>
              <a:rPr lang="en-US" altLang="zh-CN" sz="1600" i="1" kern="1200" dirty="0">
                <a:solidFill>
                  <a:schemeClr val="tx1"/>
                </a:solidFill>
                <a:effectLst/>
                <a:latin typeface="+mn-lt"/>
                <a:ea typeface="+mn-ea"/>
                <a:cs typeface="+mn-cs"/>
              </a:rPr>
              <a:t>A</a:t>
            </a:r>
            <a:r>
              <a:rPr lang="zh-CN" altLang="en-US" sz="1600" i="1" kern="1200" dirty="0">
                <a:solidFill>
                  <a:schemeClr val="tx1"/>
                </a:solidFill>
                <a:effectLst/>
                <a:latin typeface="+mn-lt"/>
                <a:ea typeface="+mn-ea"/>
                <a:cs typeface="+mn-cs"/>
              </a:rPr>
              <a:t>方法则以本身的</a:t>
            </a:r>
            <a:r>
              <a:rPr lang="en-US" altLang="zh-CN" sz="1600" i="1" kern="1200" dirty="0">
                <a:solidFill>
                  <a:schemeClr val="tx1"/>
                </a:solidFill>
                <a:effectLst/>
                <a:latin typeface="+mn-lt"/>
                <a:ea typeface="+mn-ea"/>
                <a:cs typeface="+mn-cs"/>
              </a:rPr>
              <a:t>A</a:t>
            </a:r>
            <a:r>
              <a:rPr lang="zh-CN" altLang="en-US" sz="1600" i="1" kern="1200" dirty="0">
                <a:solidFill>
                  <a:schemeClr val="tx1"/>
                </a:solidFill>
                <a:effectLst/>
                <a:latin typeface="+mn-lt"/>
                <a:ea typeface="+mn-ea"/>
                <a:cs typeface="+mn-cs"/>
              </a:rPr>
              <a:t>方法为准。</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391120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Dart1.21</a:t>
            </a:r>
            <a:r>
              <a:rPr lang="zh-CN" altLang="en-US" sz="1600" b="0" i="0" u="none" strike="noStrike" kern="1200" dirty="0">
                <a:solidFill>
                  <a:schemeClr val="tx1"/>
                </a:solidFill>
                <a:effectLst/>
                <a:latin typeface="+mn-lt"/>
                <a:ea typeface="+mn-ea"/>
                <a:cs typeface="+mn-cs"/>
              </a:rPr>
              <a:t>开始可以使用泛型函数。</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泛型函数可以在以下几个地方使用类型参数：</a:t>
            </a:r>
            <a:endParaRPr lang="en-US" altLang="zh-CN" sz="1600" b="0" i="0" u="none" strike="noStrike" kern="1200" dirty="0">
              <a:solidFill>
                <a:schemeClr val="tx1"/>
              </a:solidFill>
              <a:effectLst/>
              <a:latin typeface="+mn-lt"/>
              <a:ea typeface="+mn-ea"/>
              <a:cs typeface="+mn-cs"/>
            </a:endParaRPr>
          </a:p>
          <a:p>
            <a:pPr marL="0" marR="0" lvl="0" indent="0" algn="l" defTabSz="1218565" rtl="0" eaLnBrk="1" fontAlgn="auto" latinLnBrk="0" hangingPunct="1">
              <a:lnSpc>
                <a:spcPct val="100000"/>
              </a:lnSpc>
              <a:spcBef>
                <a:spcPts val="0"/>
              </a:spcBef>
              <a:spcAft>
                <a:spcPts val="0"/>
              </a:spcAft>
              <a:buClrTx/>
              <a:buSzTx/>
              <a:buFontTx/>
              <a:buNone/>
              <a:tabLst/>
              <a:defRPr/>
            </a:pPr>
            <a:r>
              <a:rPr lang="en-US" altLang="zh-CN" sz="1600" b="0" i="0" u="none" strike="noStrike" kern="1200" dirty="0">
                <a:solidFill>
                  <a:schemeClr val="tx1"/>
                </a:solidFill>
                <a:effectLst/>
                <a:latin typeface="+mn-lt"/>
                <a:ea typeface="+mn-ea"/>
                <a:cs typeface="+mn-cs"/>
              </a:rPr>
              <a:t>        &lt;1&gt;    </a:t>
            </a:r>
            <a:r>
              <a:rPr lang="zh-CN" altLang="en-US" sz="1600" b="0" i="0" u="none" strike="noStrike" kern="1200" dirty="0">
                <a:solidFill>
                  <a:schemeClr val="tx1"/>
                </a:solidFill>
                <a:effectLst/>
                <a:latin typeface="+mn-lt"/>
                <a:ea typeface="+mn-ea"/>
                <a:cs typeface="+mn-cs"/>
              </a:rPr>
              <a:t>函数的返回值类型。</a:t>
            </a:r>
            <a:endParaRPr lang="en-US" altLang="zh-CN" sz="1600" b="0" i="0" u="none" strike="noStrike" kern="1200" dirty="0">
              <a:solidFill>
                <a:schemeClr val="tx1"/>
              </a:solidFill>
              <a:effectLst/>
              <a:latin typeface="+mn-lt"/>
              <a:ea typeface="+mn-ea"/>
              <a:cs typeface="+mn-cs"/>
            </a:endParaRPr>
          </a:p>
          <a:p>
            <a:pPr marL="0" marR="0" lvl="0" indent="0" algn="l" defTabSz="1218565" rtl="0" eaLnBrk="1" fontAlgn="auto" latinLnBrk="0" hangingPunct="1">
              <a:lnSpc>
                <a:spcPct val="100000"/>
              </a:lnSpc>
              <a:spcBef>
                <a:spcPts val="0"/>
              </a:spcBef>
              <a:spcAft>
                <a:spcPts val="0"/>
              </a:spcAft>
              <a:buClrTx/>
              <a:buSzTx/>
              <a:buFontTx/>
              <a:buNone/>
              <a:tabLst/>
              <a:defRPr/>
            </a:pPr>
            <a:r>
              <a:rPr lang="zh-CN" altLang="en-US" sz="1600" b="0" i="0" u="none" strike="noStrike" kern="1200" dirty="0">
                <a:solidFill>
                  <a:schemeClr val="tx1"/>
                </a:solidFill>
                <a:effectLst/>
                <a:latin typeface="+mn-lt"/>
                <a:ea typeface="+mn-ea"/>
                <a:cs typeface="+mn-cs"/>
              </a:rPr>
              <a:t>        </a:t>
            </a:r>
            <a:r>
              <a:rPr lang="en-US" altLang="zh-CN" sz="1600" b="0" i="0" u="none" strike="noStrike" kern="1200" dirty="0">
                <a:solidFill>
                  <a:schemeClr val="tx1"/>
                </a:solidFill>
                <a:effectLst/>
                <a:latin typeface="+mn-lt"/>
                <a:ea typeface="+mn-ea"/>
                <a:cs typeface="+mn-cs"/>
              </a:rPr>
              <a:t>&lt;2&gt;    </a:t>
            </a:r>
            <a:r>
              <a:rPr lang="zh-CN" altLang="en-US" sz="1600" b="0" i="0" u="none" strike="noStrike" kern="1200" dirty="0">
                <a:solidFill>
                  <a:schemeClr val="tx1"/>
                </a:solidFill>
                <a:effectLst/>
                <a:latin typeface="+mn-lt"/>
                <a:ea typeface="+mn-ea"/>
                <a:cs typeface="+mn-cs"/>
              </a:rPr>
              <a:t>参数的类型。</a:t>
            </a:r>
            <a:endParaRPr lang="en-US" altLang="zh-CN" sz="1600" b="0" i="0" u="none" strike="noStrike" kern="1200" dirty="0">
              <a:solidFill>
                <a:schemeClr val="tx1"/>
              </a:solidFill>
              <a:effectLst/>
              <a:latin typeface="+mn-lt"/>
              <a:ea typeface="+mn-ea"/>
              <a:cs typeface="+mn-cs"/>
            </a:endParaRPr>
          </a:p>
          <a:p>
            <a:pPr marL="0" marR="0" lvl="0" indent="0" algn="l" defTabSz="1218565" rtl="0" eaLnBrk="1" fontAlgn="auto" latinLnBrk="0" hangingPunct="1">
              <a:lnSpc>
                <a:spcPct val="100000"/>
              </a:lnSpc>
              <a:spcBef>
                <a:spcPts val="0"/>
              </a:spcBef>
              <a:spcAft>
                <a:spcPts val="0"/>
              </a:spcAft>
              <a:buClrTx/>
              <a:buSzTx/>
              <a:buFontTx/>
              <a:buNone/>
              <a:tabLst/>
              <a:defRPr/>
            </a:pPr>
            <a:r>
              <a:rPr lang="zh-CN" altLang="en-US" sz="1600" b="0" i="0" u="none" strike="noStrike" kern="1200" dirty="0">
                <a:solidFill>
                  <a:schemeClr val="tx1"/>
                </a:solidFill>
                <a:effectLst/>
                <a:latin typeface="+mn-lt"/>
                <a:ea typeface="+mn-ea"/>
                <a:cs typeface="+mn-cs"/>
              </a:rPr>
              <a:t>        </a:t>
            </a:r>
            <a:r>
              <a:rPr lang="en-US" altLang="zh-CN" sz="1600" b="0" i="0" u="none" strike="noStrike" kern="1200" dirty="0">
                <a:solidFill>
                  <a:schemeClr val="tx1"/>
                </a:solidFill>
                <a:effectLst/>
                <a:latin typeface="+mn-lt"/>
                <a:ea typeface="+mn-ea"/>
                <a:cs typeface="+mn-cs"/>
              </a:rPr>
              <a:t>&lt;3&gt;    </a:t>
            </a:r>
            <a:r>
              <a:rPr lang="zh-CN" altLang="en-US" sz="1600" b="0" i="0" u="none" strike="noStrike" kern="1200" dirty="0">
                <a:solidFill>
                  <a:schemeClr val="tx1"/>
                </a:solidFill>
                <a:effectLst/>
                <a:latin typeface="+mn-lt"/>
                <a:ea typeface="+mn-ea"/>
                <a:cs typeface="+mn-cs"/>
              </a:rPr>
              <a:t>局部变量的类型。</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1918335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要在使用构造函数时指定一个或多个类型，可将类型放在类名称后面的尖括号</a:t>
            </a:r>
            <a:r>
              <a:rPr lang="en-US" altLang="zh-CN" sz="1600" b="0" i="0" u="none" strike="noStrike" kern="1200" dirty="0">
                <a:solidFill>
                  <a:schemeClr val="tx1"/>
                </a:solidFill>
                <a:effectLst/>
                <a:latin typeface="+mn-lt"/>
                <a:ea typeface="+mn-ea"/>
                <a:cs typeface="+mn-cs"/>
              </a:rPr>
              <a:t>&lt;...&gt;</a:t>
            </a:r>
            <a:r>
              <a:rPr lang="zh-CN" altLang="en-US" sz="1600" b="0" i="0" u="none" strike="noStrike" kern="1200" dirty="0">
                <a:solidFill>
                  <a:schemeClr val="tx1"/>
                </a:solidFill>
                <a:effectLst/>
                <a:latin typeface="+mn-lt"/>
                <a:ea typeface="+mn-ea"/>
                <a:cs typeface="+mn-cs"/>
              </a:rPr>
              <a:t>中。</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8902000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实现泛型类型时，您可能希望限制其参数的类型，可以在</a:t>
            </a:r>
            <a:r>
              <a:rPr lang="en-US" altLang="zh-CN" sz="1600" b="0" i="0" u="none" strike="noStrike" kern="1200" dirty="0">
                <a:solidFill>
                  <a:schemeClr val="tx1"/>
                </a:solidFill>
                <a:effectLst/>
                <a:latin typeface="+mn-lt"/>
                <a:ea typeface="+mn-ea"/>
                <a:cs typeface="+mn-cs"/>
              </a:rPr>
              <a:t>&lt;&gt;</a:t>
            </a:r>
            <a:r>
              <a:rPr lang="zh-CN" altLang="en-US" sz="1600" b="0" i="0" u="none" strike="noStrike" kern="1200" dirty="0">
                <a:solidFill>
                  <a:schemeClr val="tx1"/>
                </a:solidFill>
                <a:effectLst/>
                <a:latin typeface="+mn-lt"/>
                <a:ea typeface="+mn-ea"/>
                <a:cs typeface="+mn-cs"/>
              </a:rPr>
              <a:t>里面使用</a:t>
            </a:r>
            <a:r>
              <a:rPr lang="en-US" altLang="zh-CN" sz="1600" b="0" i="0" u="none" strike="noStrike" kern="1200" dirty="0">
                <a:solidFill>
                  <a:schemeClr val="tx1"/>
                </a:solidFill>
                <a:effectLst/>
                <a:latin typeface="+mn-lt"/>
                <a:ea typeface="+mn-ea"/>
                <a:cs typeface="+mn-cs"/>
              </a:rPr>
              <a:t>extends</a:t>
            </a:r>
            <a:r>
              <a:rPr lang="zh-CN" altLang="en-US" sz="1600" b="0" i="0" u="none" strike="noStrike" kern="1200" dirty="0">
                <a:solidFill>
                  <a:schemeClr val="tx1"/>
                </a:solidFill>
                <a:effectLst/>
                <a:latin typeface="+mn-lt"/>
                <a:ea typeface="+mn-ea"/>
                <a:cs typeface="+mn-cs"/>
              </a:rPr>
              <a:t>。</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4131176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0" marR="0" indent="0" algn="l" defTabSz="1218565" rtl="0" eaLnBrk="1" fontAlgn="auto" latinLnBrk="0" hangingPunct="1">
              <a:lnSpc>
                <a:spcPct val="100000"/>
              </a:lnSpc>
              <a:spcBef>
                <a:spcPts val="0"/>
              </a:spcBef>
              <a:spcAft>
                <a:spcPts val="0"/>
              </a:spcAft>
              <a:buClrTx/>
              <a:buSzTx/>
              <a:buFontTx/>
              <a:buNone/>
              <a:tabLst/>
              <a:defRPr/>
            </a:pPr>
            <a:endParaRPr lang="en-US" altLang="zh-CN" sz="1600" dirty="0">
              <a:solidFill>
                <a:srgbClr val="1577BA"/>
              </a:solidFill>
              <a:latin typeface="思源黑体 CN Bold" panose="020B0800000000000000" charset="-122"/>
              <a:ea typeface="思源黑体 CN Bold" panose="020B0800000000000000" charset="-122"/>
            </a:endParaRPr>
          </a:p>
        </p:txBody>
      </p:sp>
    </p:spTree>
    <p:extLst>
      <p:ext uri="{BB962C8B-B14F-4D97-AF65-F5344CB8AC3E}">
        <p14:creationId xmlns:p14="http://schemas.microsoft.com/office/powerpoint/2010/main" val="696622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在</a:t>
            </a:r>
            <a:r>
              <a:rPr lang="en-US" altLang="zh-CN" sz="1600" b="0" i="0" u="none" strike="noStrike" kern="1200" dirty="0">
                <a:solidFill>
                  <a:schemeClr val="tx1"/>
                </a:solidFill>
                <a:effectLst/>
                <a:latin typeface="+mn-lt"/>
                <a:ea typeface="+mn-ea"/>
                <a:cs typeface="+mn-cs"/>
              </a:rPr>
              <a:t>Java</a:t>
            </a:r>
            <a:r>
              <a:rPr lang="zh-CN" altLang="en-US" sz="1600" b="0" i="0" u="none" strike="noStrike" kern="1200" dirty="0">
                <a:solidFill>
                  <a:schemeClr val="tx1"/>
                </a:solidFill>
                <a:effectLst/>
                <a:latin typeface="+mn-lt"/>
                <a:ea typeface="+mn-ea"/>
                <a:cs typeface="+mn-cs"/>
              </a:rPr>
              <a:t>中，可以测试对象是否为</a:t>
            </a:r>
            <a:r>
              <a:rPr lang="en-US" altLang="zh-CN" sz="1600" b="0" i="0" u="none" strike="noStrike" kern="1200" dirty="0">
                <a:solidFill>
                  <a:schemeClr val="tx1"/>
                </a:solidFill>
                <a:effectLst/>
                <a:latin typeface="+mn-lt"/>
                <a:ea typeface="+mn-ea"/>
                <a:cs typeface="+mn-cs"/>
              </a:rPr>
              <a:t>List</a:t>
            </a:r>
            <a:r>
              <a:rPr lang="zh-CN" altLang="en-US" sz="1600" b="0" i="0" u="none" strike="noStrike" kern="1200" dirty="0">
                <a:solidFill>
                  <a:schemeClr val="tx1"/>
                </a:solidFill>
                <a:effectLst/>
                <a:latin typeface="+mn-lt"/>
                <a:ea typeface="+mn-ea"/>
                <a:cs typeface="+mn-cs"/>
              </a:rPr>
              <a:t>，但无法测试它是否是</a:t>
            </a:r>
            <a:r>
              <a:rPr lang="en-US" altLang="zh-CN" sz="1600" b="0" i="0" u="none" strike="noStrike" kern="1200" dirty="0">
                <a:solidFill>
                  <a:schemeClr val="tx1"/>
                </a:solidFill>
                <a:effectLst/>
                <a:latin typeface="+mn-lt"/>
                <a:ea typeface="+mn-ea"/>
                <a:cs typeface="+mn-cs"/>
              </a:rPr>
              <a:t>List&lt;String&gt;</a:t>
            </a:r>
            <a:r>
              <a:rPr lang="zh-CN" altLang="en-US" sz="1600" b="0" i="0" u="none" strike="noStrike" kern="1200" dirty="0">
                <a:solidFill>
                  <a:schemeClr val="tx1"/>
                </a:solidFill>
                <a:effectLst/>
                <a:latin typeface="+mn-lt"/>
                <a:ea typeface="+mn-ea"/>
                <a:cs typeface="+mn-cs"/>
              </a:rPr>
              <a:t>。</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0575196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dirty="0"/>
              <a:t>import</a:t>
            </a:r>
            <a:r>
              <a:rPr lang="zh-CN" altLang="en-US" sz="1600" b="0" i="0" u="none" strike="noStrike" kern="1200" dirty="0">
                <a:solidFill>
                  <a:schemeClr val="tx1"/>
                </a:solidFill>
                <a:effectLst/>
                <a:latin typeface="+mn-lt"/>
                <a:ea typeface="+mn-ea"/>
                <a:cs typeface="+mn-cs"/>
              </a:rPr>
              <a:t> 后的必须参数为库 的 </a:t>
            </a:r>
            <a:r>
              <a:rPr lang="en-US" altLang="zh-CN" sz="1600" b="0" i="0" u="none" strike="noStrike" kern="1200" dirty="0">
                <a:solidFill>
                  <a:schemeClr val="tx1"/>
                </a:solidFill>
                <a:effectLst/>
                <a:latin typeface="+mn-lt"/>
                <a:ea typeface="+mn-ea"/>
                <a:cs typeface="+mn-cs"/>
              </a:rPr>
              <a:t>URI</a:t>
            </a:r>
            <a:r>
              <a:rPr lang="zh-CN" altLang="en-US" sz="1600" b="0" i="0" u="none" strike="noStrike"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a:t>
            </a:r>
            <a:r>
              <a:rPr lang="en-US" altLang="zh-CN" sz="1600" b="0" i="0" kern="1200" dirty="0">
                <a:solidFill>
                  <a:schemeClr val="tx1"/>
                </a:solidFill>
                <a:effectLst/>
                <a:latin typeface="+mn-lt"/>
                <a:ea typeface="+mn-ea"/>
                <a:cs typeface="+mn-cs"/>
              </a:rPr>
              <a:t>Uniform </a:t>
            </a:r>
            <a:r>
              <a:rPr lang="en-US" altLang="zh-CN" sz="1600" b="0" i="0" u="none" strike="noStrike" kern="1200" dirty="0">
                <a:solidFill>
                  <a:schemeClr val="tx1"/>
                </a:solidFill>
                <a:effectLst/>
                <a:latin typeface="+mn-lt"/>
                <a:ea typeface="+mn-ea"/>
                <a:cs typeface="+mn-cs"/>
              </a:rPr>
              <a:t>Resource</a:t>
            </a:r>
            <a:r>
              <a:rPr lang="en-US" altLang="zh-CN" sz="1600" b="0" i="0" kern="1200" dirty="0">
                <a:solidFill>
                  <a:schemeClr val="tx1"/>
                </a:solidFill>
                <a:effectLst/>
                <a:latin typeface="+mn-lt"/>
                <a:ea typeface="+mn-ea"/>
                <a:cs typeface="+mn-cs"/>
              </a:rPr>
              <a:t> Identifier</a:t>
            </a:r>
            <a:r>
              <a:rPr lang="zh-CN" altLang="en-US" sz="1600" b="0" i="0" kern="1200" dirty="0">
                <a:solidFill>
                  <a:schemeClr val="tx1"/>
                </a:solidFill>
                <a:effectLst/>
                <a:latin typeface="+mn-lt"/>
                <a:ea typeface="+mn-ea"/>
                <a:cs typeface="+mn-cs"/>
              </a:rPr>
              <a:t>统一资源标识符</a:t>
            </a:r>
            <a:r>
              <a:rPr lang="en-US" altLang="zh-CN" sz="1600" b="0" i="0"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对于内置的库，</a:t>
            </a:r>
            <a:r>
              <a:rPr lang="en-US" altLang="zh-CN" sz="1600" b="0" i="0" u="none" strike="noStrike" kern="1200" dirty="0">
                <a:solidFill>
                  <a:schemeClr val="tx1"/>
                </a:solidFill>
                <a:effectLst/>
                <a:latin typeface="+mn-lt"/>
                <a:ea typeface="+mn-ea"/>
                <a:cs typeface="+mn-cs"/>
              </a:rPr>
              <a:t>URI </a:t>
            </a:r>
            <a:r>
              <a:rPr lang="zh-CN" altLang="en-US" sz="1600" b="0" i="0" u="none" strike="noStrike" kern="1200" dirty="0">
                <a:solidFill>
                  <a:schemeClr val="tx1"/>
                </a:solidFill>
                <a:effectLst/>
                <a:latin typeface="+mn-lt"/>
                <a:ea typeface="+mn-ea"/>
                <a:cs typeface="+mn-cs"/>
              </a:rPr>
              <a:t>使用特殊的 </a:t>
            </a:r>
            <a:r>
              <a:rPr lang="en-US" altLang="zh-CN" dirty="0"/>
              <a:t>dart:</a:t>
            </a:r>
            <a:r>
              <a:rPr lang="en-US" altLang="zh-CN" sz="1600" b="0" i="0" u="none" strike="noStrike" kern="1200" dirty="0">
                <a:solidFill>
                  <a:schemeClr val="tx1"/>
                </a:solidFill>
                <a:effectLst/>
                <a:latin typeface="+mn-lt"/>
                <a:ea typeface="+mn-ea"/>
                <a:cs typeface="+mn-cs"/>
              </a:rPr>
              <a:t> scheme</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对于其他的库，你可以使用文件系统路径或者 </a:t>
            </a:r>
            <a:r>
              <a:rPr lang="en-US" altLang="zh-CN" dirty="0"/>
              <a:t>package:</a:t>
            </a:r>
            <a:r>
              <a:rPr lang="en-US" altLang="zh-CN" sz="1600" b="0" i="0" u="none" strike="noStrike" kern="1200" dirty="0">
                <a:solidFill>
                  <a:schemeClr val="tx1"/>
                </a:solidFill>
                <a:effectLst/>
                <a:latin typeface="+mn-lt"/>
                <a:ea typeface="+mn-ea"/>
                <a:cs typeface="+mn-cs"/>
              </a:rPr>
              <a:t> scheme</a:t>
            </a:r>
            <a:r>
              <a:rPr lang="zh-CN" altLang="en-US" sz="1600" b="0" i="0" u="none" strike="noStrike" kern="1200" dirty="0">
                <a:solidFill>
                  <a:schemeClr val="tx1"/>
                </a:solidFill>
                <a:effectLst/>
                <a:latin typeface="+mn-lt"/>
                <a:ea typeface="+mn-ea"/>
                <a:cs typeface="+mn-cs"/>
              </a:rPr>
              <a:t>。</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2819402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pubspec.yaml</a:t>
            </a:r>
            <a:r>
              <a:rPr lang="zh-CN" altLang="en-US" sz="1600" b="0" i="0" kern="1200" dirty="0">
                <a:solidFill>
                  <a:schemeClr val="tx1"/>
                </a:solidFill>
                <a:effectLst/>
                <a:latin typeface="+mn-lt"/>
                <a:ea typeface="+mn-ea"/>
                <a:cs typeface="+mn-cs"/>
              </a:rPr>
              <a:t>声明需要引用的库，使用</a:t>
            </a:r>
            <a:r>
              <a:rPr lang="en-US" altLang="zh-CN" sz="1600" b="0" i="0" kern="1200" dirty="0">
                <a:solidFill>
                  <a:schemeClr val="tx1"/>
                </a:solidFill>
                <a:effectLst/>
                <a:latin typeface="+mn-lt"/>
                <a:ea typeface="+mn-ea"/>
                <a:cs typeface="+mn-cs"/>
              </a:rPr>
              <a:t>P</a:t>
            </a:r>
            <a:r>
              <a:rPr lang="en-US" altLang="zh-CN" dirty="0"/>
              <a:t>ackages get</a:t>
            </a:r>
            <a:r>
              <a:rPr lang="zh-CN" altLang="en-US" sz="1600" b="0" i="0" kern="1200" dirty="0">
                <a:solidFill>
                  <a:schemeClr val="tx1"/>
                </a:solidFill>
                <a:effectLst/>
                <a:latin typeface="+mn-lt"/>
                <a:ea typeface="+mn-ea"/>
                <a:cs typeface="+mn-cs"/>
              </a:rPr>
              <a:t>进行拉取。</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7563716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pubspec.yaml</a:t>
            </a:r>
            <a:r>
              <a:rPr lang="zh-CN" altLang="en-US" sz="1600" b="0" i="0" kern="1200" dirty="0">
                <a:solidFill>
                  <a:schemeClr val="tx1"/>
                </a:solidFill>
                <a:effectLst/>
                <a:latin typeface="+mn-lt"/>
                <a:ea typeface="+mn-ea"/>
                <a:cs typeface="+mn-cs"/>
              </a:rPr>
              <a:t>声明需要引用的库，使用</a:t>
            </a:r>
            <a:r>
              <a:rPr lang="en-US" altLang="zh-CN" sz="1600" b="0" i="0" kern="1200" dirty="0">
                <a:solidFill>
                  <a:schemeClr val="tx1"/>
                </a:solidFill>
                <a:effectLst/>
                <a:latin typeface="+mn-lt"/>
                <a:ea typeface="+mn-ea"/>
                <a:cs typeface="+mn-cs"/>
              </a:rPr>
              <a:t>P</a:t>
            </a:r>
            <a:r>
              <a:rPr lang="en-US" altLang="zh-CN" dirty="0"/>
              <a:t>ackages get</a:t>
            </a:r>
            <a:r>
              <a:rPr lang="zh-CN" altLang="en-US" sz="1600" b="0" i="0" kern="1200" dirty="0">
                <a:solidFill>
                  <a:schemeClr val="tx1"/>
                </a:solidFill>
                <a:effectLst/>
                <a:latin typeface="+mn-lt"/>
                <a:ea typeface="+mn-ea"/>
                <a:cs typeface="+mn-cs"/>
              </a:rPr>
              <a:t>进行拉取。</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8263807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dirty="0">
                <a:latin typeface="Consolas" panose="020B0609020204030204" pitchFamily="49" charset="0"/>
              </a:rPr>
              <a:t>MyLib1.dart</a:t>
            </a:r>
            <a:r>
              <a:rPr lang="en-US" altLang="zh-CN" sz="1600" b="0" i="0" u="none" strike="noStrike" kern="1200" dirty="0">
                <a:solidFill>
                  <a:schemeClr val="tx1"/>
                </a:solidFill>
                <a:effectLst/>
                <a:latin typeface="+mn-lt"/>
                <a:ea typeface="+mn-ea"/>
                <a:cs typeface="+mn-cs"/>
              </a:rPr>
              <a:t> </a:t>
            </a:r>
            <a:r>
              <a:rPr lang="zh-CN" altLang="en-US" sz="1600" b="0" i="0" u="none" strike="noStrike" kern="1200" dirty="0">
                <a:solidFill>
                  <a:schemeClr val="tx1"/>
                </a:solidFill>
                <a:effectLst/>
                <a:latin typeface="+mn-lt"/>
                <a:ea typeface="+mn-ea"/>
                <a:cs typeface="+mn-cs"/>
              </a:rPr>
              <a:t>和 </a:t>
            </a:r>
            <a:r>
              <a:rPr lang="en-US" altLang="zh-CN" sz="1600" dirty="0">
                <a:latin typeface="Consolas" panose="020B0609020204030204" pitchFamily="49" charset="0"/>
              </a:rPr>
              <a:t>MyLib2.dart</a:t>
            </a:r>
            <a:r>
              <a:rPr lang="en-US" altLang="zh-CN" sz="1600" b="0" i="0" u="none" strike="noStrike" kern="1200" dirty="0">
                <a:solidFill>
                  <a:schemeClr val="tx1"/>
                </a:solidFill>
                <a:effectLst/>
                <a:latin typeface="+mn-lt"/>
                <a:ea typeface="+mn-ea"/>
                <a:cs typeface="+mn-cs"/>
              </a:rPr>
              <a:t> </a:t>
            </a:r>
            <a:r>
              <a:rPr lang="zh-CN" altLang="en-US" sz="1600" b="0" i="0" u="none" strike="noStrike" kern="1200" dirty="0">
                <a:solidFill>
                  <a:schemeClr val="tx1"/>
                </a:solidFill>
                <a:effectLst/>
                <a:latin typeface="+mn-lt"/>
                <a:ea typeface="+mn-ea"/>
                <a:cs typeface="+mn-cs"/>
              </a:rPr>
              <a:t>都有一个名字为 </a:t>
            </a:r>
            <a:r>
              <a:rPr lang="en-US" altLang="zh-CN" sz="1600" dirty="0">
                <a:latin typeface="Consolas" panose="020B0609020204030204" pitchFamily="49" charset="0"/>
              </a:rPr>
              <a:t>MyLib</a:t>
            </a:r>
            <a:r>
              <a:rPr lang="en-US" altLang="zh-CN" sz="1600" b="0" i="0" u="none" strike="noStrike" kern="1200" dirty="0">
                <a:solidFill>
                  <a:schemeClr val="tx1"/>
                </a:solidFill>
                <a:effectLst/>
                <a:latin typeface="+mn-lt"/>
                <a:ea typeface="+mn-ea"/>
                <a:cs typeface="+mn-cs"/>
              </a:rPr>
              <a:t> </a:t>
            </a:r>
            <a:r>
              <a:rPr lang="zh-CN" altLang="en-US" sz="1600" b="0" i="0" u="none" strike="noStrike" kern="1200" dirty="0">
                <a:solidFill>
                  <a:schemeClr val="tx1"/>
                </a:solidFill>
                <a:effectLst/>
                <a:latin typeface="+mn-lt"/>
                <a:ea typeface="+mn-ea"/>
                <a:cs typeface="+mn-cs"/>
              </a:rPr>
              <a:t>的类。</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38160128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如果只使用库的一部分功能，则可以选择需要导入的 内容</a:t>
            </a:r>
            <a:r>
              <a:rPr lang="zh-CN" altLang="en-US" sz="1600" b="0" i="0" kern="1200" dirty="0">
                <a:solidFill>
                  <a:schemeClr val="tx1"/>
                </a:solidFill>
                <a:effectLst/>
                <a:latin typeface="+mn-lt"/>
                <a:ea typeface="+mn-ea"/>
                <a:cs typeface="+mn-cs"/>
              </a:rPr>
              <a:t>。</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2364863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使用 </a:t>
            </a:r>
            <a:r>
              <a:rPr lang="en-US" altLang="zh-CN" dirty="0"/>
              <a:t>await</a:t>
            </a:r>
            <a:r>
              <a:rPr lang="zh-CN" altLang="en-US" sz="1600" b="0" i="0" u="none" strike="noStrike" kern="1200" dirty="0">
                <a:solidFill>
                  <a:schemeClr val="tx1"/>
                </a:solidFill>
                <a:effectLst/>
                <a:latin typeface="+mn-lt"/>
                <a:ea typeface="+mn-ea"/>
                <a:cs typeface="+mn-cs"/>
              </a:rPr>
              <a:t> 关键字暂停代码执行一直到库加载完成。</a:t>
            </a:r>
            <a:endParaRPr lang="en-US" altLang="zh-CN" sz="160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可提高程序启动速度</a:t>
            </a:r>
            <a:r>
              <a:rPr lang="zh-CN" altLang="en-US" sz="1600" b="0" i="0"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用在不常使用的功能。</a:t>
            </a:r>
            <a:endParaRPr lang="en-US" altLang="zh-CN" sz="160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用在载入时间过长的包。</a:t>
            </a:r>
            <a:endParaRPr lang="en-US" altLang="zh-CN" sz="160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执行 </a:t>
            </a:r>
            <a:r>
              <a:rPr lang="en-US" altLang="zh-CN" sz="1600" b="0" i="0" u="none" strike="noStrike" kern="1200" dirty="0">
                <a:solidFill>
                  <a:schemeClr val="tx1"/>
                </a:solidFill>
                <a:effectLst/>
                <a:latin typeface="+mn-lt"/>
                <a:ea typeface="+mn-ea"/>
                <a:cs typeface="+mn-cs"/>
              </a:rPr>
              <a:t>A/B </a:t>
            </a:r>
            <a:r>
              <a:rPr lang="zh-CN" altLang="en-US" sz="1600" b="0" i="0" u="none" strike="noStrike" kern="1200" dirty="0">
                <a:solidFill>
                  <a:schemeClr val="tx1"/>
                </a:solidFill>
                <a:effectLst/>
                <a:latin typeface="+mn-lt"/>
                <a:ea typeface="+mn-ea"/>
                <a:cs typeface="+mn-cs"/>
              </a:rPr>
              <a:t>测试，例如 尝试各种算法的 不同实现。</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5128136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dirty="0"/>
              <a:t>part</a:t>
            </a:r>
            <a:r>
              <a:rPr lang="zh-CN" altLang="en-US" sz="1600" b="0" i="0" u="none" strike="noStrike" kern="1200" dirty="0">
                <a:solidFill>
                  <a:schemeClr val="tx1"/>
                </a:solidFill>
                <a:effectLst/>
                <a:latin typeface="+mn-lt"/>
                <a:ea typeface="+mn-ea"/>
                <a:cs typeface="+mn-cs"/>
              </a:rPr>
              <a:t> 可以把一个库分开到多个 </a:t>
            </a: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文件中。</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或者我们想让某一些库共享它们的私有对象的时候，可以需要使用</a:t>
            </a:r>
            <a:r>
              <a:rPr lang="en-US" altLang="zh-CN" sz="1600" b="0" i="0" kern="1200" dirty="0">
                <a:solidFill>
                  <a:schemeClr val="tx1"/>
                </a:solidFill>
                <a:effectLst/>
                <a:latin typeface="+mn-lt"/>
                <a:ea typeface="+mn-ea"/>
                <a:cs typeface="+mn-cs"/>
              </a:rPr>
              <a:t>part</a:t>
            </a:r>
            <a:r>
              <a:rPr lang="zh-CN" altLang="en-US" sz="1600" b="0" i="0"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import</a:t>
            </a:r>
            <a:r>
              <a:rPr lang="zh-CN" altLang="en-US" sz="1600" b="0" i="0" kern="1200" dirty="0">
                <a:solidFill>
                  <a:schemeClr val="tx1"/>
                </a:solidFill>
                <a:effectLst/>
                <a:latin typeface="+mn-lt"/>
                <a:ea typeface="+mn-ea"/>
                <a:cs typeface="+mn-cs"/>
              </a:rPr>
              <a:t>不会完全共享作用域，而</a:t>
            </a:r>
            <a:r>
              <a:rPr lang="en-US" altLang="zh-CN" sz="1600" b="0" i="0" kern="1200" dirty="0">
                <a:solidFill>
                  <a:schemeClr val="tx1"/>
                </a:solidFill>
                <a:effectLst/>
                <a:latin typeface="+mn-lt"/>
                <a:ea typeface="+mn-ea"/>
                <a:cs typeface="+mn-cs"/>
              </a:rPr>
              <a:t>part</a:t>
            </a:r>
            <a:r>
              <a:rPr lang="zh-CN" altLang="en-US" sz="1600" b="0" i="0" kern="1200" dirty="0">
                <a:solidFill>
                  <a:schemeClr val="tx1"/>
                </a:solidFill>
                <a:effectLst/>
                <a:latin typeface="+mn-lt"/>
                <a:ea typeface="+mn-ea"/>
                <a:cs typeface="+mn-cs"/>
              </a:rPr>
              <a:t>之间是完全共享的。如果说在</a:t>
            </a:r>
            <a:r>
              <a:rPr lang="en-US" altLang="zh-CN" sz="1600" b="0" i="0" kern="1200" dirty="0">
                <a:solidFill>
                  <a:schemeClr val="tx1"/>
                </a:solidFill>
                <a:effectLst/>
                <a:latin typeface="+mn-lt"/>
                <a:ea typeface="+mn-ea"/>
                <a:cs typeface="+mn-cs"/>
              </a:rPr>
              <a:t>A</a:t>
            </a:r>
            <a:r>
              <a:rPr lang="zh-CN" altLang="en-US" sz="1600" b="0" i="0" kern="1200" dirty="0">
                <a:solidFill>
                  <a:schemeClr val="tx1"/>
                </a:solidFill>
                <a:effectLst/>
                <a:latin typeface="+mn-lt"/>
                <a:ea typeface="+mn-ea"/>
                <a:cs typeface="+mn-cs"/>
              </a:rPr>
              <a:t>库中</a:t>
            </a:r>
            <a:r>
              <a:rPr lang="en-US" altLang="zh-CN" sz="1600" b="0" i="0" kern="1200" dirty="0">
                <a:solidFill>
                  <a:schemeClr val="tx1"/>
                </a:solidFill>
                <a:effectLst/>
                <a:latin typeface="+mn-lt"/>
                <a:ea typeface="+mn-ea"/>
                <a:cs typeface="+mn-cs"/>
              </a:rPr>
              <a:t>import</a:t>
            </a:r>
            <a:r>
              <a:rPr lang="zh-CN" altLang="en-US" sz="1600" b="0" i="0" kern="1200" dirty="0">
                <a:solidFill>
                  <a:schemeClr val="tx1"/>
                </a:solidFill>
                <a:effectLst/>
                <a:latin typeface="+mn-lt"/>
                <a:ea typeface="+mn-ea"/>
                <a:cs typeface="+mn-cs"/>
              </a:rPr>
              <a:t>了</a:t>
            </a:r>
            <a:r>
              <a:rPr lang="en-US" altLang="zh-CN" sz="1600" b="0" i="0" kern="1200" dirty="0">
                <a:solidFill>
                  <a:schemeClr val="tx1"/>
                </a:solidFill>
                <a:effectLst/>
                <a:latin typeface="+mn-lt"/>
                <a:ea typeface="+mn-ea"/>
                <a:cs typeface="+mn-cs"/>
              </a:rPr>
              <a:t>B</a:t>
            </a:r>
            <a:r>
              <a:rPr lang="zh-CN" altLang="en-US" sz="1600" b="0" i="0" kern="1200" dirty="0">
                <a:solidFill>
                  <a:schemeClr val="tx1"/>
                </a:solidFill>
                <a:effectLst/>
                <a:latin typeface="+mn-lt"/>
                <a:ea typeface="+mn-ea"/>
                <a:cs typeface="+mn-cs"/>
              </a:rPr>
              <a:t>库，</a:t>
            </a:r>
            <a:r>
              <a:rPr lang="en-US" altLang="zh-CN" sz="1600" b="0" i="0" kern="1200" dirty="0">
                <a:solidFill>
                  <a:schemeClr val="tx1"/>
                </a:solidFill>
                <a:effectLst/>
                <a:latin typeface="+mn-lt"/>
                <a:ea typeface="+mn-ea"/>
                <a:cs typeface="+mn-cs"/>
              </a:rPr>
              <a:t>B</a:t>
            </a:r>
            <a:r>
              <a:rPr lang="zh-CN" altLang="en-US" sz="1600" b="0" i="0" kern="1200" dirty="0">
                <a:solidFill>
                  <a:schemeClr val="tx1"/>
                </a:solidFill>
                <a:effectLst/>
                <a:latin typeface="+mn-lt"/>
                <a:ea typeface="+mn-ea"/>
                <a:cs typeface="+mn-cs"/>
              </a:rPr>
              <a:t>库</a:t>
            </a:r>
            <a:r>
              <a:rPr lang="en-US" altLang="zh-CN" sz="1600" b="0" i="0" kern="1200" dirty="0">
                <a:solidFill>
                  <a:schemeClr val="tx1"/>
                </a:solidFill>
                <a:effectLst/>
                <a:latin typeface="+mn-lt"/>
                <a:ea typeface="+mn-ea"/>
                <a:cs typeface="+mn-cs"/>
              </a:rPr>
              <a:t>import</a:t>
            </a:r>
            <a:r>
              <a:rPr lang="zh-CN" altLang="en-US" sz="1600" b="0" i="0" kern="1200" dirty="0">
                <a:solidFill>
                  <a:schemeClr val="tx1"/>
                </a:solidFill>
                <a:effectLst/>
                <a:latin typeface="+mn-lt"/>
                <a:ea typeface="+mn-ea"/>
                <a:cs typeface="+mn-cs"/>
              </a:rPr>
              <a:t>了</a:t>
            </a:r>
            <a:r>
              <a:rPr lang="en-US" altLang="zh-CN" sz="1600" b="0" i="0" kern="1200" dirty="0">
                <a:solidFill>
                  <a:schemeClr val="tx1"/>
                </a:solidFill>
                <a:effectLst/>
                <a:latin typeface="+mn-lt"/>
                <a:ea typeface="+mn-ea"/>
                <a:cs typeface="+mn-cs"/>
              </a:rPr>
              <a:t>C</a:t>
            </a:r>
            <a:r>
              <a:rPr lang="zh-CN" altLang="en-US" sz="1600" b="0" i="0" kern="1200" dirty="0">
                <a:solidFill>
                  <a:schemeClr val="tx1"/>
                </a:solidFill>
                <a:effectLst/>
                <a:latin typeface="+mn-lt"/>
                <a:ea typeface="+mn-ea"/>
                <a:cs typeface="+mn-cs"/>
              </a:rPr>
              <a:t>库，</a:t>
            </a:r>
            <a:r>
              <a:rPr lang="en-US" altLang="zh-CN" sz="1600" b="0" i="0" kern="1200" dirty="0">
                <a:solidFill>
                  <a:schemeClr val="tx1"/>
                </a:solidFill>
                <a:effectLst/>
                <a:latin typeface="+mn-lt"/>
                <a:ea typeface="+mn-ea"/>
                <a:cs typeface="+mn-cs"/>
              </a:rPr>
              <a:t>A</a:t>
            </a:r>
            <a:r>
              <a:rPr lang="zh-CN" altLang="en-US" sz="1600" b="0" i="0" kern="1200" dirty="0">
                <a:solidFill>
                  <a:schemeClr val="tx1"/>
                </a:solidFill>
                <a:effectLst/>
                <a:latin typeface="+mn-lt"/>
                <a:ea typeface="+mn-ea"/>
                <a:cs typeface="+mn-cs"/>
              </a:rPr>
              <a:t>库是没有办法直接使用</a:t>
            </a:r>
            <a:r>
              <a:rPr lang="en-US" altLang="zh-CN" sz="1600" b="0" i="0" kern="1200" dirty="0">
                <a:solidFill>
                  <a:schemeClr val="tx1"/>
                </a:solidFill>
                <a:effectLst/>
                <a:latin typeface="+mn-lt"/>
                <a:ea typeface="+mn-ea"/>
                <a:cs typeface="+mn-cs"/>
              </a:rPr>
              <a:t>C</a:t>
            </a:r>
            <a:r>
              <a:rPr lang="zh-CN" altLang="en-US" sz="1600" b="0" i="0" kern="1200" dirty="0">
                <a:solidFill>
                  <a:schemeClr val="tx1"/>
                </a:solidFill>
                <a:effectLst/>
                <a:latin typeface="+mn-lt"/>
                <a:ea typeface="+mn-ea"/>
                <a:cs typeface="+mn-cs"/>
              </a:rPr>
              <a:t>库的对象的。而</a:t>
            </a:r>
            <a:r>
              <a:rPr lang="en-US" altLang="zh-CN" sz="1600" b="0" i="0" kern="1200" dirty="0">
                <a:solidFill>
                  <a:schemeClr val="tx1"/>
                </a:solidFill>
                <a:effectLst/>
                <a:latin typeface="+mn-lt"/>
                <a:ea typeface="+mn-ea"/>
                <a:cs typeface="+mn-cs"/>
              </a:rPr>
              <a:t>B,C</a:t>
            </a:r>
            <a:r>
              <a:rPr lang="zh-CN" altLang="en-US" sz="1600" b="0" i="0" kern="1200" dirty="0">
                <a:solidFill>
                  <a:schemeClr val="tx1"/>
                </a:solidFill>
                <a:effectLst/>
                <a:latin typeface="+mn-lt"/>
                <a:ea typeface="+mn-ea"/>
                <a:cs typeface="+mn-cs"/>
              </a:rPr>
              <a:t>若是</a:t>
            </a:r>
            <a:r>
              <a:rPr lang="en-US" altLang="zh-CN" sz="1600" b="0" i="0" kern="1200" dirty="0">
                <a:solidFill>
                  <a:schemeClr val="tx1"/>
                </a:solidFill>
                <a:effectLst/>
                <a:latin typeface="+mn-lt"/>
                <a:ea typeface="+mn-ea"/>
                <a:cs typeface="+mn-cs"/>
              </a:rPr>
              <a:t>A</a:t>
            </a:r>
            <a:r>
              <a:rPr lang="zh-CN" altLang="en-US" sz="1600" b="0" i="0" kern="1200" dirty="0">
                <a:solidFill>
                  <a:schemeClr val="tx1"/>
                </a:solidFill>
                <a:effectLst/>
                <a:latin typeface="+mn-lt"/>
                <a:ea typeface="+mn-ea"/>
                <a:cs typeface="+mn-cs"/>
              </a:rPr>
              <a:t>的</a:t>
            </a:r>
            <a:r>
              <a:rPr lang="en-US" altLang="zh-CN" sz="1600" b="0" i="0" kern="1200" dirty="0">
                <a:solidFill>
                  <a:schemeClr val="tx1"/>
                </a:solidFill>
                <a:effectLst/>
                <a:latin typeface="+mn-lt"/>
                <a:ea typeface="+mn-ea"/>
                <a:cs typeface="+mn-cs"/>
              </a:rPr>
              <a:t>part</a:t>
            </a:r>
            <a:r>
              <a:rPr lang="zh-CN" altLang="en-US" sz="1600" b="0" i="0" kern="1200" dirty="0">
                <a:solidFill>
                  <a:schemeClr val="tx1"/>
                </a:solidFill>
                <a:effectLst/>
                <a:latin typeface="+mn-lt"/>
                <a:ea typeface="+mn-ea"/>
                <a:cs typeface="+mn-cs"/>
              </a:rPr>
              <a:t>，那么三者共享所有对象。并且包含所有导入。</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6359687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await</a:t>
            </a:r>
            <a:r>
              <a:rPr lang="zh-CN" altLang="en-US" sz="1600" b="0" i="0" kern="1200" dirty="0">
                <a:solidFill>
                  <a:schemeClr val="tx1"/>
                </a:solidFill>
                <a:effectLst/>
                <a:latin typeface="+mn-lt"/>
                <a:ea typeface="+mn-ea"/>
                <a:cs typeface="+mn-cs"/>
              </a:rPr>
              <a:t>关键字必须在</a:t>
            </a:r>
            <a:r>
              <a:rPr lang="en-US" altLang="zh-CN" sz="1600" b="0" i="0" kern="1200" dirty="0">
                <a:solidFill>
                  <a:schemeClr val="tx1"/>
                </a:solidFill>
                <a:effectLst/>
                <a:latin typeface="+mn-lt"/>
                <a:ea typeface="+mn-ea"/>
                <a:cs typeface="+mn-cs"/>
              </a:rPr>
              <a:t>async</a:t>
            </a:r>
            <a:r>
              <a:rPr lang="zh-CN" altLang="en-US" sz="1600" b="0" i="0" kern="1200" dirty="0">
                <a:solidFill>
                  <a:schemeClr val="tx1"/>
                </a:solidFill>
                <a:effectLst/>
                <a:latin typeface="+mn-lt"/>
                <a:ea typeface="+mn-ea"/>
                <a:cs typeface="+mn-cs"/>
              </a:rPr>
              <a:t>函数内部使用</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i="1" kern="1200" dirty="0">
                <a:solidFill>
                  <a:schemeClr val="tx1"/>
                </a:solidFill>
                <a:effectLst/>
                <a:latin typeface="+mn-lt"/>
                <a:ea typeface="+mn-ea"/>
                <a:cs typeface="+mn-cs"/>
              </a:rPr>
              <a:t>await</a:t>
            </a:r>
            <a:r>
              <a:rPr lang="zh-CN" altLang="en-US" sz="1600" i="1" kern="1200" dirty="0">
                <a:solidFill>
                  <a:schemeClr val="tx1"/>
                </a:solidFill>
                <a:effectLst/>
                <a:latin typeface="+mn-lt"/>
                <a:ea typeface="+mn-ea"/>
                <a:cs typeface="+mn-cs"/>
              </a:rPr>
              <a:t>表达式可以使用多次</a:t>
            </a:r>
            <a:endParaRPr lang="zh-CN" altLang="en-US"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40710266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如果需要监听“完毕”这个状态，那么用</a:t>
            </a:r>
            <a:r>
              <a:rPr lang="en-US" altLang="zh-CN" sz="1600" b="0" i="0" u="none" strike="noStrike" kern="1200" dirty="0">
                <a:solidFill>
                  <a:schemeClr val="tx1"/>
                </a:solidFill>
                <a:effectLst/>
                <a:latin typeface="+mn-lt"/>
                <a:ea typeface="+mn-ea"/>
                <a:cs typeface="+mn-cs"/>
              </a:rPr>
              <a:t>whenComplete,</a:t>
            </a:r>
            <a:r>
              <a:rPr lang="zh-CN" altLang="en-US" sz="1600" b="0" i="0" u="none" strike="noStrike" kern="1200" dirty="0">
                <a:solidFill>
                  <a:schemeClr val="tx1"/>
                </a:solidFill>
                <a:effectLst/>
                <a:latin typeface="+mn-lt"/>
                <a:ea typeface="+mn-ea"/>
                <a:cs typeface="+mn-cs"/>
              </a:rPr>
              <a:t>需要监听“成功”这个状态，用</a:t>
            </a:r>
            <a:r>
              <a:rPr lang="en-US" altLang="zh-CN" sz="1600" b="0" i="0" u="none" strike="noStrike" kern="1200" dirty="0">
                <a:solidFill>
                  <a:schemeClr val="tx1"/>
                </a:solidFill>
                <a:effectLst/>
                <a:latin typeface="+mn-lt"/>
                <a:ea typeface="+mn-ea"/>
                <a:cs typeface="+mn-cs"/>
              </a:rPr>
              <a:t>then</a:t>
            </a:r>
            <a:r>
              <a:rPr lang="zh-CN" altLang="en-US" sz="1600" b="0" i="0" u="none" strike="noStrike" kern="1200" dirty="0">
                <a:solidFill>
                  <a:schemeClr val="tx1"/>
                </a:solidFill>
                <a:effectLst/>
                <a:latin typeface="+mn-lt"/>
                <a:ea typeface="+mn-ea"/>
                <a:cs typeface="+mn-cs"/>
              </a:rPr>
              <a:t>，需要监听“失败”这个状态，用</a:t>
            </a:r>
            <a:r>
              <a:rPr lang="en-US" altLang="zh-CN" sz="1600" b="0" i="0" u="none" strike="noStrike" kern="1200" dirty="0">
                <a:solidFill>
                  <a:schemeClr val="tx1"/>
                </a:solidFill>
                <a:effectLst/>
                <a:latin typeface="+mn-lt"/>
                <a:ea typeface="+mn-ea"/>
                <a:cs typeface="+mn-cs"/>
              </a:rPr>
              <a:t>catchError</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如果重写了</a:t>
            </a:r>
            <a:r>
              <a:rPr lang="en-US" altLang="zh-CN" sz="1600" b="0" i="0" u="none" strike="noStrike" kern="1200" dirty="0">
                <a:solidFill>
                  <a:schemeClr val="tx1"/>
                </a:solidFill>
                <a:effectLst/>
                <a:latin typeface="+mn-lt"/>
                <a:ea typeface="+mn-ea"/>
                <a:cs typeface="+mn-cs"/>
              </a:rPr>
              <a:t>test</a:t>
            </a:r>
            <a:r>
              <a:rPr lang="zh-CN" altLang="en-US" sz="1600" b="0" i="0" u="none" strike="noStrike" kern="1200" dirty="0">
                <a:solidFill>
                  <a:schemeClr val="tx1"/>
                </a:solidFill>
                <a:effectLst/>
                <a:latin typeface="+mn-lt"/>
                <a:ea typeface="+mn-ea"/>
                <a:cs typeface="+mn-cs"/>
              </a:rPr>
              <a:t>方法，</a:t>
            </a:r>
            <a:r>
              <a:rPr lang="en-US" altLang="zh-CN" sz="1600" b="0" i="0" u="none" strike="noStrike" kern="1200" dirty="0">
                <a:solidFill>
                  <a:schemeClr val="tx1"/>
                </a:solidFill>
                <a:effectLst/>
                <a:latin typeface="+mn-lt"/>
                <a:ea typeface="+mn-ea"/>
                <a:cs typeface="+mn-cs"/>
              </a:rPr>
              <a:t>test</a:t>
            </a:r>
            <a:r>
              <a:rPr lang="zh-CN" altLang="en-US" sz="1600" b="0" i="0" u="none" strike="noStrike" kern="1200" dirty="0">
                <a:solidFill>
                  <a:schemeClr val="tx1"/>
                </a:solidFill>
                <a:effectLst/>
                <a:latin typeface="+mn-lt"/>
                <a:ea typeface="+mn-ea"/>
                <a:cs typeface="+mn-cs"/>
              </a:rPr>
              <a:t>返回</a:t>
            </a:r>
            <a:r>
              <a:rPr lang="en-US" altLang="zh-CN" sz="1600" b="0" i="0" u="none" strike="noStrike" kern="1200" dirty="0">
                <a:solidFill>
                  <a:schemeClr val="tx1"/>
                </a:solidFill>
                <a:effectLst/>
                <a:latin typeface="+mn-lt"/>
                <a:ea typeface="+mn-ea"/>
                <a:cs typeface="+mn-cs"/>
              </a:rPr>
              <a:t>true</a:t>
            </a:r>
            <a:r>
              <a:rPr lang="zh-CN" altLang="en-US" sz="1600" b="0" i="0" u="none" strike="noStrike" kern="1200" dirty="0">
                <a:solidFill>
                  <a:schemeClr val="tx1"/>
                </a:solidFill>
                <a:effectLst/>
                <a:latin typeface="+mn-lt"/>
                <a:ea typeface="+mn-ea"/>
                <a:cs typeface="+mn-cs"/>
              </a:rPr>
              <a:t>就可以在</a:t>
            </a:r>
            <a:r>
              <a:rPr lang="en-US" altLang="zh-CN" sz="1600" b="0" i="0" u="none" strike="noStrike" kern="1200" dirty="0">
                <a:solidFill>
                  <a:schemeClr val="tx1"/>
                </a:solidFill>
                <a:effectLst/>
                <a:latin typeface="+mn-lt"/>
                <a:ea typeface="+mn-ea"/>
                <a:cs typeface="+mn-cs"/>
              </a:rPr>
              <a:t>catchError</a:t>
            </a:r>
            <a:r>
              <a:rPr lang="zh-CN" altLang="en-US" sz="1600" b="0" i="0" u="none" strike="noStrike" kern="1200" dirty="0">
                <a:solidFill>
                  <a:schemeClr val="tx1"/>
                </a:solidFill>
                <a:effectLst/>
                <a:latin typeface="+mn-lt"/>
                <a:ea typeface="+mn-ea"/>
                <a:cs typeface="+mn-cs"/>
              </a:rPr>
              <a:t>的</a:t>
            </a:r>
            <a:r>
              <a:rPr lang="en-US" altLang="zh-CN" sz="1600" b="0" i="0" u="none" strike="noStrike" kern="1200" dirty="0" err="1">
                <a:solidFill>
                  <a:schemeClr val="tx1"/>
                </a:solidFill>
                <a:effectLst/>
                <a:latin typeface="+mn-lt"/>
                <a:ea typeface="+mn-ea"/>
                <a:cs typeface="+mn-cs"/>
              </a:rPr>
              <a:t>onError</a:t>
            </a:r>
            <a:r>
              <a:rPr lang="zh-CN" altLang="en-US" sz="1600" b="0" i="0" u="none" strike="noStrike" kern="1200" dirty="0">
                <a:solidFill>
                  <a:schemeClr val="tx1"/>
                </a:solidFill>
                <a:effectLst/>
                <a:latin typeface="+mn-lt"/>
                <a:ea typeface="+mn-ea"/>
                <a:cs typeface="+mn-cs"/>
              </a:rPr>
              <a:t>方法里捕获到异常，如果</a:t>
            </a:r>
            <a:r>
              <a:rPr lang="en-US" altLang="zh-CN" sz="1600" b="0" i="0" u="none" strike="noStrike" kern="1200" dirty="0">
                <a:solidFill>
                  <a:schemeClr val="tx1"/>
                </a:solidFill>
                <a:effectLst/>
                <a:latin typeface="+mn-lt"/>
                <a:ea typeface="+mn-ea"/>
                <a:cs typeface="+mn-cs"/>
              </a:rPr>
              <a:t>test</a:t>
            </a:r>
            <a:r>
              <a:rPr lang="zh-CN" altLang="en-US" sz="1600" b="0" i="0" u="none" strike="noStrike" kern="1200" dirty="0">
                <a:solidFill>
                  <a:schemeClr val="tx1"/>
                </a:solidFill>
                <a:effectLst/>
                <a:latin typeface="+mn-lt"/>
                <a:ea typeface="+mn-ea"/>
                <a:cs typeface="+mn-cs"/>
              </a:rPr>
              <a:t>返回</a:t>
            </a:r>
            <a:r>
              <a:rPr lang="en-US" altLang="zh-CN" sz="1600" b="0" i="0" u="none" strike="noStrike" kern="1200" dirty="0">
                <a:solidFill>
                  <a:schemeClr val="tx1"/>
                </a:solidFill>
                <a:effectLst/>
                <a:latin typeface="+mn-lt"/>
                <a:ea typeface="+mn-ea"/>
                <a:cs typeface="+mn-cs"/>
              </a:rPr>
              <a:t>false</a:t>
            </a:r>
            <a:r>
              <a:rPr lang="zh-CN" altLang="en-US" sz="1600" b="0" i="0" u="none" strike="noStrike" kern="1200" dirty="0">
                <a:solidFill>
                  <a:schemeClr val="tx1"/>
                </a:solidFill>
                <a:effectLst/>
                <a:latin typeface="+mn-lt"/>
                <a:ea typeface="+mn-ea"/>
                <a:cs typeface="+mn-cs"/>
              </a:rPr>
              <a:t>，就把该异常继续抛出而不会在</a:t>
            </a:r>
            <a:r>
              <a:rPr lang="en-US" altLang="zh-CN" sz="1600" b="0" i="0" u="none" strike="noStrike" kern="1200" dirty="0">
                <a:solidFill>
                  <a:schemeClr val="tx1"/>
                </a:solidFill>
                <a:effectLst/>
                <a:latin typeface="+mn-lt"/>
                <a:ea typeface="+mn-ea"/>
                <a:cs typeface="+mn-cs"/>
              </a:rPr>
              <a:t>catchError</a:t>
            </a:r>
            <a:r>
              <a:rPr lang="zh-CN" altLang="en-US" sz="1600" b="0" i="0" u="none" strike="noStrike" kern="1200" dirty="0">
                <a:solidFill>
                  <a:schemeClr val="tx1"/>
                </a:solidFill>
                <a:effectLst/>
                <a:latin typeface="+mn-lt"/>
                <a:ea typeface="+mn-ea"/>
                <a:cs typeface="+mn-cs"/>
              </a:rPr>
              <a:t>方法里被捕获，如果不写</a:t>
            </a:r>
            <a:r>
              <a:rPr lang="en-US" altLang="zh-CN" sz="1600" b="0" i="0" u="none" strike="noStrike" kern="1200" dirty="0">
                <a:solidFill>
                  <a:schemeClr val="tx1"/>
                </a:solidFill>
                <a:effectLst/>
                <a:latin typeface="+mn-lt"/>
                <a:ea typeface="+mn-ea"/>
                <a:cs typeface="+mn-cs"/>
              </a:rPr>
              <a:t>test</a:t>
            </a:r>
            <a:r>
              <a:rPr lang="zh-CN" altLang="en-US" sz="1600" b="0" i="0" u="none" strike="noStrike" kern="1200" dirty="0">
                <a:solidFill>
                  <a:schemeClr val="tx1"/>
                </a:solidFill>
                <a:effectLst/>
                <a:latin typeface="+mn-lt"/>
                <a:ea typeface="+mn-ea"/>
                <a:cs typeface="+mn-cs"/>
              </a:rPr>
              <a:t>默认实现一个返回</a:t>
            </a:r>
            <a:r>
              <a:rPr lang="en-US" altLang="zh-CN" sz="1600" b="0" i="0" u="none" strike="noStrike" kern="1200" dirty="0">
                <a:solidFill>
                  <a:schemeClr val="tx1"/>
                </a:solidFill>
                <a:effectLst/>
                <a:latin typeface="+mn-lt"/>
                <a:ea typeface="+mn-ea"/>
                <a:cs typeface="+mn-cs"/>
              </a:rPr>
              <a:t>true</a:t>
            </a:r>
            <a:r>
              <a:rPr lang="zh-CN" altLang="en-US" sz="1600" b="0" i="0" u="none" strike="noStrike" kern="1200" dirty="0">
                <a:solidFill>
                  <a:schemeClr val="tx1"/>
                </a:solidFill>
                <a:effectLst/>
                <a:latin typeface="+mn-lt"/>
                <a:ea typeface="+mn-ea"/>
                <a:cs typeface="+mn-cs"/>
              </a:rPr>
              <a:t>的</a:t>
            </a:r>
            <a:r>
              <a:rPr lang="en-US" altLang="zh-CN" sz="1600" b="0" i="0" u="none" strike="noStrike" kern="1200" dirty="0">
                <a:solidFill>
                  <a:schemeClr val="tx1"/>
                </a:solidFill>
                <a:effectLst/>
                <a:latin typeface="+mn-lt"/>
                <a:ea typeface="+mn-ea"/>
                <a:cs typeface="+mn-cs"/>
              </a:rPr>
              <a:t>test</a:t>
            </a:r>
            <a:r>
              <a:rPr lang="zh-CN" altLang="en-US" sz="1600" b="0" i="0" u="none" strike="noStrike" kern="1200" dirty="0">
                <a:solidFill>
                  <a:schemeClr val="tx1"/>
                </a:solidFill>
                <a:effectLst/>
                <a:latin typeface="+mn-lt"/>
                <a:ea typeface="+mn-ea"/>
                <a:cs typeface="+mn-cs"/>
              </a:rPr>
              <a:t>方法</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310695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0" marR="0" indent="0" algn="l" defTabSz="1218565" rtl="0" eaLnBrk="1" fontAlgn="auto" latinLnBrk="0" hangingPunct="1">
              <a:lnSpc>
                <a:spcPct val="100000"/>
              </a:lnSpc>
              <a:spcBef>
                <a:spcPts val="0"/>
              </a:spcBef>
              <a:spcAft>
                <a:spcPts val="0"/>
              </a:spcAft>
              <a:buClrTx/>
              <a:buSzTx/>
              <a:buFontTx/>
              <a:buNone/>
              <a:tabLst/>
              <a:defRPr/>
            </a:pPr>
            <a:r>
              <a:rPr lang="zh-CN" altLang="en-US" sz="1600" dirty="0">
                <a:solidFill>
                  <a:srgbClr val="1577BA"/>
                </a:solidFill>
                <a:latin typeface="思源黑体 CN Bold" panose="020B0800000000000000" charset="-122"/>
                <a:ea typeface="思源黑体 CN Bold" panose="020B0800000000000000" charset="-122"/>
              </a:rPr>
              <a:t>在</a:t>
            </a:r>
            <a:r>
              <a:rPr lang="en-US" altLang="zh-CN" sz="1600" dirty="0">
                <a:solidFill>
                  <a:srgbClr val="1577BA"/>
                </a:solidFill>
                <a:latin typeface="思源黑体 CN Bold" panose="020B0800000000000000" charset="-122"/>
                <a:ea typeface="思源黑体 CN Bold" panose="020B0800000000000000" charset="-122"/>
              </a:rPr>
              <a:t>dart2</a:t>
            </a:r>
            <a:r>
              <a:rPr lang="zh-CN" altLang="en-US" sz="1600" dirty="0">
                <a:solidFill>
                  <a:srgbClr val="1577BA"/>
                </a:solidFill>
                <a:latin typeface="思源黑体 CN Bold" panose="020B0800000000000000" charset="-122"/>
                <a:ea typeface="思源黑体 CN Bold" panose="020B0800000000000000" charset="-122"/>
              </a:rPr>
              <a:t>之前，</a:t>
            </a:r>
            <a:r>
              <a:rPr lang="en-US" altLang="zh-CN" sz="1600" kern="1200" dirty="0">
                <a:solidFill>
                  <a:schemeClr val="tx1"/>
                </a:solidFill>
                <a:effectLst/>
                <a:latin typeface="+mn-lt"/>
                <a:ea typeface="+mn-ea"/>
                <a:cs typeface="+mn-cs"/>
              </a:rPr>
              <a:t>const</a:t>
            </a:r>
            <a:r>
              <a:rPr lang="zh-CN" altLang="en-US" sz="1600" kern="1200" dirty="0">
                <a:solidFill>
                  <a:schemeClr val="tx1"/>
                </a:solidFill>
                <a:effectLst/>
                <a:latin typeface="+mn-lt"/>
                <a:ea typeface="+mn-ea"/>
                <a:cs typeface="+mn-cs"/>
              </a:rPr>
              <a:t>赋值必须用</a:t>
            </a:r>
            <a:r>
              <a:rPr lang="en-US" altLang="zh-CN" sz="1600" kern="1200" dirty="0">
                <a:solidFill>
                  <a:schemeClr val="tx1"/>
                </a:solidFill>
                <a:effectLst/>
                <a:latin typeface="+mn-lt"/>
                <a:ea typeface="+mn-ea"/>
                <a:cs typeface="+mn-cs"/>
              </a:rPr>
              <a:t>const</a:t>
            </a:r>
            <a:r>
              <a:rPr lang="zh-CN" altLang="en-US" sz="1600" kern="1200" dirty="0">
                <a:solidFill>
                  <a:schemeClr val="tx1"/>
                </a:solidFill>
                <a:effectLst/>
                <a:latin typeface="+mn-lt"/>
                <a:ea typeface="+mn-ea"/>
                <a:cs typeface="+mn-cs"/>
              </a:rPr>
              <a:t>声明</a:t>
            </a:r>
            <a:endParaRPr lang="en-US" altLang="zh-CN" sz="1600" dirty="0">
              <a:solidFill>
                <a:srgbClr val="1577BA"/>
              </a:solidFill>
              <a:latin typeface="思源黑体 CN Bold" panose="020B0800000000000000" charset="-122"/>
              <a:ea typeface="思源黑体 CN Bold" panose="020B0800000000000000" charset="-122"/>
            </a:endParaRPr>
          </a:p>
        </p:txBody>
      </p:sp>
    </p:spTree>
    <p:extLst>
      <p:ext uri="{BB962C8B-B14F-4D97-AF65-F5344CB8AC3E}">
        <p14:creationId xmlns:p14="http://schemas.microsoft.com/office/powerpoint/2010/main" val="22622120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一个消息循环的职责就是不断从消息队列中取出消息并处理他们直到消息队列为空。</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消息队列中的消息可能来自用户输入，文件</a:t>
            </a:r>
            <a:r>
              <a:rPr lang="en-US" altLang="zh-CN" sz="1600" b="0" i="0" u="none" strike="noStrike" kern="1200" dirty="0">
                <a:solidFill>
                  <a:schemeClr val="tx1"/>
                </a:solidFill>
                <a:effectLst/>
                <a:latin typeface="+mn-lt"/>
                <a:ea typeface="+mn-ea"/>
                <a:cs typeface="+mn-cs"/>
              </a:rPr>
              <a:t>I/O</a:t>
            </a:r>
            <a:r>
              <a:rPr lang="zh-CN" altLang="en-US" sz="1600" b="0" i="0" u="none" strike="noStrike" kern="1200" dirty="0">
                <a:solidFill>
                  <a:schemeClr val="tx1"/>
                </a:solidFill>
                <a:effectLst/>
                <a:latin typeface="+mn-lt"/>
                <a:ea typeface="+mn-ea"/>
                <a:cs typeface="+mn-cs"/>
              </a:rPr>
              <a:t>消息，定时器等。例如上图的消息队列就包含了定时器消息和用户输入消息。</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Dart</a:t>
            </a:r>
            <a:r>
              <a:rPr lang="zh-CN" altLang="en-US" sz="1600" b="0" i="0" kern="1200" dirty="0">
                <a:solidFill>
                  <a:schemeClr val="tx1"/>
                </a:solidFill>
                <a:effectLst/>
                <a:latin typeface="+mn-lt"/>
                <a:ea typeface="+mn-ea"/>
                <a:cs typeface="+mn-cs"/>
              </a:rPr>
              <a:t>中的</a:t>
            </a:r>
            <a:r>
              <a:rPr lang="en-US" altLang="zh-CN" sz="1600" b="0" i="0" kern="1200" dirty="0">
                <a:solidFill>
                  <a:schemeClr val="tx1"/>
                </a:solidFill>
                <a:effectLst/>
                <a:latin typeface="+mn-lt"/>
                <a:ea typeface="+mn-ea"/>
                <a:cs typeface="+mn-cs"/>
              </a:rPr>
              <a:t>Main Isolate</a:t>
            </a:r>
            <a:r>
              <a:rPr lang="zh-CN" altLang="en-US" sz="1600" b="0" i="0" kern="1200" dirty="0">
                <a:solidFill>
                  <a:schemeClr val="tx1"/>
                </a:solidFill>
                <a:effectLst/>
                <a:latin typeface="+mn-lt"/>
                <a:ea typeface="+mn-ea"/>
                <a:cs typeface="+mn-cs"/>
              </a:rPr>
              <a:t>只有一个</a:t>
            </a:r>
            <a:r>
              <a:rPr lang="en-US" altLang="zh-CN" sz="1600" b="0" i="0" kern="1200" dirty="0">
                <a:solidFill>
                  <a:schemeClr val="tx1"/>
                </a:solidFill>
                <a:effectLst/>
                <a:latin typeface="+mn-lt"/>
                <a:ea typeface="+mn-ea"/>
                <a:cs typeface="+mn-cs"/>
              </a:rPr>
              <a:t>Event Looper</a:t>
            </a:r>
            <a:r>
              <a:rPr lang="zh-CN" altLang="en-US" sz="1600" b="0" i="0" kern="1200" dirty="0">
                <a:solidFill>
                  <a:schemeClr val="tx1"/>
                </a:solidFill>
                <a:effectLst/>
                <a:latin typeface="+mn-lt"/>
                <a:ea typeface="+mn-ea"/>
                <a:cs typeface="+mn-cs"/>
              </a:rPr>
              <a:t>，但是存在两个</a:t>
            </a:r>
            <a:r>
              <a:rPr lang="en-US" altLang="zh-CN" sz="1600" b="0" i="0" kern="1200" dirty="0">
                <a:solidFill>
                  <a:schemeClr val="tx1"/>
                </a:solidFill>
                <a:effectLst/>
                <a:latin typeface="+mn-lt"/>
                <a:ea typeface="+mn-ea"/>
                <a:cs typeface="+mn-cs"/>
              </a:rPr>
              <a:t>Event Queue: Event Queue</a:t>
            </a:r>
            <a:r>
              <a:rPr lang="zh-CN" altLang="en-US" sz="1600" b="0" i="0" kern="1200" dirty="0">
                <a:solidFill>
                  <a:schemeClr val="tx1"/>
                </a:solidFill>
                <a:effectLst/>
                <a:latin typeface="+mn-lt"/>
                <a:ea typeface="+mn-ea"/>
                <a:cs typeface="+mn-cs"/>
              </a:rPr>
              <a:t>以及</a:t>
            </a:r>
            <a:r>
              <a:rPr lang="en-US" altLang="zh-CN" sz="1600" b="0" i="0" kern="1200" dirty="0">
                <a:solidFill>
                  <a:schemeClr val="tx1"/>
                </a:solidFill>
                <a:effectLst/>
                <a:latin typeface="+mn-lt"/>
                <a:ea typeface="+mn-ea"/>
                <a:cs typeface="+mn-cs"/>
              </a:rPr>
              <a:t>Microtask Queue</a:t>
            </a:r>
            <a:r>
              <a:rPr lang="zh-CN" altLang="en-US" sz="1600" b="0" i="0"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8278070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优先全部执行完</a:t>
            </a:r>
            <a:r>
              <a:rPr lang="en-US" altLang="zh-CN" sz="1600" b="0" i="0" kern="1200" dirty="0">
                <a:solidFill>
                  <a:schemeClr val="tx1"/>
                </a:solidFill>
                <a:effectLst/>
                <a:latin typeface="+mn-lt"/>
                <a:ea typeface="+mn-ea"/>
                <a:cs typeface="+mn-cs"/>
              </a:rPr>
              <a:t>Microtask Queue</a:t>
            </a:r>
            <a:r>
              <a:rPr lang="zh-CN" altLang="en-US" sz="1600" b="0" i="0" kern="1200" dirty="0">
                <a:solidFill>
                  <a:schemeClr val="tx1"/>
                </a:solidFill>
                <a:effectLst/>
                <a:latin typeface="+mn-lt"/>
                <a:ea typeface="+mn-ea"/>
                <a:cs typeface="+mn-cs"/>
              </a:rPr>
              <a:t>中的</a:t>
            </a:r>
            <a:r>
              <a:rPr lang="en-US" altLang="zh-CN" sz="1600" b="0" i="0" kern="1200" dirty="0">
                <a:solidFill>
                  <a:schemeClr val="tx1"/>
                </a:solidFill>
                <a:effectLst/>
                <a:latin typeface="+mn-lt"/>
                <a:ea typeface="+mn-ea"/>
                <a:cs typeface="+mn-cs"/>
              </a:rPr>
              <a:t>Event</a:t>
            </a:r>
            <a:r>
              <a:rPr lang="zh-CN" altLang="en-US" sz="1600" b="0" i="0"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直到</a:t>
            </a:r>
            <a:r>
              <a:rPr lang="en-US" altLang="zh-CN" sz="1600" b="0" i="0" kern="1200" dirty="0">
                <a:solidFill>
                  <a:schemeClr val="tx1"/>
                </a:solidFill>
                <a:effectLst/>
                <a:latin typeface="+mn-lt"/>
                <a:ea typeface="+mn-ea"/>
                <a:cs typeface="+mn-cs"/>
              </a:rPr>
              <a:t>Microtask Queue</a:t>
            </a:r>
            <a:r>
              <a:rPr lang="zh-CN" altLang="en-US" sz="1600" b="0" i="0" kern="1200" dirty="0">
                <a:solidFill>
                  <a:schemeClr val="tx1"/>
                </a:solidFill>
                <a:effectLst/>
                <a:latin typeface="+mn-lt"/>
                <a:ea typeface="+mn-ea"/>
                <a:cs typeface="+mn-cs"/>
              </a:rPr>
              <a:t>为空时，才会执行</a:t>
            </a:r>
            <a:r>
              <a:rPr lang="en-US" altLang="zh-CN" sz="1600" b="0" i="0" kern="1200" dirty="0">
                <a:solidFill>
                  <a:schemeClr val="tx1"/>
                </a:solidFill>
                <a:effectLst/>
                <a:latin typeface="+mn-lt"/>
                <a:ea typeface="+mn-ea"/>
                <a:cs typeface="+mn-cs"/>
              </a:rPr>
              <a:t>Event Queue</a:t>
            </a:r>
            <a:r>
              <a:rPr lang="zh-CN" altLang="en-US" sz="1600" b="0" i="0" kern="1200" dirty="0">
                <a:solidFill>
                  <a:schemeClr val="tx1"/>
                </a:solidFill>
                <a:effectLst/>
                <a:latin typeface="+mn-lt"/>
                <a:ea typeface="+mn-ea"/>
                <a:cs typeface="+mn-cs"/>
              </a:rPr>
              <a:t>中的</a:t>
            </a:r>
            <a:r>
              <a:rPr lang="en-US" altLang="zh-CN" sz="1600" b="0" i="0" kern="1200" dirty="0">
                <a:solidFill>
                  <a:schemeClr val="tx1"/>
                </a:solidFill>
                <a:effectLst/>
                <a:latin typeface="+mn-lt"/>
                <a:ea typeface="+mn-ea"/>
                <a:cs typeface="+mn-cs"/>
              </a:rPr>
              <a:t>Event</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1" i="0" kern="1200" dirty="0">
                <a:solidFill>
                  <a:schemeClr val="tx1"/>
                </a:solidFill>
                <a:effectLst/>
                <a:latin typeface="+mn-lt"/>
                <a:ea typeface="+mn-ea"/>
                <a:cs typeface="+mn-cs"/>
              </a:rPr>
              <a:t>当</a:t>
            </a:r>
            <a:r>
              <a:rPr lang="en-US" altLang="zh-CN" sz="1600" b="1" i="0" kern="1200" dirty="0">
                <a:solidFill>
                  <a:schemeClr val="tx1"/>
                </a:solidFill>
                <a:effectLst/>
                <a:latin typeface="+mn-lt"/>
                <a:ea typeface="+mn-ea"/>
                <a:cs typeface="+mn-cs"/>
              </a:rPr>
              <a:t>Event Looper</a:t>
            </a:r>
            <a:r>
              <a:rPr lang="zh-CN" altLang="en-US" sz="1600" b="1" i="0" kern="1200" dirty="0">
                <a:solidFill>
                  <a:schemeClr val="tx1"/>
                </a:solidFill>
                <a:effectLst/>
                <a:latin typeface="+mn-lt"/>
                <a:ea typeface="+mn-ea"/>
                <a:cs typeface="+mn-cs"/>
              </a:rPr>
              <a:t>正在处理</a:t>
            </a:r>
            <a:r>
              <a:rPr lang="en-US" altLang="zh-CN" sz="1600" b="1" i="0" kern="1200" dirty="0">
                <a:solidFill>
                  <a:schemeClr val="tx1"/>
                </a:solidFill>
                <a:effectLst/>
                <a:latin typeface="+mn-lt"/>
                <a:ea typeface="+mn-ea"/>
                <a:cs typeface="+mn-cs"/>
              </a:rPr>
              <a:t>Microtask Queue</a:t>
            </a:r>
            <a:r>
              <a:rPr lang="zh-CN" altLang="en-US" sz="1600" b="1" i="0" kern="1200" dirty="0">
                <a:solidFill>
                  <a:schemeClr val="tx1"/>
                </a:solidFill>
                <a:effectLst/>
                <a:latin typeface="+mn-lt"/>
                <a:ea typeface="+mn-ea"/>
                <a:cs typeface="+mn-cs"/>
              </a:rPr>
              <a:t>中的</a:t>
            </a:r>
            <a:r>
              <a:rPr lang="en-US" altLang="zh-CN" sz="1600" b="1" i="0" kern="1200" dirty="0">
                <a:solidFill>
                  <a:schemeClr val="tx1"/>
                </a:solidFill>
                <a:effectLst/>
                <a:latin typeface="+mn-lt"/>
                <a:ea typeface="+mn-ea"/>
                <a:cs typeface="+mn-cs"/>
              </a:rPr>
              <a:t>Event</a:t>
            </a:r>
            <a:r>
              <a:rPr lang="zh-CN" altLang="en-US" sz="1600" b="1" i="0" kern="1200" dirty="0">
                <a:solidFill>
                  <a:schemeClr val="tx1"/>
                </a:solidFill>
                <a:effectLst/>
                <a:latin typeface="+mn-lt"/>
                <a:ea typeface="+mn-ea"/>
                <a:cs typeface="+mn-cs"/>
              </a:rPr>
              <a:t>时候，</a:t>
            </a:r>
            <a:r>
              <a:rPr lang="en-US" altLang="zh-CN" sz="1600" b="1" i="0" kern="1200" dirty="0">
                <a:solidFill>
                  <a:schemeClr val="tx1"/>
                </a:solidFill>
                <a:effectLst/>
                <a:latin typeface="+mn-lt"/>
                <a:ea typeface="+mn-ea"/>
                <a:cs typeface="+mn-cs"/>
              </a:rPr>
              <a:t>Event Queue</a:t>
            </a:r>
            <a:r>
              <a:rPr lang="zh-CN" altLang="en-US" sz="1600" b="1" i="0" kern="1200" dirty="0">
                <a:solidFill>
                  <a:schemeClr val="tx1"/>
                </a:solidFill>
                <a:effectLst/>
                <a:latin typeface="+mn-lt"/>
                <a:ea typeface="+mn-ea"/>
                <a:cs typeface="+mn-cs"/>
              </a:rPr>
              <a:t>中的</a:t>
            </a:r>
            <a:r>
              <a:rPr lang="en-US" altLang="zh-CN" sz="1600" b="1" i="0" kern="1200" dirty="0">
                <a:solidFill>
                  <a:schemeClr val="tx1"/>
                </a:solidFill>
                <a:effectLst/>
                <a:latin typeface="+mn-lt"/>
                <a:ea typeface="+mn-ea"/>
                <a:cs typeface="+mn-cs"/>
              </a:rPr>
              <a:t>Event</a:t>
            </a:r>
            <a:r>
              <a:rPr lang="zh-CN" altLang="en-US" sz="1600" b="1" i="0" kern="1200" dirty="0">
                <a:solidFill>
                  <a:schemeClr val="tx1"/>
                </a:solidFill>
                <a:effectLst/>
                <a:latin typeface="+mn-lt"/>
                <a:ea typeface="+mn-ea"/>
                <a:cs typeface="+mn-cs"/>
              </a:rPr>
              <a:t>就停止了处理了，此时</a:t>
            </a:r>
            <a:r>
              <a:rPr lang="en-US" altLang="zh-CN" sz="1600" b="1" i="0" kern="1200" dirty="0">
                <a:solidFill>
                  <a:schemeClr val="tx1"/>
                </a:solidFill>
                <a:effectLst/>
                <a:latin typeface="+mn-lt"/>
                <a:ea typeface="+mn-ea"/>
                <a:cs typeface="+mn-cs"/>
              </a:rPr>
              <a:t>App</a:t>
            </a:r>
            <a:r>
              <a:rPr lang="zh-CN" altLang="en-US" sz="1600" b="1" i="0" kern="1200" dirty="0">
                <a:solidFill>
                  <a:schemeClr val="tx1"/>
                </a:solidFill>
                <a:effectLst/>
                <a:latin typeface="+mn-lt"/>
                <a:ea typeface="+mn-ea"/>
                <a:cs typeface="+mn-cs"/>
              </a:rPr>
              <a:t>不能绘制任何图形，不能处理任何鼠标点击，不能处理文件</a:t>
            </a:r>
            <a:r>
              <a:rPr lang="en-US" altLang="zh-CN" sz="1600" b="1" i="0" kern="1200" dirty="0">
                <a:solidFill>
                  <a:schemeClr val="tx1"/>
                </a:solidFill>
                <a:effectLst/>
                <a:latin typeface="+mn-lt"/>
                <a:ea typeface="+mn-ea"/>
                <a:cs typeface="+mn-cs"/>
              </a:rPr>
              <a:t>IO</a:t>
            </a:r>
            <a:r>
              <a:rPr lang="zh-CN" altLang="en-US" sz="1600" b="1" i="0" kern="1200" dirty="0">
                <a:solidFill>
                  <a:schemeClr val="tx1"/>
                </a:solidFill>
                <a:effectLst/>
                <a:latin typeface="+mn-lt"/>
                <a:ea typeface="+mn-ea"/>
                <a:cs typeface="+mn-cs"/>
              </a:rPr>
              <a:t>等等。</a:t>
            </a:r>
            <a:endParaRPr lang="en-US" altLang="zh-CN" sz="1600" b="1"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1" i="0" kern="1200" dirty="0">
                <a:solidFill>
                  <a:schemeClr val="tx1"/>
                </a:solidFill>
                <a:effectLst/>
                <a:latin typeface="+mn-lt"/>
                <a:ea typeface="+mn-ea"/>
                <a:cs typeface="+mn-cs"/>
              </a:rPr>
              <a:t>绘制图形，处理鼠标点击，处理文件</a:t>
            </a:r>
            <a:r>
              <a:rPr lang="en-US" altLang="zh-CN" sz="1600" b="1" i="0" kern="1200" dirty="0">
                <a:solidFill>
                  <a:schemeClr val="tx1"/>
                </a:solidFill>
                <a:effectLst/>
                <a:latin typeface="+mn-lt"/>
                <a:ea typeface="+mn-ea"/>
                <a:cs typeface="+mn-cs"/>
              </a:rPr>
              <a:t>IO</a:t>
            </a:r>
            <a:r>
              <a:rPr lang="zh-CN" altLang="en-US" sz="1600" b="1" i="0" kern="1200" dirty="0">
                <a:solidFill>
                  <a:schemeClr val="tx1"/>
                </a:solidFill>
                <a:effectLst/>
                <a:latin typeface="+mn-lt"/>
                <a:ea typeface="+mn-ea"/>
                <a:cs typeface="+mn-cs"/>
              </a:rPr>
              <a:t>等都是在</a:t>
            </a:r>
            <a:r>
              <a:rPr lang="en-US" altLang="zh-CN" sz="1600" b="1" i="0" kern="1200" dirty="0">
                <a:solidFill>
                  <a:schemeClr val="tx1"/>
                </a:solidFill>
                <a:effectLst/>
                <a:latin typeface="+mn-lt"/>
                <a:ea typeface="+mn-ea"/>
                <a:cs typeface="+mn-cs"/>
              </a:rPr>
              <a:t>Event Queue</a:t>
            </a:r>
            <a:r>
              <a:rPr lang="zh-CN" altLang="en-US" sz="1600" b="1" i="0" kern="1200" dirty="0">
                <a:solidFill>
                  <a:schemeClr val="tx1"/>
                </a:solidFill>
                <a:effectLst/>
                <a:latin typeface="+mn-lt"/>
                <a:ea typeface="+mn-ea"/>
                <a:cs typeface="+mn-cs"/>
              </a:rPr>
              <a:t>里完成的。</a:t>
            </a:r>
            <a:endParaRPr lang="en-US" altLang="zh-CN" sz="16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244901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优先全部执行完</a:t>
            </a:r>
            <a:r>
              <a:rPr lang="en-US" altLang="zh-CN" sz="1600" b="0" i="0" kern="1200" dirty="0">
                <a:solidFill>
                  <a:schemeClr val="tx1"/>
                </a:solidFill>
                <a:effectLst/>
                <a:latin typeface="+mn-lt"/>
                <a:ea typeface="+mn-ea"/>
                <a:cs typeface="+mn-cs"/>
              </a:rPr>
              <a:t>Microtask Queue</a:t>
            </a:r>
            <a:r>
              <a:rPr lang="zh-CN" altLang="en-US" sz="1600" b="0" i="0" kern="1200" dirty="0">
                <a:solidFill>
                  <a:schemeClr val="tx1"/>
                </a:solidFill>
                <a:effectLst/>
                <a:latin typeface="+mn-lt"/>
                <a:ea typeface="+mn-ea"/>
                <a:cs typeface="+mn-cs"/>
              </a:rPr>
              <a:t>中的</a:t>
            </a:r>
            <a:r>
              <a:rPr lang="en-US" altLang="zh-CN" sz="1600" b="0" i="0" kern="1200" dirty="0">
                <a:solidFill>
                  <a:schemeClr val="tx1"/>
                </a:solidFill>
                <a:effectLst/>
                <a:latin typeface="+mn-lt"/>
                <a:ea typeface="+mn-ea"/>
                <a:cs typeface="+mn-cs"/>
              </a:rPr>
              <a:t>Event</a:t>
            </a:r>
            <a:r>
              <a:rPr lang="zh-CN" altLang="en-US" sz="1600" b="0" i="0"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直到</a:t>
            </a:r>
            <a:r>
              <a:rPr lang="en-US" altLang="zh-CN" sz="1600" b="0" i="0" kern="1200" dirty="0">
                <a:solidFill>
                  <a:schemeClr val="tx1"/>
                </a:solidFill>
                <a:effectLst/>
                <a:latin typeface="+mn-lt"/>
                <a:ea typeface="+mn-ea"/>
                <a:cs typeface="+mn-cs"/>
              </a:rPr>
              <a:t>Microtask Queue</a:t>
            </a:r>
            <a:r>
              <a:rPr lang="zh-CN" altLang="en-US" sz="1600" b="0" i="0" kern="1200" dirty="0">
                <a:solidFill>
                  <a:schemeClr val="tx1"/>
                </a:solidFill>
                <a:effectLst/>
                <a:latin typeface="+mn-lt"/>
                <a:ea typeface="+mn-ea"/>
                <a:cs typeface="+mn-cs"/>
              </a:rPr>
              <a:t>为空时，才会执行</a:t>
            </a:r>
            <a:r>
              <a:rPr lang="en-US" altLang="zh-CN" sz="1600" b="0" i="0" kern="1200" dirty="0">
                <a:solidFill>
                  <a:schemeClr val="tx1"/>
                </a:solidFill>
                <a:effectLst/>
                <a:latin typeface="+mn-lt"/>
                <a:ea typeface="+mn-ea"/>
                <a:cs typeface="+mn-cs"/>
              </a:rPr>
              <a:t>Event Queue</a:t>
            </a:r>
            <a:r>
              <a:rPr lang="zh-CN" altLang="en-US" sz="1600" b="0" i="0" kern="1200" dirty="0">
                <a:solidFill>
                  <a:schemeClr val="tx1"/>
                </a:solidFill>
                <a:effectLst/>
                <a:latin typeface="+mn-lt"/>
                <a:ea typeface="+mn-ea"/>
                <a:cs typeface="+mn-cs"/>
              </a:rPr>
              <a:t>中的</a:t>
            </a:r>
            <a:r>
              <a:rPr lang="en-US" altLang="zh-CN" sz="1600" b="0" i="0" kern="1200" dirty="0">
                <a:solidFill>
                  <a:schemeClr val="tx1"/>
                </a:solidFill>
                <a:effectLst/>
                <a:latin typeface="+mn-lt"/>
                <a:ea typeface="+mn-ea"/>
                <a:cs typeface="+mn-cs"/>
              </a:rPr>
              <a:t>Event</a:t>
            </a:r>
            <a:r>
              <a:rPr lang="zh-CN" altLang="en-US" sz="1600" b="0" i="0" u="none" strike="noStrike"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34012357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使用</a:t>
            </a:r>
            <a:r>
              <a:rPr lang="en-US" altLang="zh-CN" sz="1600" b="0" i="0" u="none" strike="noStrike" kern="1200" dirty="0">
                <a:solidFill>
                  <a:schemeClr val="tx1"/>
                </a:solidFill>
                <a:effectLst/>
                <a:latin typeface="+mn-lt"/>
                <a:ea typeface="+mn-ea"/>
                <a:cs typeface="+mn-cs"/>
              </a:rPr>
              <a:t>new Future</a:t>
            </a:r>
            <a:r>
              <a:rPr lang="zh-CN" altLang="en-US" sz="1600" b="0" i="0" u="none" strike="noStrike" kern="1200" dirty="0">
                <a:solidFill>
                  <a:schemeClr val="tx1"/>
                </a:solidFill>
                <a:effectLst/>
                <a:latin typeface="+mn-lt"/>
                <a:ea typeface="+mn-ea"/>
                <a:cs typeface="+mn-cs"/>
              </a:rPr>
              <a:t>将任务加入</a:t>
            </a:r>
            <a:r>
              <a:rPr lang="en-US" altLang="zh-CN" sz="1600" b="0" i="0" u="none" strike="noStrike" kern="1200" dirty="0">
                <a:solidFill>
                  <a:schemeClr val="tx1"/>
                </a:solidFill>
                <a:effectLst/>
                <a:latin typeface="+mn-lt"/>
                <a:ea typeface="+mn-ea"/>
                <a:cs typeface="+mn-cs"/>
              </a:rPr>
              <a:t>event</a:t>
            </a:r>
            <a:r>
              <a:rPr lang="zh-CN" altLang="en-US" sz="1600" b="0" i="0" u="none" strike="noStrike" kern="1200" dirty="0">
                <a:solidFill>
                  <a:schemeClr val="tx1"/>
                </a:solidFill>
                <a:effectLst/>
                <a:latin typeface="+mn-lt"/>
                <a:ea typeface="+mn-ea"/>
                <a:cs typeface="+mn-cs"/>
              </a:rPr>
              <a:t>队列。</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Future</a:t>
            </a:r>
            <a:r>
              <a:rPr lang="zh-CN" altLang="en-US" sz="1600" b="0" i="0" kern="1200" dirty="0">
                <a:solidFill>
                  <a:schemeClr val="tx1"/>
                </a:solidFill>
                <a:effectLst/>
                <a:latin typeface="+mn-lt"/>
                <a:ea typeface="+mn-ea"/>
                <a:cs typeface="+mn-cs"/>
              </a:rPr>
              <a:t>中的</a:t>
            </a:r>
            <a:r>
              <a:rPr lang="en-US" altLang="zh-CN" sz="1600" b="0" i="0" kern="1200" dirty="0">
                <a:solidFill>
                  <a:schemeClr val="tx1"/>
                </a:solidFill>
                <a:effectLst/>
                <a:latin typeface="+mn-lt"/>
                <a:ea typeface="+mn-ea"/>
                <a:cs typeface="+mn-cs"/>
              </a:rPr>
              <a:t>then</a:t>
            </a:r>
            <a:r>
              <a:rPr lang="zh-CN" altLang="en-US" sz="1600" b="0" i="0" kern="1200" dirty="0">
                <a:solidFill>
                  <a:schemeClr val="tx1"/>
                </a:solidFill>
                <a:effectLst/>
                <a:latin typeface="+mn-lt"/>
                <a:ea typeface="+mn-ea"/>
                <a:cs typeface="+mn-cs"/>
              </a:rPr>
              <a:t>并没有创建新的</a:t>
            </a:r>
            <a:r>
              <a:rPr lang="en-US" altLang="zh-CN" sz="1600" b="0" i="0" kern="1200" dirty="0">
                <a:solidFill>
                  <a:schemeClr val="tx1"/>
                </a:solidFill>
                <a:effectLst/>
                <a:latin typeface="+mn-lt"/>
                <a:ea typeface="+mn-ea"/>
                <a:cs typeface="+mn-cs"/>
              </a:rPr>
              <a:t>Event</a:t>
            </a:r>
            <a:r>
              <a:rPr lang="zh-CN" altLang="en-US" sz="1600" b="0" i="0" kern="1200" dirty="0">
                <a:solidFill>
                  <a:schemeClr val="tx1"/>
                </a:solidFill>
                <a:effectLst/>
                <a:latin typeface="+mn-lt"/>
                <a:ea typeface="+mn-ea"/>
                <a:cs typeface="+mn-cs"/>
              </a:rPr>
              <a:t>丢到</a:t>
            </a:r>
            <a:r>
              <a:rPr lang="en-US" altLang="zh-CN" sz="1600" b="0" i="0" kern="1200" dirty="0">
                <a:solidFill>
                  <a:schemeClr val="tx1"/>
                </a:solidFill>
                <a:effectLst/>
                <a:latin typeface="+mn-lt"/>
                <a:ea typeface="+mn-ea"/>
                <a:cs typeface="+mn-cs"/>
              </a:rPr>
              <a:t>Event Queue</a:t>
            </a:r>
            <a:r>
              <a:rPr lang="zh-CN" altLang="en-US" sz="1600" b="0" i="0" kern="1200" dirty="0">
                <a:solidFill>
                  <a:schemeClr val="tx1"/>
                </a:solidFill>
                <a:effectLst/>
                <a:latin typeface="+mn-lt"/>
                <a:ea typeface="+mn-ea"/>
                <a:cs typeface="+mn-cs"/>
              </a:rPr>
              <a:t>中，而只是一个普通的</a:t>
            </a:r>
            <a:r>
              <a:rPr lang="en-US" altLang="zh-CN" sz="1600" b="0" i="0" kern="1200" dirty="0">
                <a:solidFill>
                  <a:schemeClr val="tx1"/>
                </a:solidFill>
                <a:effectLst/>
                <a:latin typeface="+mn-lt"/>
                <a:ea typeface="+mn-ea"/>
                <a:cs typeface="+mn-cs"/>
              </a:rPr>
              <a:t>Function Call</a:t>
            </a:r>
            <a:r>
              <a:rPr lang="zh-CN" altLang="en-US" sz="1600" b="0" i="0" kern="1200" dirty="0">
                <a:solidFill>
                  <a:schemeClr val="tx1"/>
                </a:solidFill>
                <a:effectLst/>
                <a:latin typeface="+mn-lt"/>
                <a:ea typeface="+mn-ea"/>
                <a:cs typeface="+mn-cs"/>
              </a:rPr>
              <a:t>，在</a:t>
            </a:r>
            <a:r>
              <a:rPr lang="en-US" altLang="zh-CN" sz="1600" b="0" i="0" kern="1200" dirty="0">
                <a:solidFill>
                  <a:schemeClr val="tx1"/>
                </a:solidFill>
                <a:effectLst/>
                <a:latin typeface="+mn-lt"/>
                <a:ea typeface="+mn-ea"/>
                <a:cs typeface="+mn-cs"/>
              </a:rPr>
              <a:t>FutureTask</a:t>
            </a:r>
            <a:r>
              <a:rPr lang="zh-CN" altLang="en-US" sz="1600" b="0" i="0" kern="1200" dirty="0">
                <a:solidFill>
                  <a:schemeClr val="tx1"/>
                </a:solidFill>
                <a:effectLst/>
                <a:latin typeface="+mn-lt"/>
                <a:ea typeface="+mn-ea"/>
                <a:cs typeface="+mn-cs"/>
              </a:rPr>
              <a:t>执行完后，立即开始执行</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如果在</a:t>
            </a:r>
            <a:r>
              <a:rPr lang="en-US" altLang="zh-CN" sz="1600" b="0" i="0" u="none" strike="noStrike" kern="1200" dirty="0">
                <a:solidFill>
                  <a:schemeClr val="tx1"/>
                </a:solidFill>
                <a:effectLst/>
                <a:latin typeface="+mn-lt"/>
                <a:ea typeface="+mn-ea"/>
                <a:cs typeface="+mn-cs"/>
              </a:rPr>
              <a:t>then()</a:t>
            </a:r>
            <a:r>
              <a:rPr lang="zh-CN" altLang="en-US" sz="1600" b="0" i="0" u="none" strike="noStrike" kern="1200" dirty="0">
                <a:solidFill>
                  <a:schemeClr val="tx1"/>
                </a:solidFill>
                <a:effectLst/>
                <a:latin typeface="+mn-lt"/>
                <a:ea typeface="+mn-ea"/>
                <a:cs typeface="+mn-cs"/>
              </a:rPr>
              <a:t>调用之前</a:t>
            </a:r>
            <a:r>
              <a:rPr lang="en-US" altLang="zh-CN" sz="1600" b="0" i="0" u="none" strike="noStrike" kern="1200" dirty="0">
                <a:solidFill>
                  <a:schemeClr val="tx1"/>
                </a:solidFill>
                <a:effectLst/>
                <a:latin typeface="+mn-lt"/>
                <a:ea typeface="+mn-ea"/>
                <a:cs typeface="+mn-cs"/>
              </a:rPr>
              <a:t>Future</a:t>
            </a:r>
            <a:r>
              <a:rPr lang="zh-CN" altLang="en-US" sz="1600" b="0" i="0" u="none" strike="noStrike" kern="1200" dirty="0">
                <a:solidFill>
                  <a:schemeClr val="tx1"/>
                </a:solidFill>
                <a:effectLst/>
                <a:latin typeface="+mn-lt"/>
                <a:ea typeface="+mn-ea"/>
                <a:cs typeface="+mn-cs"/>
              </a:rPr>
              <a:t>就已经执行完毕了，那么任务会被加入到</a:t>
            </a:r>
            <a:r>
              <a:rPr lang="en-US" altLang="zh-CN" sz="1600" b="0" i="0" u="none" strike="noStrike" kern="1200" dirty="0">
                <a:solidFill>
                  <a:schemeClr val="tx1"/>
                </a:solidFill>
                <a:effectLst/>
                <a:latin typeface="+mn-lt"/>
                <a:ea typeface="+mn-ea"/>
                <a:cs typeface="+mn-cs"/>
              </a:rPr>
              <a:t>microtask</a:t>
            </a:r>
            <a:r>
              <a:rPr lang="zh-CN" altLang="en-US" sz="1600" b="0" i="0" u="none" strike="noStrike" kern="1200" dirty="0">
                <a:solidFill>
                  <a:schemeClr val="tx1"/>
                </a:solidFill>
                <a:effectLst/>
                <a:latin typeface="+mn-lt"/>
                <a:ea typeface="+mn-ea"/>
                <a:cs typeface="+mn-cs"/>
              </a:rPr>
              <a:t>队列中，</a:t>
            </a:r>
            <a:r>
              <a:rPr lang="zh-CN" altLang="en-US" sz="1600" b="0" i="0" kern="1200" dirty="0">
                <a:solidFill>
                  <a:schemeClr val="tx1"/>
                </a:solidFill>
                <a:effectLst/>
                <a:latin typeface="+mn-lt"/>
                <a:ea typeface="+mn-ea"/>
                <a:cs typeface="+mn-cs"/>
              </a:rPr>
              <a:t>并且该任务会执行</a:t>
            </a:r>
            <a:r>
              <a:rPr lang="en-US" altLang="zh-CN" sz="1600" b="0" i="0" kern="1200" dirty="0">
                <a:solidFill>
                  <a:schemeClr val="tx1"/>
                </a:solidFill>
                <a:effectLst/>
                <a:latin typeface="+mn-lt"/>
                <a:ea typeface="+mn-ea"/>
                <a:cs typeface="+mn-cs"/>
              </a:rPr>
              <a:t>then()</a:t>
            </a:r>
            <a:r>
              <a:rPr lang="zh-CN" altLang="en-US" sz="1600" b="0" i="0" kern="1200" dirty="0">
                <a:solidFill>
                  <a:schemeClr val="tx1"/>
                </a:solidFill>
                <a:effectLst/>
                <a:latin typeface="+mn-lt"/>
                <a:ea typeface="+mn-ea"/>
                <a:cs typeface="+mn-cs"/>
              </a:rPr>
              <a:t>中注册的回调函数。</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使用</a:t>
            </a:r>
            <a:r>
              <a:rPr lang="en-US" altLang="zh-CN" sz="1600" b="0" i="0" kern="1200" dirty="0">
                <a:solidFill>
                  <a:schemeClr val="tx1"/>
                </a:solidFill>
                <a:effectLst/>
                <a:latin typeface="+mn-lt"/>
                <a:ea typeface="+mn-ea"/>
                <a:cs typeface="+mn-cs"/>
              </a:rPr>
              <a:t>Future.value</a:t>
            </a:r>
            <a:r>
              <a:rPr lang="zh-CN" altLang="en-US" sz="1600" b="0" i="0" kern="1200" dirty="0">
                <a:solidFill>
                  <a:schemeClr val="tx1"/>
                </a:solidFill>
                <a:effectLst/>
                <a:latin typeface="+mn-lt"/>
                <a:ea typeface="+mn-ea"/>
                <a:cs typeface="+mn-cs"/>
              </a:rPr>
              <a:t>构造函数的时候，就会上一条一样，创建</a:t>
            </a:r>
            <a:r>
              <a:rPr lang="en-US" altLang="zh-CN" sz="1600" b="0" i="0" kern="1200" dirty="0">
                <a:solidFill>
                  <a:schemeClr val="tx1"/>
                </a:solidFill>
                <a:effectLst/>
                <a:latin typeface="+mn-lt"/>
                <a:ea typeface="+mn-ea"/>
                <a:cs typeface="+mn-cs"/>
              </a:rPr>
              <a:t>Task</a:t>
            </a:r>
            <a:r>
              <a:rPr lang="zh-CN" altLang="en-US" sz="1600" b="0" i="0" kern="1200" dirty="0">
                <a:solidFill>
                  <a:schemeClr val="tx1"/>
                </a:solidFill>
                <a:effectLst/>
                <a:latin typeface="+mn-lt"/>
                <a:ea typeface="+mn-ea"/>
                <a:cs typeface="+mn-cs"/>
              </a:rPr>
              <a:t>丢到</a:t>
            </a:r>
            <a:r>
              <a:rPr lang="en-US" altLang="zh-CN" sz="1600" b="0" i="0" kern="1200" dirty="0">
                <a:solidFill>
                  <a:schemeClr val="tx1"/>
                </a:solidFill>
                <a:effectLst/>
                <a:latin typeface="+mn-lt"/>
                <a:ea typeface="+mn-ea"/>
                <a:cs typeface="+mn-cs"/>
              </a:rPr>
              <a:t>microtask Queue</a:t>
            </a:r>
            <a:r>
              <a:rPr lang="zh-CN" altLang="en-US" sz="1600" b="0" i="0" kern="1200" dirty="0">
                <a:solidFill>
                  <a:schemeClr val="tx1"/>
                </a:solidFill>
                <a:effectLst/>
                <a:latin typeface="+mn-lt"/>
                <a:ea typeface="+mn-ea"/>
                <a:cs typeface="+mn-cs"/>
              </a:rPr>
              <a:t>中执行</a:t>
            </a:r>
            <a:r>
              <a:rPr lang="en-US" altLang="zh-CN" sz="1600" b="0" i="0" kern="1200" dirty="0">
                <a:solidFill>
                  <a:schemeClr val="tx1"/>
                </a:solidFill>
                <a:effectLst/>
                <a:latin typeface="+mn-lt"/>
                <a:ea typeface="+mn-ea"/>
                <a:cs typeface="+mn-cs"/>
              </a:rPr>
              <a:t>then</a:t>
            </a:r>
            <a:r>
              <a:rPr lang="zh-CN" altLang="en-US" sz="1600" b="0" i="0" kern="1200" dirty="0">
                <a:solidFill>
                  <a:schemeClr val="tx1"/>
                </a:solidFill>
                <a:effectLst/>
                <a:latin typeface="+mn-lt"/>
                <a:ea typeface="+mn-ea"/>
                <a:cs typeface="+mn-cs"/>
              </a:rPr>
              <a:t>传入的函数。</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Future.sync</a:t>
            </a:r>
            <a:r>
              <a:rPr lang="zh-CN" altLang="en-US" sz="1600" b="0" i="0" kern="1200" dirty="0">
                <a:solidFill>
                  <a:schemeClr val="tx1"/>
                </a:solidFill>
                <a:effectLst/>
                <a:latin typeface="+mn-lt"/>
                <a:ea typeface="+mn-ea"/>
                <a:cs typeface="+mn-cs"/>
              </a:rPr>
              <a:t>构造函数执行了它传入的函数之后，也会立即创建</a:t>
            </a:r>
            <a:r>
              <a:rPr lang="en-US" altLang="zh-CN" sz="1600" b="0" i="0" kern="1200" dirty="0">
                <a:solidFill>
                  <a:schemeClr val="tx1"/>
                </a:solidFill>
                <a:effectLst/>
                <a:latin typeface="+mn-lt"/>
                <a:ea typeface="+mn-ea"/>
                <a:cs typeface="+mn-cs"/>
              </a:rPr>
              <a:t>Task</a:t>
            </a:r>
            <a:r>
              <a:rPr lang="zh-CN" altLang="en-US" sz="1600" b="0" i="0" kern="1200" dirty="0">
                <a:solidFill>
                  <a:schemeClr val="tx1"/>
                </a:solidFill>
                <a:effectLst/>
                <a:latin typeface="+mn-lt"/>
                <a:ea typeface="+mn-ea"/>
                <a:cs typeface="+mn-cs"/>
              </a:rPr>
              <a:t>丢到</a:t>
            </a:r>
            <a:r>
              <a:rPr lang="en-US" altLang="zh-CN" sz="1600" b="0" i="0" kern="1200" dirty="0">
                <a:solidFill>
                  <a:schemeClr val="tx1"/>
                </a:solidFill>
                <a:effectLst/>
                <a:latin typeface="+mn-lt"/>
                <a:ea typeface="+mn-ea"/>
                <a:cs typeface="+mn-cs"/>
              </a:rPr>
              <a:t>microtask Queue</a:t>
            </a:r>
            <a:r>
              <a:rPr lang="zh-CN" altLang="en-US" sz="1600" b="0" i="0" kern="1200" dirty="0">
                <a:solidFill>
                  <a:schemeClr val="tx1"/>
                </a:solidFill>
                <a:effectLst/>
                <a:latin typeface="+mn-lt"/>
                <a:ea typeface="+mn-ea"/>
                <a:cs typeface="+mn-cs"/>
              </a:rPr>
              <a:t>中执行。</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当任务需要延迟执行时，可以使用</a:t>
            </a:r>
            <a:r>
              <a:rPr lang="en-US" altLang="zh-CN" sz="1600" b="0" i="0" kern="1200" dirty="0">
                <a:solidFill>
                  <a:schemeClr val="tx1"/>
                </a:solidFill>
                <a:effectLst/>
                <a:latin typeface="+mn-lt"/>
                <a:ea typeface="+mn-ea"/>
                <a:cs typeface="+mn-cs"/>
              </a:rPr>
              <a:t>new Future.delay()</a:t>
            </a:r>
            <a:r>
              <a:rPr lang="zh-CN" altLang="en-US" sz="1600" b="0" i="0" kern="1200" dirty="0">
                <a:solidFill>
                  <a:schemeClr val="tx1"/>
                </a:solidFill>
                <a:effectLst/>
                <a:latin typeface="+mn-lt"/>
                <a:ea typeface="+mn-ea"/>
                <a:cs typeface="+mn-cs"/>
              </a:rPr>
              <a:t>来将任务延迟执行。</a:t>
            </a:r>
          </a:p>
          <a:p>
            <a:pPr marL="0" marR="0" lvl="0" indent="0" algn="l" defTabSz="1218565" rtl="0" eaLnBrk="1" fontAlgn="auto" latinLnBrk="0" hangingPunct="1">
              <a:lnSpc>
                <a:spcPct val="100000"/>
              </a:lnSpc>
              <a:spcBef>
                <a:spcPts val="0"/>
              </a:spcBef>
              <a:spcAft>
                <a:spcPts val="0"/>
              </a:spcAft>
              <a:buClrTx/>
              <a:buSzTx/>
              <a:buFontTx/>
              <a:buNone/>
              <a:tabLst/>
              <a:defRPr/>
            </a:pPr>
            <a:endParaRPr lang="zh-CN" altLang="en-US"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b="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3056924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如果可以，尽量将任务放入</a:t>
            </a:r>
            <a:r>
              <a:rPr lang="en-US" altLang="zh-CN" sz="1600" b="0" i="0" u="none" strike="noStrike" kern="1200" dirty="0">
                <a:solidFill>
                  <a:schemeClr val="tx1"/>
                </a:solidFill>
                <a:effectLst/>
                <a:latin typeface="+mn-lt"/>
                <a:ea typeface="+mn-ea"/>
                <a:cs typeface="+mn-cs"/>
              </a:rPr>
              <a:t>event</a:t>
            </a:r>
            <a:r>
              <a:rPr lang="zh-CN" altLang="en-US" sz="1600" b="0" i="0" u="none" strike="noStrike" kern="1200" dirty="0">
                <a:solidFill>
                  <a:schemeClr val="tx1"/>
                </a:solidFill>
                <a:effectLst/>
                <a:latin typeface="+mn-lt"/>
                <a:ea typeface="+mn-ea"/>
                <a:cs typeface="+mn-cs"/>
              </a:rPr>
              <a:t>队列中。</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使用</a:t>
            </a:r>
            <a:r>
              <a:rPr lang="en-US" altLang="zh-CN" sz="1600" b="0" i="0" u="none" strike="noStrike" kern="1200" dirty="0">
                <a:solidFill>
                  <a:schemeClr val="tx1"/>
                </a:solidFill>
                <a:effectLst/>
                <a:latin typeface="+mn-lt"/>
                <a:ea typeface="+mn-ea"/>
                <a:cs typeface="+mn-cs"/>
              </a:rPr>
              <a:t>Future</a:t>
            </a:r>
            <a:r>
              <a:rPr lang="zh-CN" altLang="en-US" sz="1600" b="0" i="0" u="none" strike="noStrike" kern="1200" dirty="0">
                <a:solidFill>
                  <a:schemeClr val="tx1"/>
                </a:solidFill>
                <a:effectLst/>
                <a:latin typeface="+mn-lt"/>
                <a:ea typeface="+mn-ea"/>
                <a:cs typeface="+mn-cs"/>
              </a:rPr>
              <a:t>的</a:t>
            </a:r>
            <a:r>
              <a:rPr lang="en-US" altLang="zh-CN" sz="1600" b="0" i="0" u="none" strike="noStrike" kern="1200" dirty="0">
                <a:solidFill>
                  <a:schemeClr val="tx1"/>
                </a:solidFill>
                <a:effectLst/>
                <a:latin typeface="+mn-lt"/>
                <a:ea typeface="+mn-ea"/>
                <a:cs typeface="+mn-cs"/>
              </a:rPr>
              <a:t>then</a:t>
            </a:r>
            <a:r>
              <a:rPr lang="zh-CN" altLang="en-US" sz="1600" b="0" i="0" u="none" strike="noStrike" kern="1200" dirty="0">
                <a:solidFill>
                  <a:schemeClr val="tx1"/>
                </a:solidFill>
                <a:effectLst/>
                <a:latin typeface="+mn-lt"/>
                <a:ea typeface="+mn-ea"/>
                <a:cs typeface="+mn-cs"/>
              </a:rPr>
              <a:t>方法或</a:t>
            </a:r>
            <a:r>
              <a:rPr lang="en-US" altLang="zh-CN" sz="1600" b="0" i="0" u="none" strike="noStrike" kern="1200" dirty="0">
                <a:solidFill>
                  <a:schemeClr val="tx1"/>
                </a:solidFill>
                <a:effectLst/>
                <a:latin typeface="+mn-lt"/>
                <a:ea typeface="+mn-ea"/>
                <a:cs typeface="+mn-cs"/>
              </a:rPr>
              <a:t>whenComplete</a:t>
            </a:r>
            <a:r>
              <a:rPr lang="zh-CN" altLang="en-US" sz="1600" b="0" i="0" u="none" strike="noStrike" kern="1200" dirty="0">
                <a:solidFill>
                  <a:schemeClr val="tx1"/>
                </a:solidFill>
                <a:effectLst/>
                <a:latin typeface="+mn-lt"/>
                <a:ea typeface="+mn-ea"/>
                <a:cs typeface="+mn-cs"/>
              </a:rPr>
              <a:t>方法来指定任务顺序。</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为了保持你</a:t>
            </a:r>
            <a:r>
              <a:rPr lang="en-US" altLang="zh-CN" sz="1600" b="0" i="0" u="none" strike="noStrike" kern="1200" dirty="0">
                <a:solidFill>
                  <a:schemeClr val="tx1"/>
                </a:solidFill>
                <a:effectLst/>
                <a:latin typeface="+mn-lt"/>
                <a:ea typeface="+mn-ea"/>
                <a:cs typeface="+mn-cs"/>
              </a:rPr>
              <a:t>app</a:t>
            </a:r>
            <a:r>
              <a:rPr lang="zh-CN" altLang="en-US" sz="1600" b="0" i="0" u="none" strike="noStrike" kern="1200" dirty="0">
                <a:solidFill>
                  <a:schemeClr val="tx1"/>
                </a:solidFill>
                <a:effectLst/>
                <a:latin typeface="+mn-lt"/>
                <a:ea typeface="+mn-ea"/>
                <a:cs typeface="+mn-cs"/>
              </a:rPr>
              <a:t>的可响应性，尽量不要将大计算量的任务放入这两个队列。</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大计算量的任务放入额外的</a:t>
            </a:r>
            <a:r>
              <a:rPr lang="en-US" altLang="zh-CN" sz="1600" b="0" i="0" u="none" strike="noStrike" kern="1200" dirty="0">
                <a:solidFill>
                  <a:schemeClr val="tx1"/>
                </a:solidFill>
                <a:effectLst/>
                <a:latin typeface="+mn-lt"/>
                <a:ea typeface="+mn-ea"/>
                <a:cs typeface="+mn-cs"/>
              </a:rPr>
              <a:t>isolate</a:t>
            </a:r>
            <a:r>
              <a:rPr lang="zh-CN" altLang="en-US" sz="1600" b="0" i="0" u="none" strike="noStrike" kern="1200" dirty="0">
                <a:solidFill>
                  <a:schemeClr val="tx1"/>
                </a:solidFill>
                <a:effectLst/>
                <a:latin typeface="+mn-lt"/>
                <a:ea typeface="+mn-ea"/>
                <a:cs typeface="+mn-cs"/>
              </a:rPr>
              <a:t>中。</a:t>
            </a:r>
            <a:endParaRPr lang="zh-CN" altLang="en-US" sz="1600" b="0" i="0" kern="1200" dirty="0">
              <a:solidFill>
                <a:schemeClr val="tx1"/>
              </a:solidFill>
              <a:effectLst/>
              <a:latin typeface="+mn-lt"/>
              <a:ea typeface="+mn-ea"/>
              <a:cs typeface="+mn-cs"/>
            </a:endParaRPr>
          </a:p>
          <a:p>
            <a:pPr marL="0" marR="0" lvl="0" indent="0" algn="l" defTabSz="1218565" rtl="0" eaLnBrk="1" fontAlgn="auto" latinLnBrk="0" hangingPunct="1">
              <a:lnSpc>
                <a:spcPct val="100000"/>
              </a:lnSpc>
              <a:spcBef>
                <a:spcPts val="0"/>
              </a:spcBef>
              <a:spcAft>
                <a:spcPts val="0"/>
              </a:spcAft>
              <a:buClrTx/>
              <a:buSzTx/>
              <a:buFontTx/>
              <a:buNone/>
              <a:tabLst/>
              <a:defRPr/>
            </a:pPr>
            <a:endParaRPr lang="zh-CN" altLang="en-US"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1741337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使用</a:t>
            </a:r>
            <a:r>
              <a:rPr lang="en-US" altLang="zh-CN" sz="1600" i="0" kern="1200" dirty="0">
                <a:solidFill>
                  <a:schemeClr val="tx1"/>
                </a:solidFill>
                <a:effectLst/>
                <a:latin typeface="+mn-lt"/>
                <a:ea typeface="+mn-ea"/>
                <a:cs typeface="+mn-cs"/>
              </a:rPr>
              <a:t>sync*</a:t>
            </a:r>
            <a:r>
              <a:rPr lang="zh-CN" altLang="en-US" sz="1600" i="0" kern="1200" dirty="0">
                <a:solidFill>
                  <a:schemeClr val="tx1"/>
                </a:solidFill>
                <a:effectLst/>
                <a:latin typeface="+mn-lt"/>
                <a:ea typeface="+mn-ea"/>
                <a:cs typeface="+mn-cs"/>
              </a:rPr>
              <a:t>，返回的是</a:t>
            </a:r>
            <a:r>
              <a:rPr lang="en-US" altLang="zh-CN" sz="1600" i="0" kern="1200" dirty="0">
                <a:solidFill>
                  <a:schemeClr val="tx1"/>
                </a:solidFill>
                <a:effectLst/>
                <a:latin typeface="+mn-lt"/>
                <a:ea typeface="+mn-ea"/>
                <a:cs typeface="+mn-cs"/>
              </a:rPr>
              <a:t>Iterable</a:t>
            </a:r>
            <a:r>
              <a:rPr lang="zh-CN" altLang="en-US" sz="1600" i="0" kern="1200" dirty="0">
                <a:solidFill>
                  <a:schemeClr val="tx1"/>
                </a:solidFill>
                <a:effectLst/>
                <a:latin typeface="+mn-lt"/>
                <a:ea typeface="+mn-ea"/>
                <a:cs typeface="+mn-cs"/>
              </a:rPr>
              <a:t>对象</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i="0" kern="1200" dirty="0">
                <a:solidFill>
                  <a:schemeClr val="tx1"/>
                </a:solidFill>
                <a:effectLst/>
                <a:latin typeface="+mn-lt"/>
                <a:ea typeface="+mn-ea"/>
                <a:cs typeface="+mn-cs"/>
              </a:rPr>
              <a:t>yield</a:t>
            </a:r>
            <a:r>
              <a:rPr lang="zh-CN" altLang="en-US" sz="1600" i="0" kern="1200" dirty="0">
                <a:solidFill>
                  <a:schemeClr val="tx1"/>
                </a:solidFill>
                <a:effectLst/>
                <a:latin typeface="+mn-lt"/>
                <a:ea typeface="+mn-ea"/>
                <a:cs typeface="+mn-cs"/>
              </a:rPr>
              <a:t>会返回</a:t>
            </a:r>
            <a:r>
              <a:rPr lang="en-US" altLang="zh-CN" sz="1600" i="0" kern="1200" dirty="0">
                <a:solidFill>
                  <a:schemeClr val="tx1"/>
                </a:solidFill>
                <a:effectLst/>
                <a:latin typeface="+mn-lt"/>
                <a:ea typeface="+mn-ea"/>
                <a:cs typeface="+mn-cs"/>
              </a:rPr>
              <a:t>moveNext</a:t>
            </a:r>
            <a:r>
              <a:rPr lang="zh-CN" altLang="en-US" sz="1600" i="0" kern="1200" dirty="0">
                <a:solidFill>
                  <a:schemeClr val="tx1"/>
                </a:solidFill>
                <a:effectLst/>
                <a:latin typeface="+mn-lt"/>
                <a:ea typeface="+mn-ea"/>
                <a:cs typeface="+mn-cs"/>
              </a:rPr>
              <a:t>为</a:t>
            </a:r>
            <a:r>
              <a:rPr lang="en-US" altLang="zh-CN" sz="1600" i="0" kern="1200" dirty="0">
                <a:solidFill>
                  <a:schemeClr val="tx1"/>
                </a:solidFill>
                <a:effectLst/>
                <a:latin typeface="+mn-lt"/>
                <a:ea typeface="+mn-ea"/>
                <a:cs typeface="+mn-cs"/>
              </a:rPr>
              <a:t>true,</a:t>
            </a:r>
            <a:r>
              <a:rPr lang="zh-CN" altLang="en-US" sz="1600" i="0" kern="1200" dirty="0">
                <a:solidFill>
                  <a:schemeClr val="tx1"/>
                </a:solidFill>
                <a:effectLst/>
                <a:latin typeface="+mn-lt"/>
                <a:ea typeface="+mn-ea"/>
                <a:cs typeface="+mn-cs"/>
              </a:rPr>
              <a:t>并等待 </a:t>
            </a:r>
            <a:r>
              <a:rPr lang="en-US" altLang="zh-CN" sz="1600" i="0" kern="1200" dirty="0">
                <a:solidFill>
                  <a:schemeClr val="tx1"/>
                </a:solidFill>
                <a:effectLst/>
                <a:latin typeface="+mn-lt"/>
                <a:ea typeface="+mn-ea"/>
                <a:cs typeface="+mn-cs"/>
              </a:rPr>
              <a:t>moveNext </a:t>
            </a:r>
            <a:r>
              <a:rPr lang="zh-CN" altLang="en-US" sz="1600" i="0" kern="1200" dirty="0">
                <a:solidFill>
                  <a:schemeClr val="tx1"/>
                </a:solidFill>
                <a:effectLst/>
                <a:latin typeface="+mn-lt"/>
                <a:ea typeface="+mn-ea"/>
                <a:cs typeface="+mn-cs"/>
              </a:rPr>
              <a:t>指令</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调用</a:t>
            </a:r>
            <a:r>
              <a:rPr lang="en-US" altLang="zh-CN" sz="1600" i="0" kern="1200" dirty="0">
                <a:solidFill>
                  <a:schemeClr val="tx1"/>
                </a:solidFill>
                <a:effectLst/>
                <a:latin typeface="+mn-lt"/>
                <a:ea typeface="+mn-ea"/>
                <a:cs typeface="+mn-cs"/>
              </a:rPr>
              <a:t>getSyncGenerator</a:t>
            </a:r>
            <a:r>
              <a:rPr lang="zh-CN" altLang="en-US" sz="1600" i="0" kern="1200" dirty="0">
                <a:solidFill>
                  <a:schemeClr val="tx1"/>
                </a:solidFill>
                <a:effectLst/>
                <a:latin typeface="+mn-lt"/>
                <a:ea typeface="+mn-ea"/>
                <a:cs typeface="+mn-cs"/>
              </a:rPr>
              <a:t>立即返回</a:t>
            </a:r>
            <a:r>
              <a:rPr lang="en-US" altLang="zh-CN" sz="1600" i="0" kern="1200" dirty="0">
                <a:solidFill>
                  <a:schemeClr val="tx1"/>
                </a:solidFill>
                <a:effectLst/>
                <a:latin typeface="+mn-lt"/>
                <a:ea typeface="+mn-ea"/>
                <a:cs typeface="+mn-cs"/>
              </a:rPr>
              <a:t>Iterable</a:t>
            </a:r>
            <a:r>
              <a:rPr lang="zh-CN" altLang="en-US" sz="1600" i="0" kern="1200" dirty="0">
                <a:solidFill>
                  <a:schemeClr val="tx1"/>
                </a:solidFill>
                <a:effectLst/>
                <a:latin typeface="+mn-lt"/>
                <a:ea typeface="+mn-ea"/>
                <a:cs typeface="+mn-cs"/>
              </a:rPr>
              <a:t>对象</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调用</a:t>
            </a:r>
            <a:r>
              <a:rPr lang="en-US" altLang="zh-CN" sz="1600" i="0" kern="1200" dirty="0">
                <a:solidFill>
                  <a:schemeClr val="tx1"/>
                </a:solidFill>
                <a:effectLst/>
                <a:latin typeface="+mn-lt"/>
                <a:ea typeface="+mn-ea"/>
                <a:cs typeface="+mn-cs"/>
              </a:rPr>
              <a:t>moveNext</a:t>
            </a:r>
            <a:r>
              <a:rPr lang="zh-CN" altLang="en-US" sz="1600" i="0" kern="1200" dirty="0">
                <a:solidFill>
                  <a:schemeClr val="tx1"/>
                </a:solidFill>
                <a:effectLst/>
                <a:latin typeface="+mn-lt"/>
                <a:ea typeface="+mn-ea"/>
                <a:cs typeface="+mn-cs"/>
              </a:rPr>
              <a:t>方法时</a:t>
            </a:r>
            <a:r>
              <a:rPr lang="en-US" altLang="zh-CN" sz="1600" dirty="0">
                <a:latin typeface="Consolas" panose="020B0609020204030204" pitchFamily="49" charset="0"/>
              </a:rPr>
              <a:t>getSyncGenerator</a:t>
            </a:r>
            <a:r>
              <a:rPr lang="zh-CN" altLang="en-US" sz="1600" i="0" kern="1200" dirty="0">
                <a:solidFill>
                  <a:schemeClr val="tx1"/>
                </a:solidFill>
                <a:effectLst/>
                <a:latin typeface="+mn-lt"/>
                <a:ea typeface="+mn-ea"/>
                <a:cs typeface="+mn-cs"/>
              </a:rPr>
              <a:t>才开始执行</a:t>
            </a:r>
            <a:r>
              <a:rPr lang="zh-CN" altLang="en-US" sz="1600" b="0" i="0" u="none" strike="noStrike" kern="1200" dirty="0">
                <a:solidFill>
                  <a:schemeClr val="tx1"/>
                </a:solidFill>
                <a:effectLst/>
                <a:latin typeface="+mn-lt"/>
                <a:ea typeface="+mn-ea"/>
                <a:cs typeface="+mn-cs"/>
              </a:rPr>
              <a:t>。</a:t>
            </a:r>
            <a:endParaRPr lang="zh-CN" altLang="en-US" sz="16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49823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使用</a:t>
            </a:r>
            <a:r>
              <a:rPr lang="en-US" altLang="zh-CN" sz="1600" i="0" kern="1200" dirty="0">
                <a:solidFill>
                  <a:schemeClr val="tx1"/>
                </a:solidFill>
                <a:effectLst/>
                <a:latin typeface="+mn-lt"/>
                <a:ea typeface="+mn-ea"/>
                <a:cs typeface="+mn-cs"/>
              </a:rPr>
              <a:t>async*</a:t>
            </a:r>
            <a:r>
              <a:rPr lang="zh-CN" altLang="en-US" sz="1600" i="0" kern="1200" dirty="0">
                <a:solidFill>
                  <a:schemeClr val="tx1"/>
                </a:solidFill>
                <a:effectLst/>
                <a:latin typeface="+mn-lt"/>
                <a:ea typeface="+mn-ea"/>
                <a:cs typeface="+mn-cs"/>
              </a:rPr>
              <a:t>，返回的是</a:t>
            </a:r>
            <a:r>
              <a:rPr lang="en-US" altLang="zh-CN" sz="1600" i="0" kern="1200" dirty="0">
                <a:solidFill>
                  <a:schemeClr val="tx1"/>
                </a:solidFill>
                <a:effectLst/>
                <a:latin typeface="+mn-lt"/>
                <a:ea typeface="+mn-ea"/>
                <a:cs typeface="+mn-cs"/>
              </a:rPr>
              <a:t>Stream</a:t>
            </a:r>
            <a:r>
              <a:rPr lang="zh-CN" altLang="en-US" sz="1600" i="0" kern="1200" dirty="0">
                <a:solidFill>
                  <a:schemeClr val="tx1"/>
                </a:solidFill>
                <a:effectLst/>
                <a:latin typeface="+mn-lt"/>
                <a:ea typeface="+mn-ea"/>
                <a:cs typeface="+mn-cs"/>
              </a:rPr>
              <a:t>对象</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i="0" kern="1200" dirty="0">
                <a:solidFill>
                  <a:schemeClr val="tx1"/>
                </a:solidFill>
                <a:effectLst/>
                <a:latin typeface="+mn-lt"/>
                <a:ea typeface="+mn-ea"/>
                <a:cs typeface="+mn-cs"/>
              </a:rPr>
              <a:t>yield</a:t>
            </a:r>
            <a:r>
              <a:rPr lang="zh-CN" altLang="en-US" sz="1600" i="0" kern="1200" dirty="0">
                <a:solidFill>
                  <a:schemeClr val="tx1"/>
                </a:solidFill>
                <a:effectLst/>
                <a:latin typeface="+mn-lt"/>
                <a:ea typeface="+mn-ea"/>
                <a:cs typeface="+mn-cs"/>
              </a:rPr>
              <a:t>不用暂停，数据以流的方式一次性推送</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通过</a:t>
            </a:r>
            <a:r>
              <a:rPr lang="en-US" altLang="zh-CN" sz="1600" i="0" kern="1200" dirty="0">
                <a:solidFill>
                  <a:schemeClr val="tx1"/>
                </a:solidFill>
                <a:effectLst/>
                <a:latin typeface="+mn-lt"/>
                <a:ea typeface="+mn-ea"/>
                <a:cs typeface="+mn-cs"/>
              </a:rPr>
              <a:t>StreamSubscription</a:t>
            </a:r>
            <a:r>
              <a:rPr lang="zh-CN" altLang="en-US" sz="1600" i="0" kern="1200" dirty="0">
                <a:solidFill>
                  <a:schemeClr val="tx1"/>
                </a:solidFill>
                <a:effectLst/>
                <a:latin typeface="+mn-lt"/>
                <a:ea typeface="+mn-ea"/>
                <a:cs typeface="+mn-cs"/>
              </a:rPr>
              <a:t>进行控制</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调用</a:t>
            </a:r>
            <a:r>
              <a:rPr lang="en-US" altLang="zh-CN" sz="1600" i="0" kern="1200" dirty="0">
                <a:solidFill>
                  <a:schemeClr val="tx1"/>
                </a:solidFill>
                <a:effectLst/>
                <a:latin typeface="+mn-lt"/>
                <a:ea typeface="+mn-ea"/>
                <a:cs typeface="+mn-cs"/>
              </a:rPr>
              <a:t>getAsyncGenerator</a:t>
            </a:r>
            <a:r>
              <a:rPr lang="zh-CN" altLang="en-US" sz="1600" i="0" kern="1200" dirty="0">
                <a:solidFill>
                  <a:schemeClr val="tx1"/>
                </a:solidFill>
                <a:effectLst/>
                <a:latin typeface="+mn-lt"/>
                <a:ea typeface="+mn-ea"/>
                <a:cs typeface="+mn-cs"/>
              </a:rPr>
              <a:t>立即返回</a:t>
            </a:r>
            <a:r>
              <a:rPr lang="en-US" altLang="zh-CN" sz="1600" i="0" kern="1200" dirty="0">
                <a:solidFill>
                  <a:schemeClr val="tx1"/>
                </a:solidFill>
                <a:effectLst/>
                <a:latin typeface="+mn-lt"/>
                <a:ea typeface="+mn-ea"/>
                <a:cs typeface="+mn-cs"/>
              </a:rPr>
              <a:t>Stream,</a:t>
            </a:r>
            <a:r>
              <a:rPr lang="zh-CN" altLang="en-US" sz="1600" i="0" kern="1200" dirty="0">
                <a:solidFill>
                  <a:schemeClr val="tx1"/>
                </a:solidFill>
                <a:effectLst/>
                <a:latin typeface="+mn-lt"/>
                <a:ea typeface="+mn-ea"/>
                <a:cs typeface="+mn-cs"/>
              </a:rPr>
              <a:t>只有执行了</a:t>
            </a:r>
            <a:r>
              <a:rPr lang="en-US" altLang="zh-CN" sz="1600" i="0" kern="1200" dirty="0">
                <a:solidFill>
                  <a:schemeClr val="tx1"/>
                </a:solidFill>
                <a:effectLst/>
                <a:latin typeface="+mn-lt"/>
                <a:ea typeface="+mn-ea"/>
                <a:cs typeface="+mn-cs"/>
              </a:rPr>
              <a:t>listen</a:t>
            </a:r>
            <a:r>
              <a:rPr lang="zh-CN" altLang="en-US" sz="1600" i="0" kern="1200" dirty="0">
                <a:solidFill>
                  <a:schemeClr val="tx1"/>
                </a:solidFill>
                <a:effectLst/>
                <a:latin typeface="+mn-lt"/>
                <a:ea typeface="+mn-ea"/>
                <a:cs typeface="+mn-cs"/>
              </a:rPr>
              <a:t>，函数才会开始执行</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listen</a:t>
            </a:r>
            <a:r>
              <a:rPr lang="zh-CN" altLang="en-US" sz="1600" b="0" i="0" kern="1200" dirty="0">
                <a:solidFill>
                  <a:schemeClr val="tx1"/>
                </a:solidFill>
                <a:effectLst/>
                <a:latin typeface="+mn-lt"/>
                <a:ea typeface="+mn-ea"/>
                <a:cs typeface="+mn-cs"/>
              </a:rPr>
              <a:t>返回一个</a:t>
            </a:r>
            <a:r>
              <a:rPr lang="en-US" altLang="zh-CN" sz="1600" b="0" i="0" kern="1200" dirty="0">
                <a:solidFill>
                  <a:schemeClr val="tx1"/>
                </a:solidFill>
                <a:effectLst/>
                <a:latin typeface="+mn-lt"/>
                <a:ea typeface="+mn-ea"/>
                <a:cs typeface="+mn-cs"/>
              </a:rPr>
              <a:t>StreamSubscription </a:t>
            </a:r>
            <a:r>
              <a:rPr lang="zh-CN" altLang="en-US" sz="1600" b="0" i="0" kern="1200" dirty="0">
                <a:solidFill>
                  <a:schemeClr val="tx1"/>
                </a:solidFill>
                <a:effectLst/>
                <a:latin typeface="+mn-lt"/>
                <a:ea typeface="+mn-ea"/>
                <a:cs typeface="+mn-cs"/>
              </a:rPr>
              <a:t>对象进行流监听控制</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可以使用</a:t>
            </a:r>
            <a:r>
              <a:rPr lang="en-US" altLang="zh-CN" sz="1600" i="0" kern="1200" dirty="0">
                <a:solidFill>
                  <a:schemeClr val="tx1"/>
                </a:solidFill>
                <a:effectLst/>
                <a:latin typeface="+mn-lt"/>
                <a:ea typeface="+mn-ea"/>
                <a:cs typeface="+mn-cs"/>
              </a:rPr>
              <a:t>StreamSubscription</a:t>
            </a:r>
            <a:r>
              <a:rPr lang="zh-CN" altLang="en-US" sz="1600" i="0" kern="1200" dirty="0">
                <a:solidFill>
                  <a:schemeClr val="tx1"/>
                </a:solidFill>
                <a:effectLst/>
                <a:latin typeface="+mn-lt"/>
                <a:ea typeface="+mn-ea"/>
                <a:cs typeface="+mn-cs"/>
              </a:rPr>
              <a:t>对象对数据流进行控制。</a:t>
            </a:r>
            <a:endParaRPr lang="zh-CN" altLang="en-US" sz="1600" b="0" i="0" kern="1200" dirty="0">
              <a:solidFill>
                <a:schemeClr val="tx1"/>
              </a:solidFill>
              <a:effectLst/>
              <a:latin typeface="+mn-lt"/>
              <a:ea typeface="+mn-ea"/>
              <a:cs typeface="+mn-cs"/>
            </a:endParaRPr>
          </a:p>
          <a:p>
            <a:pPr marL="0" marR="0" lvl="0" indent="0" algn="l" defTabSz="1218565" rtl="0" eaLnBrk="1" fontAlgn="auto" latinLnBrk="0" hangingPunct="1">
              <a:lnSpc>
                <a:spcPct val="100000"/>
              </a:lnSpc>
              <a:spcBef>
                <a:spcPts val="0"/>
              </a:spcBef>
              <a:spcAft>
                <a:spcPts val="0"/>
              </a:spcAft>
              <a:buClrTx/>
              <a:buSzTx/>
              <a:buFontTx/>
              <a:buNone/>
              <a:tabLst/>
              <a:defRPr/>
            </a:pPr>
            <a:endParaRPr lang="zh-CN" altLang="en-US"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6661562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yield* </a:t>
            </a:r>
            <a:r>
              <a:rPr lang="zh-CN" altLang="en-US" sz="1600" b="0" i="0" kern="1200" dirty="0">
                <a:solidFill>
                  <a:schemeClr val="tx1"/>
                </a:solidFill>
                <a:effectLst/>
                <a:latin typeface="+mn-lt"/>
                <a:ea typeface="+mn-ea"/>
                <a:cs typeface="+mn-cs"/>
              </a:rPr>
              <a:t>以指针的方式传递递归对象，而不是整个同步对象。</a:t>
            </a: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33060972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Dart</a:t>
            </a:r>
            <a:r>
              <a:rPr lang="zh-CN" altLang="en-US" sz="1600" b="0" i="0" u="none" strike="noStrike" kern="1200" dirty="0">
                <a:solidFill>
                  <a:schemeClr val="tx1"/>
                </a:solidFill>
                <a:effectLst/>
                <a:latin typeface="+mn-lt"/>
                <a:ea typeface="+mn-ea"/>
                <a:cs typeface="+mn-cs"/>
              </a:rPr>
              <a:t>没有共享内存的并发，没有竞争的可能性所以不需要锁，也就不用担心死锁的问题。</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isolate</a:t>
            </a:r>
            <a:r>
              <a:rPr lang="zh-CN" altLang="en-US" sz="1600" b="0" i="0" u="none" strike="noStrike" kern="1200" dirty="0">
                <a:solidFill>
                  <a:schemeClr val="tx1"/>
                </a:solidFill>
                <a:effectLst/>
                <a:latin typeface="+mn-lt"/>
                <a:ea typeface="+mn-ea"/>
                <a:cs typeface="+mn-cs"/>
              </a:rPr>
              <a:t>之间没有共享内存，所以他们之间的通信唯一方式只能是通过</a:t>
            </a:r>
            <a:r>
              <a:rPr lang="en-US" altLang="zh-CN" sz="1600" b="0" i="0" u="none" strike="noStrike" kern="1200" dirty="0">
                <a:solidFill>
                  <a:schemeClr val="tx1"/>
                </a:solidFill>
                <a:effectLst/>
                <a:latin typeface="+mn-lt"/>
                <a:ea typeface="+mn-ea"/>
                <a:cs typeface="+mn-cs"/>
              </a:rPr>
              <a:t>Port</a:t>
            </a:r>
            <a:r>
              <a:rPr lang="zh-CN" altLang="en-US" sz="1600" b="0" i="0" u="none" strike="noStrike" kern="1200" dirty="0">
                <a:solidFill>
                  <a:schemeClr val="tx1"/>
                </a:solidFill>
                <a:effectLst/>
                <a:latin typeface="+mn-lt"/>
                <a:ea typeface="+mn-ea"/>
                <a:cs typeface="+mn-cs"/>
              </a:rPr>
              <a:t>进行，而且</a:t>
            </a:r>
            <a:r>
              <a:rPr lang="en-US" altLang="zh-CN" sz="1600" b="0" i="0" u="none" strike="noStrike" kern="1200" dirty="0">
                <a:solidFill>
                  <a:schemeClr val="tx1"/>
                </a:solidFill>
                <a:effectLst/>
                <a:latin typeface="+mn-lt"/>
                <a:ea typeface="+mn-ea"/>
                <a:cs typeface="+mn-cs"/>
              </a:rPr>
              <a:t>Dart</a:t>
            </a:r>
            <a:r>
              <a:rPr lang="zh-CN" altLang="en-US" sz="1600" b="0" i="0" u="none" strike="noStrike" kern="1200" dirty="0">
                <a:solidFill>
                  <a:schemeClr val="tx1"/>
                </a:solidFill>
                <a:effectLst/>
                <a:latin typeface="+mn-lt"/>
                <a:ea typeface="+mn-ea"/>
                <a:cs typeface="+mn-cs"/>
              </a:rPr>
              <a:t>中的消息传递总是异步的。</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isolate</a:t>
            </a:r>
            <a:r>
              <a:rPr lang="zh-CN" altLang="en-US" sz="1600" b="0" i="0" u="none" strike="noStrike" kern="1200" dirty="0">
                <a:solidFill>
                  <a:schemeClr val="tx1"/>
                </a:solidFill>
                <a:effectLst/>
                <a:latin typeface="+mn-lt"/>
                <a:ea typeface="+mn-ea"/>
                <a:cs typeface="+mn-cs"/>
              </a:rPr>
              <a:t>神似</a:t>
            </a:r>
            <a:r>
              <a:rPr lang="en-US" altLang="zh-CN" sz="1600" b="0" i="0" u="none" strike="noStrike" kern="1200" dirty="0">
                <a:solidFill>
                  <a:schemeClr val="tx1"/>
                </a:solidFill>
                <a:effectLst/>
                <a:latin typeface="+mn-lt"/>
                <a:ea typeface="+mn-ea"/>
                <a:cs typeface="+mn-cs"/>
              </a:rPr>
              <a:t>Thread</a:t>
            </a:r>
            <a:r>
              <a:rPr lang="zh-CN" altLang="en-US" sz="1600" b="0" i="0" u="none" strike="noStrike" kern="1200" dirty="0">
                <a:solidFill>
                  <a:schemeClr val="tx1"/>
                </a:solidFill>
                <a:effectLst/>
                <a:latin typeface="+mn-lt"/>
                <a:ea typeface="+mn-ea"/>
                <a:cs typeface="+mn-cs"/>
              </a:rPr>
              <a:t>，但实际上两者有本质的区别。操作系统内的线程之间是可以有共享内存的而</a:t>
            </a:r>
            <a:r>
              <a:rPr lang="en-US" altLang="zh-CN" sz="1600" b="0" i="0" u="none" strike="noStrike" kern="1200" dirty="0">
                <a:solidFill>
                  <a:schemeClr val="tx1"/>
                </a:solidFill>
                <a:effectLst/>
                <a:latin typeface="+mn-lt"/>
                <a:ea typeface="+mn-ea"/>
                <a:cs typeface="+mn-cs"/>
              </a:rPr>
              <a:t>isolate</a:t>
            </a:r>
            <a:r>
              <a:rPr lang="zh-CN" altLang="en-US" sz="1600" b="0" i="0" u="none" strike="noStrike" kern="1200" dirty="0">
                <a:solidFill>
                  <a:schemeClr val="tx1"/>
                </a:solidFill>
                <a:effectLst/>
                <a:latin typeface="+mn-lt"/>
                <a:ea typeface="+mn-ea"/>
                <a:cs typeface="+mn-cs"/>
              </a:rPr>
              <a:t>没有，这是最为关键的区别。</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7416096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所有的 </a:t>
            </a: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代码都可以使用： </a:t>
            </a:r>
            <a:r>
              <a:rPr lang="en-US" altLang="zh-CN" dirty="0"/>
              <a:t>@deprecated </a:t>
            </a:r>
            <a:r>
              <a:rPr lang="zh-CN" altLang="en-US" sz="1600" b="0" i="0" u="none" strike="noStrike" kern="1200" dirty="0">
                <a:solidFill>
                  <a:schemeClr val="tx1"/>
                </a:solidFill>
                <a:effectLst/>
                <a:latin typeface="+mn-lt"/>
                <a:ea typeface="+mn-ea"/>
                <a:cs typeface="+mn-cs"/>
              </a:rPr>
              <a:t>和 </a:t>
            </a:r>
            <a:r>
              <a:rPr lang="en-US" altLang="zh-CN" dirty="0"/>
              <a:t>@override</a:t>
            </a:r>
            <a:r>
              <a:rPr lang="zh-CN" altLang="en-US" dirty="0"/>
              <a:t>。</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3877274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188" y="914400"/>
            <a:ext cx="8893175" cy="5003800"/>
          </a:xfrm>
        </p:spPr>
      </p:sp>
      <p:sp>
        <p:nvSpPr>
          <p:cNvPr id="3" name="备注占位符 2"/>
          <p:cNvSpPr>
            <a:spLocks noGrp="1"/>
          </p:cNvSpPr>
          <p:nvPr>
            <p:ph type="body" idx="1"/>
          </p:nvPr>
        </p:nvSpPr>
        <p:spPr/>
        <p:txBody>
          <a:bodyPr>
            <a:normAutofit/>
          </a:bodyPr>
          <a:lstStyle/>
          <a:p>
            <a:endParaRPr kumimoji="1" lang="en-US" altLang="zh-CN" dirty="0"/>
          </a:p>
        </p:txBody>
      </p:sp>
    </p:spTree>
    <p:extLst>
      <p:ext uri="{BB962C8B-B14F-4D97-AF65-F5344CB8AC3E}">
        <p14:creationId xmlns:p14="http://schemas.microsoft.com/office/powerpoint/2010/main" val="22108243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所有的 </a:t>
            </a: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代码都可以使用： </a:t>
            </a:r>
            <a:r>
              <a:rPr lang="en-US" altLang="zh-CN" dirty="0"/>
              <a:t>@deprecated </a:t>
            </a:r>
            <a:r>
              <a:rPr lang="zh-CN" altLang="en-US" sz="1600" b="0" i="0" u="none" strike="noStrike" kern="1200" dirty="0">
                <a:solidFill>
                  <a:schemeClr val="tx1"/>
                </a:solidFill>
                <a:effectLst/>
                <a:latin typeface="+mn-lt"/>
                <a:ea typeface="+mn-ea"/>
                <a:cs typeface="+mn-cs"/>
              </a:rPr>
              <a:t>和 </a:t>
            </a:r>
            <a:r>
              <a:rPr lang="en-US" altLang="zh-CN" dirty="0"/>
              <a:t>@override</a:t>
            </a:r>
            <a:r>
              <a:rPr lang="zh-CN" altLang="en-US" dirty="0"/>
              <a:t>。</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3466034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在</a:t>
            </a:r>
            <a:r>
              <a:rPr lang="en-US" altLang="zh-CN" sz="1600" b="0" i="0" u="none" strike="noStrike" kern="1200" dirty="0">
                <a:solidFill>
                  <a:schemeClr val="tx1"/>
                </a:solidFill>
                <a:effectLst/>
                <a:latin typeface="+mn-lt"/>
                <a:ea typeface="+mn-ea"/>
                <a:cs typeface="+mn-cs"/>
              </a:rPr>
              <a:t>java</a:t>
            </a:r>
            <a:r>
              <a:rPr lang="zh-CN" altLang="en-US" sz="1600" b="0" i="0" u="none" strike="noStrike" kern="1200" dirty="0">
                <a:solidFill>
                  <a:schemeClr val="tx1"/>
                </a:solidFill>
                <a:effectLst/>
                <a:latin typeface="+mn-lt"/>
                <a:ea typeface="+mn-ea"/>
                <a:cs typeface="+mn-cs"/>
              </a:rPr>
              <a:t>中，如果自定义一个注解，需要添加 </a:t>
            </a:r>
            <a:r>
              <a:rPr lang="en-US" altLang="zh-CN" sz="1600" b="0" i="0" u="none" strike="noStrike" kern="1200" dirty="0">
                <a:solidFill>
                  <a:schemeClr val="tx1"/>
                </a:solidFill>
                <a:effectLst/>
                <a:latin typeface="+mn-lt"/>
                <a:ea typeface="+mn-ea"/>
                <a:cs typeface="+mn-cs"/>
              </a:rPr>
              <a:t>@Target </a:t>
            </a:r>
            <a:r>
              <a:rPr lang="zh-CN" altLang="en-US" sz="1600" b="0" i="0" u="none" strike="noStrike" kern="1200" dirty="0">
                <a:solidFill>
                  <a:schemeClr val="tx1"/>
                </a:solidFill>
                <a:effectLst/>
                <a:latin typeface="+mn-lt"/>
                <a:ea typeface="+mn-ea"/>
                <a:cs typeface="+mn-cs"/>
              </a:rPr>
              <a:t>作用域注解，</a:t>
            </a:r>
            <a:r>
              <a:rPr lang="en-US" altLang="zh-CN" sz="1600" b="0" i="0" u="none" strike="noStrike" kern="1200" dirty="0">
                <a:solidFill>
                  <a:schemeClr val="tx1"/>
                </a:solidFill>
                <a:effectLst/>
                <a:latin typeface="+mn-lt"/>
                <a:ea typeface="+mn-ea"/>
                <a:cs typeface="+mn-cs"/>
              </a:rPr>
              <a:t>@Retention </a:t>
            </a:r>
            <a:r>
              <a:rPr lang="zh-CN" altLang="en-US" sz="1600" b="0" i="0" u="none" strike="noStrike" kern="1200" dirty="0">
                <a:solidFill>
                  <a:schemeClr val="tx1"/>
                </a:solidFill>
                <a:effectLst/>
                <a:latin typeface="+mn-lt"/>
                <a:ea typeface="+mn-ea"/>
                <a:cs typeface="+mn-cs"/>
              </a:rPr>
              <a:t>注解类型注解，添加 </a:t>
            </a:r>
            <a:r>
              <a:rPr lang="en-US" altLang="zh-CN" sz="1600" b="0" i="0" u="none" strike="noStrike" kern="1200" dirty="0">
                <a:solidFill>
                  <a:schemeClr val="tx1"/>
                </a:solidFill>
                <a:effectLst/>
                <a:latin typeface="+mn-lt"/>
                <a:ea typeface="+mn-ea"/>
                <a:cs typeface="+mn-cs"/>
              </a:rPr>
              <a:t>@interface</a:t>
            </a:r>
            <a:r>
              <a:rPr lang="zh-CN" altLang="en-US" sz="1600" b="0" i="0" u="none" strike="noStrike" kern="1200" dirty="0">
                <a:solidFill>
                  <a:schemeClr val="tx1"/>
                </a:solidFill>
                <a:effectLst/>
                <a:latin typeface="+mn-lt"/>
                <a:ea typeface="+mn-ea"/>
                <a:cs typeface="+mn-cs"/>
              </a:rPr>
              <a:t>，然后定义注解参数</a:t>
            </a:r>
            <a:r>
              <a:rPr lang="zh-CN" altLang="en-US" b="0" dirty="0"/>
              <a:t>。</a:t>
            </a:r>
            <a:endParaRPr lang="en-US" altLang="zh-CN" b="0" dirty="0"/>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构造方法定义为编译时常量 </a:t>
            </a:r>
            <a:endParaRPr lang="en-US" altLang="zh-CN" sz="1600" b="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0435949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b="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5027192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b="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0933998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b="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58367736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12713" y="920750"/>
            <a:ext cx="8918575" cy="5016500"/>
          </a:xfrm>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23849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endParaRPr kumimoji="1" lang="en-US" altLang="zh-CN" dirty="0"/>
          </a:p>
        </p:txBody>
      </p:sp>
    </p:spTree>
    <p:extLst>
      <p:ext uri="{BB962C8B-B14F-4D97-AF65-F5344CB8AC3E}">
        <p14:creationId xmlns:p14="http://schemas.microsoft.com/office/powerpoint/2010/main" val="3821586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endParaRPr kumimoji="1" lang="en-US" altLang="zh-CN" dirty="0"/>
          </a:p>
        </p:txBody>
      </p:sp>
    </p:spTree>
    <p:extLst>
      <p:ext uri="{BB962C8B-B14F-4D97-AF65-F5344CB8AC3E}">
        <p14:creationId xmlns:p14="http://schemas.microsoft.com/office/powerpoint/2010/main" val="249178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endParaRPr kumimoji="1" lang="en-US" altLang="zh-CN" i="0" dirty="0"/>
          </a:p>
        </p:txBody>
      </p:sp>
    </p:spTree>
    <p:extLst>
      <p:ext uri="{BB962C8B-B14F-4D97-AF65-F5344CB8AC3E}">
        <p14:creationId xmlns:p14="http://schemas.microsoft.com/office/powerpoint/2010/main" val="1244198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BE5C5708-F34A-46FD-8080-09CFB1242EF8}" type="datetime1">
              <a:rPr lang="zh-CN" altLang="en-US" smtClean="0"/>
              <a:t>2019/3/18</a:t>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列，左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2019/3/18</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3"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5"/>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9" name="内容占位符 3"/>
          <p:cNvSpPr>
            <a:spLocks noGrp="1"/>
          </p:cNvSpPr>
          <p:nvPr>
            <p:ph sz="half" idx="16"/>
          </p:nvPr>
        </p:nvSpPr>
        <p:spPr>
          <a:xfrm>
            <a:off x="719908"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文本占位符 2"/>
          <p:cNvSpPr>
            <a:spLocks noGrp="1"/>
          </p:cNvSpPr>
          <p:nvPr>
            <p:ph type="body" idx="17"/>
          </p:nvPr>
        </p:nvSpPr>
        <p:spPr>
          <a:xfrm>
            <a:off x="719908"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1" name="内容占位符 3"/>
          <p:cNvSpPr>
            <a:spLocks noGrp="1"/>
          </p:cNvSpPr>
          <p:nvPr>
            <p:ph sz="half" idx="18"/>
          </p:nvPr>
        </p:nvSpPr>
        <p:spPr>
          <a:xfrm>
            <a:off x="719908"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矩形 1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单列，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719908" y="1889970"/>
            <a:ext cx="21599654" cy="968703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1151974" y="12012001"/>
            <a:ext cx="5375876" cy="690000"/>
          </a:xfrm>
        </p:spPr>
        <p:txBody>
          <a:bodyPr/>
          <a:lstStyle/>
          <a:p>
            <a:fld id="{1DE5B55E-66C2-4EEB-B3ED-94DE45C4B0DA}" type="datetime1">
              <a:rPr lang="zh-CN" altLang="en-US" smtClean="0"/>
              <a:t>2019/3/18</a:t>
            </a:fld>
            <a:endParaRPr lang="zh-CN" altLang="en-US"/>
          </a:p>
        </p:txBody>
      </p:sp>
      <p:sp>
        <p:nvSpPr>
          <p:cNvPr id="9"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5" name="矩形 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列，右列大">
    <p:spTree>
      <p:nvGrpSpPr>
        <p:cNvPr id="1" name=""/>
        <p:cNvGrpSpPr/>
        <p:nvPr/>
      </p:nvGrpSpPr>
      <p:grpSpPr>
        <a:xfrm>
          <a:off x="0" y="0"/>
          <a:ext cx="0" cy="0"/>
          <a:chOff x="0" y="0"/>
          <a:chExt cx="0" cy="0"/>
        </a:xfrm>
      </p:grpSpPr>
      <p:sp>
        <p:nvSpPr>
          <p:cNvPr id="3" name="内容占位符 2"/>
          <p:cNvSpPr>
            <a:spLocks noGrp="1"/>
          </p:cNvSpPr>
          <p:nvPr>
            <p:ph idx="1"/>
          </p:nvPr>
        </p:nvSpPr>
        <p:spPr>
          <a:xfrm>
            <a:off x="8819779" y="1889970"/>
            <a:ext cx="13499785"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719910" y="1889970"/>
            <a:ext cx="7739876" cy="9687032"/>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
        <p:nvSpPr>
          <p:cNvPr id="5" name="日期占位符 4"/>
          <p:cNvSpPr>
            <a:spLocks noGrp="1"/>
          </p:cNvSpPr>
          <p:nvPr>
            <p:ph type="dt" sz="half" idx="10"/>
          </p:nvPr>
        </p:nvSpPr>
        <p:spPr>
          <a:xfrm>
            <a:off x="1151974" y="12012001"/>
            <a:ext cx="5375876" cy="690000"/>
          </a:xfrm>
        </p:spPr>
        <p:txBody>
          <a:bodyPr/>
          <a:lstStyle/>
          <a:p>
            <a:fld id="{068FA05D-6727-4413-A937-5FF688DC09C8}" type="datetime1">
              <a:rPr lang="zh-CN" altLang="en-US" smtClean="0"/>
              <a:t>2019/3/18</a:t>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8"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列，左列大">
    <p:spTree>
      <p:nvGrpSpPr>
        <p:cNvPr id="1" name=""/>
        <p:cNvGrpSpPr/>
        <p:nvPr/>
      </p:nvGrpSpPr>
      <p:grpSpPr>
        <a:xfrm>
          <a:off x="0" y="0"/>
          <a:ext cx="0" cy="0"/>
          <a:chOff x="0" y="0"/>
          <a:chExt cx="0" cy="0"/>
        </a:xfrm>
      </p:grpSpPr>
      <p:sp>
        <p:nvSpPr>
          <p:cNvPr id="3" name="内容占位符 2"/>
          <p:cNvSpPr>
            <a:spLocks noGrp="1"/>
          </p:cNvSpPr>
          <p:nvPr>
            <p:ph idx="1"/>
          </p:nvPr>
        </p:nvSpPr>
        <p:spPr>
          <a:xfrm>
            <a:off x="717452" y="1889970"/>
            <a:ext cx="13499785"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14580102" y="1889970"/>
            <a:ext cx="7739876" cy="9687032"/>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
        <p:nvSpPr>
          <p:cNvPr id="5" name="日期占位符 4"/>
          <p:cNvSpPr>
            <a:spLocks noGrp="1"/>
          </p:cNvSpPr>
          <p:nvPr>
            <p:ph type="dt" sz="half" idx="10"/>
          </p:nvPr>
        </p:nvSpPr>
        <p:spPr>
          <a:xfrm>
            <a:off x="1151974" y="12012001"/>
            <a:ext cx="5375876" cy="690000"/>
          </a:xfrm>
        </p:spPr>
        <p:txBody>
          <a:bodyPr/>
          <a:lstStyle/>
          <a:p>
            <a:fld id="{068FA05D-6727-4413-A937-5FF688DC09C8}" type="datetime1">
              <a:rPr lang="zh-CN" altLang="en-US" smtClean="0"/>
              <a:t>2019/3/18</a:t>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8"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列，左列标题，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2019/3/18</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8"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图片占位符 2"/>
          <p:cNvSpPr>
            <a:spLocks noGrp="1"/>
          </p:cNvSpPr>
          <p:nvPr>
            <p:ph type="pic" idx="14"/>
          </p:nvPr>
        </p:nvSpPr>
        <p:spPr>
          <a:xfrm>
            <a:off x="11699733"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6" name="矩形 5"/>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列，右列标题，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2019/3/18</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4"/>
          </p:nvPr>
        </p:nvSpPr>
        <p:spPr>
          <a:xfrm>
            <a:off x="719908"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文本占位符 2"/>
          <p:cNvSpPr>
            <a:spLocks noGrp="1"/>
          </p:cNvSpPr>
          <p:nvPr>
            <p:ph type="body" idx="1"/>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8" name="内容占位符 3"/>
          <p:cNvSpPr>
            <a:spLocks noGrp="1"/>
          </p:cNvSpPr>
          <p:nvPr>
            <p:ph sz="half" idx="2"/>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矩形 8"/>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列，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2019/3/18</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4"/>
          </p:nvPr>
        </p:nvSpPr>
        <p:spPr>
          <a:xfrm>
            <a:off x="719908"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内容占位符 3"/>
          <p:cNvSpPr>
            <a:spLocks noGrp="1"/>
          </p:cNvSpPr>
          <p:nvPr>
            <p:ph sz="half" idx="2"/>
          </p:nvPr>
        </p:nvSpPr>
        <p:spPr>
          <a:xfrm>
            <a:off x="11699733" y="1889970"/>
            <a:ext cx="10611832" cy="9687032"/>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列，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2019/3/18</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8" name="内容占位符 3"/>
          <p:cNvSpPr>
            <a:spLocks noGrp="1"/>
          </p:cNvSpPr>
          <p:nvPr>
            <p:ph sz="half" idx="2"/>
          </p:nvPr>
        </p:nvSpPr>
        <p:spPr>
          <a:xfrm>
            <a:off x="719908" y="1889970"/>
            <a:ext cx="10611832" cy="9687032"/>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图片占位符 2"/>
          <p:cNvSpPr>
            <a:spLocks noGrp="1"/>
          </p:cNvSpPr>
          <p:nvPr>
            <p:ph type="pic" idx="14"/>
          </p:nvPr>
        </p:nvSpPr>
        <p:spPr>
          <a:xfrm>
            <a:off x="11699733"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列，右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2019/3/18</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内容占位符 2"/>
          <p:cNvSpPr>
            <a:spLocks noGrp="1"/>
          </p:cNvSpPr>
          <p:nvPr>
            <p:ph idx="1"/>
          </p:nvPr>
        </p:nvSpPr>
        <p:spPr>
          <a:xfrm>
            <a:off x="719907" y="1889970"/>
            <a:ext cx="10799827"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图片占位符 2"/>
          <p:cNvSpPr>
            <a:spLocks noGrp="1"/>
          </p:cNvSpPr>
          <p:nvPr>
            <p:ph type="pic" idx="13"/>
          </p:nvPr>
        </p:nvSpPr>
        <p:spPr>
          <a:xfrm>
            <a:off x="11879731" y="1889971"/>
            <a:ext cx="10439833" cy="4590029"/>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9" name="图片占位符 2"/>
          <p:cNvSpPr>
            <a:spLocks noGrp="1"/>
          </p:cNvSpPr>
          <p:nvPr>
            <p:ph type="pic" idx="14"/>
          </p:nvPr>
        </p:nvSpPr>
        <p:spPr>
          <a:xfrm>
            <a:off x="11879731" y="6885001"/>
            <a:ext cx="10439833" cy="4725034"/>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列，左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2019/3/18</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内容占位符 2"/>
          <p:cNvSpPr>
            <a:spLocks noGrp="1"/>
          </p:cNvSpPr>
          <p:nvPr>
            <p:ph idx="1"/>
          </p:nvPr>
        </p:nvSpPr>
        <p:spPr>
          <a:xfrm>
            <a:off x="11519735" y="1889970"/>
            <a:ext cx="10799827"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图片占位符 2"/>
          <p:cNvSpPr>
            <a:spLocks noGrp="1"/>
          </p:cNvSpPr>
          <p:nvPr>
            <p:ph type="pic" idx="13"/>
          </p:nvPr>
        </p:nvSpPr>
        <p:spPr>
          <a:xfrm>
            <a:off x="719908" y="1889971"/>
            <a:ext cx="10439833" cy="4590029"/>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图片占位符 2"/>
          <p:cNvSpPr>
            <a:spLocks noGrp="1"/>
          </p:cNvSpPr>
          <p:nvPr>
            <p:ph type="pic" idx="14"/>
          </p:nvPr>
        </p:nvSpPr>
        <p:spPr>
          <a:xfrm>
            <a:off x="719908" y="6885001"/>
            <a:ext cx="10439833" cy="4725034"/>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2019/3/18</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5375876" cy="690000"/>
          </a:xfrm>
        </p:spPr>
        <p:txBody>
          <a:bodyPr/>
          <a:lstStyle/>
          <a:p>
            <a:fld id="{B1C1A7AE-E083-43D4-BF21-3A103874AE37}" type="datetime1">
              <a:rPr lang="zh-CN" altLang="en-US" smtClean="0"/>
              <a:t>2019/3/18</a:t>
            </a:fld>
            <a:endParaRPr lang="zh-CN" altLang="en-US"/>
          </a:p>
        </p:txBody>
      </p:sp>
      <p:sp>
        <p:nvSpPr>
          <p:cNvPr id="4" name="灯片编号占位符 3"/>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上图下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719908" y="1889971"/>
            <a:ext cx="21599654" cy="7044030"/>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4" name="文本占位符 3"/>
          <p:cNvSpPr>
            <a:spLocks noGrp="1"/>
          </p:cNvSpPr>
          <p:nvPr>
            <p:ph type="body" sz="half" idx="2"/>
          </p:nvPr>
        </p:nvSpPr>
        <p:spPr>
          <a:xfrm>
            <a:off x="719908" y="9045016"/>
            <a:ext cx="21599654" cy="2618983"/>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
        <p:nvSpPr>
          <p:cNvPr id="5" name="日期占位符 4"/>
          <p:cNvSpPr>
            <a:spLocks noGrp="1"/>
          </p:cNvSpPr>
          <p:nvPr>
            <p:ph type="dt" sz="half" idx="10"/>
          </p:nvPr>
        </p:nvSpPr>
        <p:spPr>
          <a:xfrm>
            <a:off x="1151974" y="12012001"/>
            <a:ext cx="5375876" cy="690000"/>
          </a:xfrm>
        </p:spPr>
        <p:txBody>
          <a:bodyPr/>
          <a:lstStyle/>
          <a:p>
            <a:fld id="{6BAFA96C-746A-4C40-B380-E1C8AA697EB6}" type="datetime1">
              <a:rPr lang="zh-CN" altLang="en-US" smtClean="0"/>
              <a:t>2019/3/18</a:t>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10" name="标题 1"/>
          <p:cNvSpPr>
            <a:spLocks noGrp="1"/>
          </p:cNvSpPr>
          <p:nvPr>
            <p:ph type="title"/>
          </p:nvPr>
        </p:nvSpPr>
        <p:spPr>
          <a:xfrm>
            <a:off x="719908" y="519000"/>
            <a:ext cx="21599654" cy="1100967"/>
          </a:xfr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2019/3/18</a:t>
            </a:fld>
            <a:endParaRPr lang="zh-CN" altLang="en-US"/>
          </a:p>
        </p:txBody>
      </p:sp>
      <p:sp>
        <p:nvSpPr>
          <p:cNvPr id="4" name="页脚占位符 3"/>
          <p:cNvSpPr>
            <a:spLocks noGrp="1"/>
          </p:cNvSpPr>
          <p:nvPr>
            <p:ph type="ftr" sz="quarter" idx="11"/>
          </p:nvPr>
        </p:nvSpPr>
        <p:spPr>
          <a:xfrm>
            <a:off x="8411811" y="12012001"/>
            <a:ext cx="14087750" cy="690000"/>
          </a:xfrm>
          <a:prstGeom prst="rect">
            <a:avLst/>
          </a:prstGeom>
        </p:spPr>
        <p:txBody>
          <a:bodyPr/>
          <a:lstStyle/>
          <a:p>
            <a:r>
              <a:rPr lang="zh-CN" altLang="en-US"/>
              <a:t>页面制作</a:t>
            </a:r>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
          </p:nvPr>
        </p:nvSpPr>
        <p:spPr>
          <a:xfrm>
            <a:off x="719908" y="4701007"/>
            <a:ext cx="21599654" cy="7044030"/>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文本占位符 3"/>
          <p:cNvSpPr>
            <a:spLocks noGrp="1"/>
          </p:cNvSpPr>
          <p:nvPr>
            <p:ph type="body" sz="half" idx="2"/>
          </p:nvPr>
        </p:nvSpPr>
        <p:spPr>
          <a:xfrm>
            <a:off x="719908" y="1889968"/>
            <a:ext cx="21599654" cy="2618983"/>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上2图下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日期占位符 3"/>
          <p:cNvSpPr>
            <a:spLocks noGrp="1"/>
          </p:cNvSpPr>
          <p:nvPr>
            <p:ph type="dt" sz="half" idx="10"/>
          </p:nvPr>
        </p:nvSpPr>
        <p:spPr>
          <a:xfrm>
            <a:off x="1151974" y="12012001"/>
            <a:ext cx="5375876" cy="690000"/>
          </a:xfrm>
        </p:spPr>
        <p:txBody>
          <a:bodyPr/>
          <a:lstStyle/>
          <a:p>
            <a:fld id="{A5500BB1-14CC-4B6E-B0FC-82131E108CCA}" type="datetime1">
              <a:rPr lang="zh-CN" altLang="en-US" smtClean="0"/>
              <a:t>2019/3/18</a:t>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图片占位符 2"/>
          <p:cNvSpPr>
            <a:spLocks noGrp="1"/>
          </p:cNvSpPr>
          <p:nvPr>
            <p:ph type="pic" idx="1"/>
          </p:nvPr>
        </p:nvSpPr>
        <p:spPr>
          <a:xfrm>
            <a:off x="719908" y="1889971"/>
            <a:ext cx="10439833"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图片占位符 2"/>
          <p:cNvSpPr>
            <a:spLocks noGrp="1"/>
          </p:cNvSpPr>
          <p:nvPr>
            <p:ph type="pic" idx="13"/>
          </p:nvPr>
        </p:nvSpPr>
        <p:spPr>
          <a:xfrm>
            <a:off x="11519735" y="1889971"/>
            <a:ext cx="10799827"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9" name="文本占位符 3"/>
          <p:cNvSpPr>
            <a:spLocks noGrp="1"/>
          </p:cNvSpPr>
          <p:nvPr>
            <p:ph type="body" sz="half" idx="2"/>
          </p:nvPr>
        </p:nvSpPr>
        <p:spPr>
          <a:xfrm>
            <a:off x="719908" y="8100011"/>
            <a:ext cx="21599654" cy="3563988"/>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上文下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2019/3/18</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
          </p:nvPr>
        </p:nvSpPr>
        <p:spPr>
          <a:xfrm>
            <a:off x="719908" y="5669997"/>
            <a:ext cx="10439833"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图片占位符 2"/>
          <p:cNvSpPr>
            <a:spLocks noGrp="1"/>
          </p:cNvSpPr>
          <p:nvPr>
            <p:ph type="pic" idx="13"/>
          </p:nvPr>
        </p:nvSpPr>
        <p:spPr>
          <a:xfrm>
            <a:off x="11519735" y="5669997"/>
            <a:ext cx="10799827"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文本占位符 3"/>
          <p:cNvSpPr>
            <a:spLocks noGrp="1"/>
          </p:cNvSpPr>
          <p:nvPr>
            <p:ph type="body" sz="half" idx="2"/>
          </p:nvPr>
        </p:nvSpPr>
        <p:spPr>
          <a:xfrm>
            <a:off x="719908" y="1889968"/>
            <a:ext cx="21599654" cy="3563988"/>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2019/3/18</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C0BB8137-6CA5-45A6-81AF-5B893A33D86C}" type="datetime1">
              <a:rPr lang="zh-CN" altLang="en-US" smtClean="0"/>
              <a:t>2019/3/18</a:t>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C0BB8137-6CA5-45A6-81AF-5B893A33D86C}" type="datetime1">
              <a:rPr lang="zh-CN" altLang="en-US" smtClean="0"/>
              <a:t>2019/3/18</a:t>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rotWithShape="1">
          <a:blip r:embed="rId2"/>
          <a:srcRect l="2676" t="13262" r="34397" b="22052"/>
          <a:stretch>
            <a:fillRect/>
          </a:stretch>
        </p:blipFill>
        <p:spPr>
          <a:xfrm>
            <a:off x="0" y="1"/>
            <a:ext cx="23039471" cy="1192312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pic>
        <p:nvPicPr>
          <p:cNvPr id="445" name="图片 444"/>
          <p:cNvPicPr>
            <a:picLocks noChangeAspect="1"/>
          </p:cNvPicPr>
          <p:nvPr userDrawn="1"/>
        </p:nvPicPr>
        <p:blipFill rotWithShape="1">
          <a:blip r:embed="rId2"/>
          <a:srcRect l="2676" t="13262" r="34397" b="22052"/>
          <a:stretch>
            <a:fillRect/>
          </a:stretch>
        </p:blipFill>
        <p:spPr>
          <a:xfrm>
            <a:off x="0" y="1"/>
            <a:ext cx="23039471" cy="11923123"/>
          </a:xfrm>
          <a:prstGeom prst="rect">
            <a:avLst/>
          </a:prstGeom>
        </p:spPr>
      </p:pic>
      <p:sp>
        <p:nvSpPr>
          <p:cNvPr id="4" name="标题 1"/>
          <p:cNvSpPr>
            <a:spLocks noGrp="1"/>
          </p:cNvSpPr>
          <p:nvPr>
            <p:ph type="title"/>
          </p:nvPr>
        </p:nvSpPr>
        <p:spPr>
          <a:xfrm>
            <a:off x="719908" y="519000"/>
            <a:ext cx="21599654" cy="1100967"/>
          </a:xfr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列，左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2019/3/18</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2"/>
          <p:cNvSpPr>
            <a:spLocks noGrp="1"/>
          </p:cNvSpPr>
          <p:nvPr>
            <p:ph type="body" idx="14"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2676" t="13262" r="34397" b="22052"/>
          <a:stretch>
            <a:fillRect/>
          </a:stretch>
        </p:blipFill>
        <p:spPr>
          <a:xfrm>
            <a:off x="0" y="0"/>
            <a:ext cx="23039471" cy="1295999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5375876" cy="690000"/>
          </a:xfrm>
          <a:prstGeom prst="rect">
            <a:avLst/>
          </a:prstGeom>
        </p:spPr>
        <p:txBody>
          <a:bodyPr/>
          <a:lstStyle/>
          <a:p>
            <a:fld id="{B1C1A7AE-E083-43D4-BF21-3A103874AE37}" type="datetime1">
              <a:rPr lang="zh-CN" altLang="en-US" smtClean="0"/>
              <a:t>2019/3/18</a:t>
            </a:fld>
            <a:endParaRPr lang="zh-CN" altLang="en-US"/>
          </a:p>
        </p:txBody>
      </p:sp>
      <p:sp>
        <p:nvSpPr>
          <p:cNvPr id="4" name="灯片编号占位符 3"/>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a:prstGeom prst="rect">
            <a:avLst/>
          </a:prstGeom>
        </p:spPr>
        <p:txBody>
          <a:bodyPr/>
          <a:lstStyle/>
          <a:p>
            <a:fld id="{BE5C5708-F34A-46FD-8080-09CFB1242EF8}" type="datetime1">
              <a:rPr lang="zh-CN" altLang="en-US" smtClean="0"/>
              <a:t>2019/3/18</a:t>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a:prstGeom prst="rect">
            <a:avLst/>
          </a:prstGeom>
        </p:spPr>
        <p:txBody>
          <a:bodyPr/>
          <a:lstStyle/>
          <a:p>
            <a:fld id="{26BC682A-C05F-4C99-A8C4-40D51CBA4C0F}" type="datetime1">
              <a:rPr lang="zh-CN" altLang="en-US" smtClean="0"/>
              <a:t>2019/3/18</a:t>
            </a:fld>
            <a:endParaRPr lang="zh-CN" altLang="en-US"/>
          </a:p>
        </p:txBody>
      </p:sp>
      <p:sp>
        <p:nvSpPr>
          <p:cNvPr id="5" name="灯片编号占位符 4"/>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4089600" cy="360000"/>
          </a:xfrm>
          <a:prstGeom prst="rect">
            <a:avLst/>
          </a:prstGeom>
        </p:spPr>
        <p:txBody>
          <a:bodyPr/>
          <a:lstStyle/>
          <a:p>
            <a:fld id="{B1C1A7AE-E083-43D4-BF21-3A103874AE37}" type="datetime1">
              <a:rPr lang="zh-CN" altLang="en-US" smtClean="0"/>
              <a:t>2019/3/18</a:t>
            </a:fld>
            <a:endParaRPr lang="zh-CN" altLang="en-US"/>
          </a:p>
        </p:txBody>
      </p:sp>
      <p:sp>
        <p:nvSpPr>
          <p:cNvPr id="4" name="灯片编号占位符 3"/>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a:prstGeom prst="rect">
            <a:avLst/>
          </a:prstGeom>
        </p:spPr>
        <p:txBody>
          <a:bodyPr/>
          <a:lstStyle/>
          <a:p>
            <a:fld id="{BE5C5708-F34A-46FD-8080-09CFB1242EF8}" type="datetime1">
              <a:rPr lang="zh-CN" altLang="en-US" smtClean="0"/>
              <a:t>2019/3/18</a:t>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a:prstGeom prst="rect">
            <a:avLst/>
          </a:prstGeom>
        </p:spPr>
        <p:txBody>
          <a:bodyPr/>
          <a:lstStyle/>
          <a:p>
            <a:fld id="{26BC682A-C05F-4C99-A8C4-40D51CBA4C0F}" type="datetime1">
              <a:rPr lang="zh-CN" altLang="en-US" smtClean="0"/>
              <a:t>2019/3/18</a:t>
            </a:fld>
            <a:endParaRPr lang="zh-CN" altLang="en-US"/>
          </a:p>
        </p:txBody>
      </p:sp>
      <p:sp>
        <p:nvSpPr>
          <p:cNvPr id="5" name="灯片编号占位符 4"/>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空白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正文版式">
    <p:spTree>
      <p:nvGrpSpPr>
        <p:cNvPr id="1" name=""/>
        <p:cNvGrpSpPr/>
        <p:nvPr/>
      </p:nvGrpSpPr>
      <p:grpSpPr>
        <a:xfrm>
          <a:off x="0" y="0"/>
          <a:ext cx="0" cy="0"/>
          <a:chOff x="0" y="0"/>
          <a:chExt cx="0" cy="0"/>
        </a:xfrm>
      </p:grpSpPr>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列，右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2019/3/18</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11" name="文本占位符 2"/>
          <p:cNvSpPr>
            <a:spLocks noGrp="1"/>
          </p:cNvSpPr>
          <p:nvPr>
            <p:ph type="body" idx="14"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10" name="内容占位符 2"/>
          <p:cNvSpPr>
            <a:spLocks noGrp="1"/>
          </p:cNvSpPr>
          <p:nvPr>
            <p:ph sz="half" idx="1"/>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3"/>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列，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0"/>
              <a:t>单击此处编辑母版标题样式</a:t>
            </a:r>
          </a:p>
        </p:txBody>
      </p:sp>
      <p:sp>
        <p:nvSpPr>
          <p:cNvPr id="3"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4"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1151974" y="12012001"/>
            <a:ext cx="5375876" cy="690000"/>
          </a:xfrm>
        </p:spPr>
        <p:txBody>
          <a:bodyPr/>
          <a:lstStyle/>
          <a:p>
            <a:fld id="{130DA29C-0567-47A7-BFD2-B939BD2FE0C6}" type="datetime1">
              <a:rPr lang="zh-CN" altLang="en-US" smtClean="0"/>
              <a:t>2019/3/18</a:t>
            </a:fld>
            <a:endParaRPr lang="zh-CN" altLang="en-US"/>
          </a:p>
        </p:txBody>
      </p:sp>
      <p:sp>
        <p:nvSpPr>
          <p:cNvPr id="9" name="灯片编号占位符 8"/>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10" name="文本占位符 2"/>
          <p:cNvSpPr>
            <a:spLocks noGrp="1"/>
          </p:cNvSpPr>
          <p:nvPr>
            <p:ph type="body" idx="13"/>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1" name="内容占位符 3"/>
          <p:cNvSpPr>
            <a:spLocks noGrp="1"/>
          </p:cNvSpPr>
          <p:nvPr>
            <p:ph sz="half" idx="14"/>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矩形 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2019/3/18</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7" name="内容占位符 3"/>
          <p:cNvSpPr>
            <a:spLocks noGrp="1"/>
          </p:cNvSpPr>
          <p:nvPr>
            <p:ph sz="half" idx="2"/>
          </p:nvPr>
        </p:nvSpPr>
        <p:spPr>
          <a:xfrm>
            <a:off x="719908"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9" name="文本占位符 2"/>
          <p:cNvSpPr>
            <a:spLocks noGrp="1"/>
          </p:cNvSpPr>
          <p:nvPr>
            <p:ph type="body" idx="13"/>
          </p:nvPr>
        </p:nvSpPr>
        <p:spPr>
          <a:xfrm>
            <a:off x="719908"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0" name="内容占位符 3"/>
          <p:cNvSpPr>
            <a:spLocks noGrp="1"/>
          </p:cNvSpPr>
          <p:nvPr>
            <p:ph sz="half" idx="14"/>
          </p:nvPr>
        </p:nvSpPr>
        <p:spPr>
          <a:xfrm>
            <a:off x="719908"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1" name="文本占位符 2"/>
          <p:cNvSpPr>
            <a:spLocks noGrp="1"/>
          </p:cNvSpPr>
          <p:nvPr>
            <p:ph type="body" idx="15"/>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2" name="内容占位符 3"/>
          <p:cNvSpPr>
            <a:spLocks noGrp="1"/>
          </p:cNvSpPr>
          <p:nvPr>
            <p:ph sz="half" idx="16"/>
          </p:nvPr>
        </p:nvSpPr>
        <p:spPr>
          <a:xfrm>
            <a:off x="11699733"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文本占位符 2"/>
          <p:cNvSpPr>
            <a:spLocks noGrp="1"/>
          </p:cNvSpPr>
          <p:nvPr>
            <p:ph type="body" idx="17"/>
          </p:nvPr>
        </p:nvSpPr>
        <p:spPr>
          <a:xfrm>
            <a:off x="11699733"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4" name="内容占位符 3"/>
          <p:cNvSpPr>
            <a:spLocks noGrp="1"/>
          </p:cNvSpPr>
          <p:nvPr>
            <p:ph sz="half" idx="18"/>
          </p:nvPr>
        </p:nvSpPr>
        <p:spPr>
          <a:xfrm>
            <a:off x="11699733"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列，左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6000">
                <a:solidFill>
                  <a:srgbClr val="1577BA"/>
                </a:solidFill>
              </a:defRPr>
            </a:lvl1p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2019/3/18</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7"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文本占位符 2"/>
          <p:cNvSpPr>
            <a:spLocks noGrp="1"/>
          </p:cNvSpPr>
          <p:nvPr>
            <p:ph type="body" idx="13"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10" name="矩形 9"/>
          <p:cNvSpPr/>
          <p:nvPr userDrawn="1"/>
        </p:nvSpPr>
        <p:spPr>
          <a:xfrm>
            <a:off x="1" y="539959"/>
            <a:ext cx="719907" cy="1080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列，右列标题">
    <p:spTree>
      <p:nvGrpSpPr>
        <p:cNvPr id="1" name=""/>
        <p:cNvGrpSpPr/>
        <p:nvPr/>
      </p:nvGrpSpPr>
      <p:grpSpPr>
        <a:xfrm>
          <a:off x="0" y="0"/>
          <a:ext cx="0" cy="0"/>
          <a:chOff x="0" y="0"/>
          <a:chExt cx="0" cy="0"/>
        </a:xfrm>
      </p:grpSpPr>
      <p:sp>
        <p:nvSpPr>
          <p:cNvPr id="2" name="标题 1"/>
          <p:cNvSpPr>
            <a:spLocks noGrp="1"/>
          </p:cNvSpPr>
          <p:nvPr>
            <p:ph type="title"/>
          </p:nvPr>
        </p:nvSpPr>
        <p:spPr>
          <a:xfrm>
            <a:off x="719907" y="518997"/>
            <a:ext cx="21599654" cy="1100967"/>
          </a:xfrm>
        </p:spPr>
        <p:txBody>
          <a:body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2019/3/18</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3"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9" name="内容占位符 3"/>
          <p:cNvSpPr>
            <a:spLocks noGrp="1"/>
          </p:cNvSpPr>
          <p:nvPr>
            <p:ph sz="half" idx="2"/>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列，右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2019/3/18</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3"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5"/>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9" name="内容占位符 3"/>
          <p:cNvSpPr>
            <a:spLocks noGrp="1"/>
          </p:cNvSpPr>
          <p:nvPr>
            <p:ph sz="half" idx="16"/>
          </p:nvPr>
        </p:nvSpPr>
        <p:spPr>
          <a:xfrm>
            <a:off x="11699733"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0" name="文本占位符 2"/>
          <p:cNvSpPr>
            <a:spLocks noGrp="1"/>
          </p:cNvSpPr>
          <p:nvPr>
            <p:ph type="body" idx="17"/>
          </p:nvPr>
        </p:nvSpPr>
        <p:spPr>
          <a:xfrm>
            <a:off x="11699733"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1" name="内容占位符 3"/>
          <p:cNvSpPr>
            <a:spLocks noGrp="1"/>
          </p:cNvSpPr>
          <p:nvPr>
            <p:ph sz="half" idx="18"/>
          </p:nvPr>
        </p:nvSpPr>
        <p:spPr>
          <a:xfrm>
            <a:off x="11699733"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2" name="矩形 1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719908" y="2024969"/>
            <a:ext cx="21599654" cy="955203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6" name="图片 5">
            <a:extLst>
              <a:ext uri="{FF2B5EF4-FFF2-40B4-BE49-F238E27FC236}">
                <a16:creationId xmlns:a16="http://schemas.microsoft.com/office/drawing/2014/main" id="{79A422BA-315E-401D-9B10-7EE3E311DD21}"/>
              </a:ext>
            </a:extLst>
          </p:cNvPr>
          <p:cNvPicPr>
            <a:picLocks noChangeAspect="1"/>
          </p:cNvPicPr>
          <p:nvPr userDrawn="1"/>
        </p:nvPicPr>
        <p:blipFill>
          <a:blip r:embed="rId40">
            <a:extLst>
              <a:ext uri="{28A0092B-C50C-407E-A947-70E740481C1C}">
                <a14:useLocalDpi xmlns:a14="http://schemas.microsoft.com/office/drawing/2010/main" val="0"/>
              </a:ext>
            </a:extLst>
          </a:blip>
          <a:stretch>
            <a:fillRect/>
          </a:stretch>
        </p:blipFill>
        <p:spPr>
          <a:xfrm>
            <a:off x="19374296" y="11982003"/>
            <a:ext cx="2945266" cy="72804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Lst>
  <mc:AlternateContent xmlns:mc="http://schemas.openxmlformats.org/markup-compatibility/2006" xmlns:p14="http://schemas.microsoft.com/office/powerpoint/2010/main">
    <mc:Choice Requires="p14">
      <p:transition p14:dur="250"/>
    </mc:Choice>
    <mc:Fallback xmlns="">
      <p:transition/>
    </mc:Fallback>
  </mc:AlternateContent>
  <p:hf sldNum="0" hdr="0" dt="0"/>
  <p:txStyles>
    <p:title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p:titleStyle>
    <p:bodyStyle>
      <a:lvl1pPr marL="863600" indent="-863600" algn="l" defTabSz="2303145" rtl="0" eaLnBrk="1" latinLnBrk="0" hangingPunct="1">
        <a:lnSpc>
          <a:spcPct val="150000"/>
        </a:lnSpc>
        <a:spcBef>
          <a:spcPts val="245"/>
        </a:spcBef>
        <a:buFont typeface="Arial" panose="020B0604020202020204" pitchFamily="34" charset="0"/>
        <a:buChar char="•"/>
        <a:defRPr sz="6045" b="0" kern="1200">
          <a:solidFill>
            <a:schemeClr val="tx1"/>
          </a:solidFill>
          <a:latin typeface="思源黑体 CN Normal" panose="020B0400000000000000" charset="-122"/>
          <a:ea typeface="思源黑体 CN Normal" panose="020B0400000000000000" charset="-122"/>
          <a:cs typeface="+mn-cs"/>
        </a:defRPr>
      </a:lvl1pPr>
      <a:lvl2pPr marL="1871980" indent="-71945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2pPr>
      <a:lvl3pPr marL="288036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3pPr>
      <a:lvl4pPr marL="4031615"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4pPr>
      <a:lvl5pPr marL="518414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5pPr>
      <a:lvl6pPr marL="6335395"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6pPr>
      <a:lvl7pPr marL="748792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7pPr>
      <a:lvl8pPr marL="863981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8pPr>
      <a:lvl9pPr marL="979170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9pPr>
    </p:bodyStyle>
    <p:otherStyle>
      <a:defPPr>
        <a:defRPr lang="zh-CN"/>
      </a:defPPr>
      <a:lvl1pPr marL="0" algn="l" defTabSz="2303145" rtl="0" eaLnBrk="1" latinLnBrk="0" hangingPunct="1">
        <a:defRPr sz="4535" kern="1200">
          <a:solidFill>
            <a:schemeClr val="tx1"/>
          </a:solidFill>
          <a:latin typeface="+mn-lt"/>
          <a:ea typeface="+mn-ea"/>
          <a:cs typeface="+mn-cs"/>
        </a:defRPr>
      </a:lvl1pPr>
      <a:lvl2pPr marL="1152525" algn="l" defTabSz="2303145" rtl="0" eaLnBrk="1" latinLnBrk="0" hangingPunct="1">
        <a:defRPr sz="4535" kern="1200">
          <a:solidFill>
            <a:schemeClr val="tx1"/>
          </a:solidFill>
          <a:latin typeface="+mn-lt"/>
          <a:ea typeface="+mn-ea"/>
          <a:cs typeface="+mn-cs"/>
        </a:defRPr>
      </a:lvl2pPr>
      <a:lvl3pPr marL="2303780" algn="l" defTabSz="2303145" rtl="0" eaLnBrk="1" latinLnBrk="0" hangingPunct="1">
        <a:defRPr sz="4535" kern="1200">
          <a:solidFill>
            <a:schemeClr val="tx1"/>
          </a:solidFill>
          <a:latin typeface="+mn-lt"/>
          <a:ea typeface="+mn-ea"/>
          <a:cs typeface="+mn-cs"/>
        </a:defRPr>
      </a:lvl3pPr>
      <a:lvl4pPr marL="3456305" algn="l" defTabSz="2303145" rtl="0" eaLnBrk="1" latinLnBrk="0" hangingPunct="1">
        <a:defRPr sz="4535" kern="1200">
          <a:solidFill>
            <a:schemeClr val="tx1"/>
          </a:solidFill>
          <a:latin typeface="+mn-lt"/>
          <a:ea typeface="+mn-ea"/>
          <a:cs typeface="+mn-cs"/>
        </a:defRPr>
      </a:lvl4pPr>
      <a:lvl5pPr marL="4608195" algn="l" defTabSz="2303145" rtl="0" eaLnBrk="1" latinLnBrk="0" hangingPunct="1">
        <a:defRPr sz="4535" kern="1200">
          <a:solidFill>
            <a:schemeClr val="tx1"/>
          </a:solidFill>
          <a:latin typeface="+mn-lt"/>
          <a:ea typeface="+mn-ea"/>
          <a:cs typeface="+mn-cs"/>
        </a:defRPr>
      </a:lvl5pPr>
      <a:lvl6pPr marL="5759450" algn="l" defTabSz="2303145" rtl="0" eaLnBrk="1" latinLnBrk="0" hangingPunct="1">
        <a:defRPr sz="4535" kern="1200">
          <a:solidFill>
            <a:schemeClr val="tx1"/>
          </a:solidFill>
          <a:latin typeface="+mn-lt"/>
          <a:ea typeface="+mn-ea"/>
          <a:cs typeface="+mn-cs"/>
        </a:defRPr>
      </a:lvl6pPr>
      <a:lvl7pPr marL="6911975" algn="l" defTabSz="2303145" rtl="0" eaLnBrk="1" latinLnBrk="0" hangingPunct="1">
        <a:defRPr sz="4535" kern="1200">
          <a:solidFill>
            <a:schemeClr val="tx1"/>
          </a:solidFill>
          <a:latin typeface="+mn-lt"/>
          <a:ea typeface="+mn-ea"/>
          <a:cs typeface="+mn-cs"/>
        </a:defRPr>
      </a:lvl7pPr>
      <a:lvl8pPr marL="8063230" algn="l" defTabSz="2303145" rtl="0" eaLnBrk="1" latinLnBrk="0" hangingPunct="1">
        <a:defRPr sz="4535" kern="1200">
          <a:solidFill>
            <a:schemeClr val="tx1"/>
          </a:solidFill>
          <a:latin typeface="+mn-lt"/>
          <a:ea typeface="+mn-ea"/>
          <a:cs typeface="+mn-cs"/>
        </a:defRPr>
      </a:lvl8pPr>
      <a:lvl9pPr marL="9215755" algn="l" defTabSz="2303145" rtl="0" eaLnBrk="1" latinLnBrk="0" hangingPunct="1">
        <a:defRPr sz="45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6.xml"/><Relationship Id="rId1" Type="http://schemas.openxmlformats.org/officeDocument/2006/relationships/slideLayout" Target="../slideLayouts/slideLayout3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38.xml"/><Relationship Id="rId5" Type="http://schemas.openxmlformats.org/officeDocument/2006/relationships/image" Target="../media/image5.png"/><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38.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8.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68942" y="-6479825"/>
            <a:ext cx="7155036" cy="1875450"/>
          </a:xfrm>
          <a:prstGeom prst="rect">
            <a:avLst/>
          </a:prstGeom>
          <a:noFill/>
        </p:spPr>
        <p:txBody>
          <a:bodyPr wrap="square" rtlCol="0">
            <a:spAutoFit/>
          </a:bodyPr>
          <a:lstStyle/>
          <a:p>
            <a:r>
              <a:rPr lang="zh-CN" altLang="en-US" sz="4535" dirty="0">
                <a:solidFill>
                  <a:srgbClr val="0070C0"/>
                </a:solidFill>
                <a:latin typeface="思源黑体 CN Normal" panose="020B0400000000000000" charset="-122"/>
                <a:ea typeface="思源黑体 CN Normal" panose="020B0400000000000000" charset="-122"/>
              </a:rPr>
              <a:t>辅标题</a:t>
            </a:r>
            <a:r>
              <a:rPr lang="zh-CN" altLang="en-US" sz="4535" dirty="0">
                <a:solidFill>
                  <a:srgbClr val="0070C0"/>
                </a:solidFill>
                <a:latin typeface="思源黑体 CN Normal" panose="020B0400000000000000" charset="-122"/>
                <a:ea typeface="思源黑体 CN Normal" panose="020B0400000000000000" charset="-122"/>
                <a:sym typeface="Wingdings" panose="05000000000000000000"/>
              </a:rPr>
              <a:t>：（课程标题）</a:t>
            </a:r>
            <a:endParaRPr lang="zh-CN" altLang="en-US" sz="4535" dirty="0">
              <a:solidFill>
                <a:srgbClr val="0070C0"/>
              </a:solidFill>
              <a:latin typeface="思源黑体 CN Normal" panose="020B0400000000000000" charset="-122"/>
              <a:ea typeface="思源黑体 CN Normal" panose="020B0400000000000000" charset="-122"/>
            </a:endParaRPr>
          </a:p>
          <a:p>
            <a:r>
              <a:rPr lang="zh-CN" altLang="en-US" sz="3525" dirty="0">
                <a:solidFill>
                  <a:srgbClr val="0070C0"/>
                </a:solidFill>
                <a:latin typeface="思源黑体 CN Normal" panose="020B0400000000000000" charset="-122"/>
                <a:ea typeface="思源黑体 CN Normal" panose="020B0400000000000000" charset="-122"/>
              </a:rPr>
              <a:t>思源黑体 CN Medium  字号</a:t>
            </a:r>
            <a:r>
              <a:rPr lang="en-US" altLang="zh-CN" sz="3525" dirty="0">
                <a:solidFill>
                  <a:srgbClr val="0070C0"/>
                </a:solidFill>
                <a:latin typeface="思源黑体 CN Normal" panose="020B0400000000000000" charset="-122"/>
                <a:ea typeface="思源黑体 CN Normal" panose="020B0400000000000000" charset="-122"/>
              </a:rPr>
              <a:t>66</a:t>
            </a:r>
          </a:p>
          <a:p>
            <a:endParaRPr lang="zh-CN" altLang="en-US" sz="3525" dirty="0">
              <a:solidFill>
                <a:srgbClr val="0070C0"/>
              </a:solidFill>
              <a:latin typeface="思源黑体 CN Normal" panose="020B0400000000000000" charset="-122"/>
              <a:ea typeface="思源黑体 CN Normal" panose="020B0400000000000000" charset="-122"/>
            </a:endParaRPr>
          </a:p>
        </p:txBody>
      </p:sp>
      <p:sp>
        <p:nvSpPr>
          <p:cNvPr id="30" name="TextBox 29"/>
          <p:cNvSpPr txBox="1"/>
          <p:nvPr/>
        </p:nvSpPr>
        <p:spPr>
          <a:xfrm>
            <a:off x="3895670" y="4268921"/>
            <a:ext cx="15248048" cy="1462806"/>
          </a:xfrm>
          <a:prstGeom prst="rect">
            <a:avLst/>
          </a:prstGeom>
          <a:noFill/>
        </p:spPr>
        <p:txBody>
          <a:bodyPr wrap="square" rtlCol="0" anchor="t" anchorCtr="0">
            <a:noAutofit/>
          </a:bodyPr>
          <a:lstStyle/>
          <a:p>
            <a:pPr algn="ctr">
              <a:lnSpc>
                <a:spcPct val="105000"/>
              </a:lnSpc>
            </a:pPr>
            <a:r>
              <a:rPr lang="en-US" altLang="zh-CN" sz="8000" dirty="0">
                <a:latin typeface="思源黑体 CN Bold"/>
                <a:ea typeface="思源黑体 CN Heavy" panose="020B0A00000000000000" charset="-122"/>
                <a:cs typeface="Times New Roman" panose="02020603050405020304" pitchFamily="18" charset="0"/>
              </a:rPr>
              <a:t>Dart</a:t>
            </a:r>
            <a:r>
              <a:rPr lang="zh-CN" altLang="en-US" sz="8000" dirty="0">
                <a:latin typeface="思源黑体 CN Bold"/>
                <a:ea typeface="思源黑体 CN Heavy" panose="020B0A00000000000000" charset="-122"/>
                <a:cs typeface="Times New Roman" panose="02020603050405020304" pitchFamily="18" charset="0"/>
              </a:rPr>
              <a:t>语言详解</a:t>
            </a:r>
          </a:p>
        </p:txBody>
      </p:sp>
      <p:sp>
        <p:nvSpPr>
          <p:cNvPr id="4" name="TextBox 29">
            <a:extLst>
              <a:ext uri="{FF2B5EF4-FFF2-40B4-BE49-F238E27FC236}">
                <a16:creationId xmlns:a16="http://schemas.microsoft.com/office/drawing/2014/main" id="{AAE1D480-7BB8-4A49-9F97-312C0A3AB97A}"/>
              </a:ext>
            </a:extLst>
          </p:cNvPr>
          <p:cNvSpPr txBox="1"/>
          <p:nvPr/>
        </p:nvSpPr>
        <p:spPr>
          <a:xfrm>
            <a:off x="3895670" y="6424015"/>
            <a:ext cx="15248048" cy="1227443"/>
          </a:xfrm>
          <a:prstGeom prst="rect">
            <a:avLst/>
          </a:prstGeom>
          <a:noFill/>
        </p:spPr>
        <p:txBody>
          <a:bodyPr wrap="square" rtlCol="0" anchor="t" anchorCtr="0">
            <a:noAutofit/>
          </a:bodyPr>
          <a:lstStyle/>
          <a:p>
            <a:pPr algn="ctr">
              <a:lnSpc>
                <a:spcPct val="105000"/>
              </a:lnSpc>
            </a:pPr>
            <a:r>
              <a:rPr lang="zh-CN" altLang="en-US" sz="4800" dirty="0">
                <a:latin typeface="思源黑体 CN Bold"/>
                <a:ea typeface="思源黑体 CN Heavy" panose="020B0A00000000000000" charset="-122"/>
                <a:cs typeface="Times New Roman" panose="02020603050405020304" pitchFamily="18" charset="0"/>
              </a:rPr>
              <a:t>主讲老师：</a:t>
            </a:r>
            <a:r>
              <a:rPr lang="en-US" altLang="zh-CN" sz="4800" dirty="0">
                <a:latin typeface="思源黑体 CN Bold"/>
                <a:ea typeface="思源黑体 CN Heavy" panose="020B0A00000000000000" charset="-122"/>
                <a:cs typeface="Times New Roman" panose="02020603050405020304" pitchFamily="18" charset="0"/>
              </a:rPr>
              <a:t>Damon</a:t>
            </a:r>
            <a:endParaRPr lang="zh-CN" altLang="en-US" sz="4800" dirty="0">
              <a:latin typeface="思源黑体 CN Bold"/>
              <a:ea typeface="思源黑体 CN Heavy" panose="020B0A00000000000000"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内置类型</a:t>
            </a:r>
            <a:r>
              <a:rPr lang="en-US" altLang="zh-CN" dirty="0">
                <a:solidFill>
                  <a:schemeClr val="tx1"/>
                </a:solidFill>
              </a:rPr>
              <a:t>-List</a:t>
            </a:r>
            <a:endParaRPr lang="zh-CN" altLang="en-US" dirty="0">
              <a:solidFill>
                <a:schemeClr val="tx1"/>
              </a:solidFill>
            </a:endParaRPr>
          </a:p>
        </p:txBody>
      </p:sp>
      <p:sp>
        <p:nvSpPr>
          <p:cNvPr id="5" name="文本框 4">
            <a:extLst>
              <a:ext uri="{FF2B5EF4-FFF2-40B4-BE49-F238E27FC236}">
                <a16:creationId xmlns:a16="http://schemas.microsoft.com/office/drawing/2014/main" id="{B614D1CE-7ADD-4056-B952-3A71BBD01E59}"/>
              </a:ext>
            </a:extLst>
          </p:cNvPr>
          <p:cNvSpPr txBox="1"/>
          <p:nvPr/>
        </p:nvSpPr>
        <p:spPr>
          <a:xfrm>
            <a:off x="4180554" y="3202354"/>
            <a:ext cx="14678280" cy="6555641"/>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kumimoji="1" lang="en-US" altLang="zh-CN" sz="6000" dirty="0">
                <a:solidFill>
                  <a:schemeClr val="tx1"/>
                </a:solidFill>
              </a:rPr>
              <a:t>Dart</a:t>
            </a:r>
            <a:r>
              <a:rPr kumimoji="1" lang="zh-CN" altLang="en-US" sz="6000" dirty="0">
                <a:solidFill>
                  <a:schemeClr val="tx1"/>
                </a:solidFill>
              </a:rPr>
              <a:t>中可以直接打印</a:t>
            </a:r>
            <a:r>
              <a:rPr kumimoji="1" lang="en-US" altLang="zh-CN" sz="6000" dirty="0">
                <a:solidFill>
                  <a:schemeClr val="tx1"/>
                </a:solidFill>
              </a:rPr>
              <a:t>list</a:t>
            </a:r>
            <a:r>
              <a:rPr lang="zh-CN" altLang="en-US" sz="6000" dirty="0">
                <a:solidFill>
                  <a:schemeClr val="tx1"/>
                </a:solidFill>
              </a:rPr>
              <a:t>包括</a:t>
            </a:r>
            <a:r>
              <a:rPr lang="en-US" altLang="zh-CN" sz="6000" dirty="0">
                <a:solidFill>
                  <a:schemeClr val="tx1"/>
                </a:solidFill>
              </a:rPr>
              <a:t>list</a:t>
            </a:r>
            <a:r>
              <a:rPr lang="zh-CN" altLang="en-US" sz="6000" dirty="0">
                <a:solidFill>
                  <a:schemeClr val="tx1"/>
                </a:solidFill>
              </a:rPr>
              <a:t>的元素</a:t>
            </a:r>
            <a:r>
              <a:rPr kumimoji="1" lang="zh-CN" altLang="en-US" sz="6000" dirty="0">
                <a:solidFill>
                  <a:schemeClr val="tx1"/>
                </a:solidFill>
              </a:rPr>
              <a:t>，</a:t>
            </a:r>
            <a:r>
              <a:rPr kumimoji="1" lang="en-US" altLang="zh-CN" sz="6000" dirty="0">
                <a:solidFill>
                  <a:schemeClr val="tx1"/>
                </a:solidFill>
              </a:rPr>
              <a:t>List</a:t>
            </a:r>
            <a:r>
              <a:rPr kumimoji="1" lang="zh-CN" altLang="en-US" sz="6000" dirty="0">
                <a:solidFill>
                  <a:schemeClr val="tx1"/>
                </a:solidFill>
              </a:rPr>
              <a:t>也是对象。</a:t>
            </a:r>
            <a:r>
              <a:rPr kumimoji="1" lang="en-US" altLang="zh-CN" sz="6000" dirty="0">
                <a:solidFill>
                  <a:schemeClr val="tx1"/>
                </a:solidFill>
              </a:rPr>
              <a:t>java</a:t>
            </a:r>
            <a:r>
              <a:rPr kumimoji="1" lang="zh-CN" altLang="en-US" sz="6000" dirty="0">
                <a:solidFill>
                  <a:schemeClr val="tx1"/>
                </a:solidFill>
              </a:rPr>
              <a:t>中直接打印</a:t>
            </a:r>
            <a:r>
              <a:rPr kumimoji="1" lang="en-US" altLang="zh-CN" sz="6000" dirty="0">
                <a:solidFill>
                  <a:schemeClr val="tx1"/>
                </a:solidFill>
              </a:rPr>
              <a:t>list</a:t>
            </a:r>
            <a:r>
              <a:rPr kumimoji="1" lang="zh-CN" altLang="en-US" sz="6000" dirty="0">
                <a:solidFill>
                  <a:schemeClr val="tx1"/>
                </a:solidFill>
              </a:rPr>
              <a:t>结果是地址值</a:t>
            </a:r>
            <a:endParaRPr kumimoji="1" lang="en-US" altLang="zh-CN" sz="6000" dirty="0">
              <a:solidFill>
                <a:schemeClr val="tx1"/>
              </a:solidFill>
            </a:endParaRPr>
          </a:p>
          <a:p>
            <a:pPr marL="857250" indent="-857250">
              <a:buFont typeface="Arial" panose="020B0604020202020204" pitchFamily="34" charset="0"/>
              <a:buChar char="•"/>
            </a:pPr>
            <a:r>
              <a:rPr kumimoji="1" lang="en-US" altLang="zh-CN" sz="6000" dirty="0">
                <a:solidFill>
                  <a:schemeClr val="tx1"/>
                </a:solidFill>
              </a:rPr>
              <a:t>Dart</a:t>
            </a:r>
            <a:r>
              <a:rPr kumimoji="1" lang="zh-CN" altLang="en-US" sz="6000" dirty="0">
                <a:solidFill>
                  <a:schemeClr val="tx1"/>
                </a:solidFill>
              </a:rPr>
              <a:t>中</a:t>
            </a:r>
            <a:r>
              <a:rPr kumimoji="1" lang="en-US" altLang="zh-CN" sz="6000" dirty="0">
                <a:solidFill>
                  <a:schemeClr val="tx1"/>
                </a:solidFill>
              </a:rPr>
              <a:t>List</a:t>
            </a:r>
            <a:r>
              <a:rPr kumimoji="1" lang="zh-CN" altLang="en-US" sz="6000" dirty="0">
                <a:solidFill>
                  <a:schemeClr val="tx1"/>
                </a:solidFill>
              </a:rPr>
              <a:t>的下标索引和</a:t>
            </a:r>
            <a:r>
              <a:rPr kumimoji="1" lang="en-US" altLang="zh-CN" sz="6000" dirty="0">
                <a:solidFill>
                  <a:schemeClr val="tx1"/>
                </a:solidFill>
              </a:rPr>
              <a:t>java</a:t>
            </a:r>
            <a:r>
              <a:rPr kumimoji="1" lang="zh-CN" altLang="en-US" sz="6000" dirty="0">
                <a:solidFill>
                  <a:schemeClr val="tx1"/>
                </a:solidFill>
              </a:rPr>
              <a:t>一样从</a:t>
            </a:r>
            <a:r>
              <a:rPr kumimoji="1" lang="en-US" altLang="zh-CN" sz="6000" dirty="0">
                <a:solidFill>
                  <a:schemeClr val="tx1"/>
                </a:solidFill>
              </a:rPr>
              <a:t>0</a:t>
            </a:r>
            <a:r>
              <a:rPr kumimoji="1" lang="zh-CN" altLang="en-US" sz="6000" dirty="0">
                <a:solidFill>
                  <a:schemeClr val="tx1"/>
                </a:solidFill>
              </a:rPr>
              <a:t>开始</a:t>
            </a:r>
            <a:endParaRPr kumimoji="1" lang="en-US" altLang="zh-CN" sz="6000" dirty="0">
              <a:solidFill>
                <a:schemeClr val="tx1"/>
              </a:solidFill>
            </a:endParaRPr>
          </a:p>
          <a:p>
            <a:pPr marL="857250" indent="-857250">
              <a:buFont typeface="Arial" panose="020B0604020202020204" pitchFamily="34" charset="0"/>
              <a:buChar char="•"/>
            </a:pPr>
            <a:r>
              <a:rPr kumimoji="1" lang="zh-CN" altLang="en-US" sz="6000" dirty="0">
                <a:solidFill>
                  <a:schemeClr val="tx1"/>
                </a:solidFill>
              </a:rPr>
              <a:t>和</a:t>
            </a:r>
            <a:r>
              <a:rPr kumimoji="1" lang="en-US" altLang="zh-CN" sz="6000" dirty="0">
                <a:solidFill>
                  <a:schemeClr val="tx1"/>
                </a:solidFill>
              </a:rPr>
              <a:t>java</a:t>
            </a:r>
            <a:r>
              <a:rPr kumimoji="1" lang="zh-CN" altLang="en-US" sz="6000" dirty="0">
                <a:solidFill>
                  <a:schemeClr val="tx1"/>
                </a:solidFill>
              </a:rPr>
              <a:t>一样支持泛型。</a:t>
            </a:r>
            <a:endParaRPr kumimoji="1" lang="en-US" altLang="zh-CN" sz="6000" dirty="0">
              <a:solidFill>
                <a:schemeClr val="tx1"/>
              </a:solidFill>
            </a:endParaRPr>
          </a:p>
          <a:p>
            <a:pPr marL="857250" indent="-857250">
              <a:buFont typeface="Arial" panose="020B0604020202020204" pitchFamily="34" charset="0"/>
              <a:buChar char="•"/>
            </a:pPr>
            <a:r>
              <a:rPr kumimoji="1" lang="zh-CN" altLang="en-US" sz="6000" dirty="0">
                <a:solidFill>
                  <a:schemeClr val="tx1"/>
                </a:solidFill>
              </a:rPr>
              <a:t>有增删改查，支持倒序，自带排序、洗牌，可使用</a:t>
            </a:r>
            <a:r>
              <a:rPr kumimoji="1" lang="en-US" altLang="zh-CN" sz="6000" dirty="0">
                <a:solidFill>
                  <a:schemeClr val="tx1"/>
                </a:solidFill>
              </a:rPr>
              <a:t>+</a:t>
            </a:r>
            <a:r>
              <a:rPr kumimoji="1" lang="zh-CN" altLang="en-US" sz="6000" dirty="0">
                <a:solidFill>
                  <a:schemeClr val="tx1"/>
                </a:solidFill>
              </a:rPr>
              <a:t>将两个</a:t>
            </a:r>
            <a:r>
              <a:rPr kumimoji="1" lang="en-US" altLang="zh-CN" sz="6000" dirty="0">
                <a:solidFill>
                  <a:schemeClr val="tx1"/>
                </a:solidFill>
              </a:rPr>
              <a:t>List</a:t>
            </a:r>
            <a:r>
              <a:rPr kumimoji="1" lang="zh-CN" altLang="en-US" sz="6000" dirty="0">
                <a:solidFill>
                  <a:schemeClr val="tx1"/>
                </a:solidFill>
              </a:rPr>
              <a:t>合并</a:t>
            </a:r>
            <a:endParaRPr lang="zh-CN" altLang="en-US" sz="6000" dirty="0">
              <a:solidFill>
                <a:schemeClr val="tx1"/>
              </a:solidFill>
              <a:latin typeface="思源黑体 CN Medium" panose="020B0600000000000000" pitchFamily="34" charset="-122"/>
              <a:ea typeface="思源黑体 CN Medium" panose="020B0600000000000000"/>
            </a:endParaRPr>
          </a:p>
        </p:txBody>
      </p:sp>
    </p:spTree>
    <p:extLst>
      <p:ext uri="{BB962C8B-B14F-4D97-AF65-F5344CB8AC3E}">
        <p14:creationId xmlns:p14="http://schemas.microsoft.com/office/powerpoint/2010/main" val="4936544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内置类型</a:t>
            </a:r>
            <a:r>
              <a:rPr lang="en-US" altLang="zh-CN" dirty="0">
                <a:solidFill>
                  <a:schemeClr val="tx1"/>
                </a:solidFill>
              </a:rPr>
              <a:t>-Map</a:t>
            </a:r>
            <a:endParaRPr lang="zh-CN" altLang="en-US" dirty="0">
              <a:solidFill>
                <a:schemeClr val="tx1"/>
              </a:solidFill>
            </a:endParaRPr>
          </a:p>
        </p:txBody>
      </p:sp>
      <p:sp>
        <p:nvSpPr>
          <p:cNvPr id="5" name="文本框 4">
            <a:extLst>
              <a:ext uri="{FF2B5EF4-FFF2-40B4-BE49-F238E27FC236}">
                <a16:creationId xmlns:a16="http://schemas.microsoft.com/office/drawing/2014/main" id="{B614D1CE-7ADD-4056-B952-3A71BBD01E59}"/>
              </a:ext>
            </a:extLst>
          </p:cNvPr>
          <p:cNvSpPr txBox="1"/>
          <p:nvPr/>
        </p:nvSpPr>
        <p:spPr>
          <a:xfrm>
            <a:off x="8312159" y="5464512"/>
            <a:ext cx="5466901"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跟</a:t>
            </a:r>
            <a:r>
              <a:rPr lang="en-US" altLang="zh-CN" sz="6000" dirty="0">
                <a:solidFill>
                  <a:schemeClr val="tx1"/>
                </a:solidFill>
                <a:latin typeface="思源黑体 CN Medium" panose="020B0600000000000000" pitchFamily="34" charset="-122"/>
                <a:ea typeface="思源黑体 CN Medium" panose="020B0600000000000000"/>
                <a:sym typeface="+mn-ea"/>
              </a:rPr>
              <a:t>java</a:t>
            </a:r>
            <a:r>
              <a:rPr lang="zh-CN" altLang="en-US" sz="6000" dirty="0">
                <a:solidFill>
                  <a:schemeClr val="tx1"/>
                </a:solidFill>
                <a:latin typeface="思源黑体 CN Medium" panose="020B0600000000000000" pitchFamily="34" charset="-122"/>
                <a:ea typeface="思源黑体 CN Medium" panose="020B0600000000000000"/>
                <a:sym typeface="+mn-ea"/>
              </a:rPr>
              <a:t>类似</a:t>
            </a:r>
            <a:endParaRPr lang="zh-CN" altLang="en-US" sz="6000" dirty="0">
              <a:solidFill>
                <a:schemeClr val="tx1"/>
              </a:solidFill>
              <a:latin typeface="思源黑体 CN Medium" panose="020B0600000000000000" pitchFamily="34" charset="-122"/>
              <a:ea typeface="思源黑体 CN Medium" panose="020B0600000000000000"/>
            </a:endParaRPr>
          </a:p>
        </p:txBody>
      </p:sp>
    </p:spTree>
    <p:extLst>
      <p:ext uri="{BB962C8B-B14F-4D97-AF65-F5344CB8AC3E}">
        <p14:creationId xmlns:p14="http://schemas.microsoft.com/office/powerpoint/2010/main" val="268186964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内置类型</a:t>
            </a:r>
            <a:r>
              <a:rPr lang="en-US" altLang="zh-CN" dirty="0">
                <a:solidFill>
                  <a:schemeClr val="tx1"/>
                </a:solidFill>
              </a:rPr>
              <a:t>-Set</a:t>
            </a:r>
            <a:endParaRPr lang="zh-CN" altLang="en-US" dirty="0">
              <a:solidFill>
                <a:schemeClr val="tx1"/>
              </a:solidFill>
            </a:endParaRPr>
          </a:p>
        </p:txBody>
      </p:sp>
      <p:sp>
        <p:nvSpPr>
          <p:cNvPr id="5" name="文本框 4">
            <a:extLst>
              <a:ext uri="{FF2B5EF4-FFF2-40B4-BE49-F238E27FC236}">
                <a16:creationId xmlns:a16="http://schemas.microsoft.com/office/drawing/2014/main" id="{B614D1CE-7ADD-4056-B952-3A71BBD01E59}"/>
              </a:ext>
            </a:extLst>
          </p:cNvPr>
          <p:cNvSpPr txBox="1"/>
          <p:nvPr/>
        </p:nvSpPr>
        <p:spPr>
          <a:xfrm>
            <a:off x="3389557" y="3466434"/>
            <a:ext cx="15039486" cy="1446550"/>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400" dirty="0">
                <a:solidFill>
                  <a:schemeClr val="tx1"/>
                </a:solidFill>
                <a:ea typeface="思源黑体 CN Medium" panose="020B0600000000000000"/>
              </a:rPr>
              <a:t>set1.difference(set2):</a:t>
            </a:r>
            <a:r>
              <a:rPr lang="zh-CN" altLang="en-US" sz="4400" dirty="0">
                <a:solidFill>
                  <a:schemeClr val="tx1"/>
                </a:solidFill>
                <a:ea typeface="思源黑体 CN Medium" panose="020B0600000000000000"/>
              </a:rPr>
              <a:t>返回</a:t>
            </a:r>
            <a:r>
              <a:rPr lang="en-US" altLang="zh-CN" sz="4400" dirty="0">
                <a:solidFill>
                  <a:schemeClr val="tx1"/>
                </a:solidFill>
                <a:ea typeface="思源黑体 CN Medium" panose="020B0600000000000000"/>
              </a:rPr>
              <a:t>set1</a:t>
            </a:r>
            <a:r>
              <a:rPr lang="zh-CN" altLang="en-US" sz="4400" dirty="0">
                <a:solidFill>
                  <a:schemeClr val="tx1"/>
                </a:solidFill>
                <a:ea typeface="思源黑体 CN Medium" panose="020B0600000000000000"/>
              </a:rPr>
              <a:t>集合里有但</a:t>
            </a:r>
            <a:r>
              <a:rPr lang="en-US" altLang="zh-CN" sz="4400" dirty="0">
                <a:solidFill>
                  <a:schemeClr val="tx1"/>
                </a:solidFill>
                <a:ea typeface="思源黑体 CN Medium" panose="020B0600000000000000"/>
              </a:rPr>
              <a:t>set2</a:t>
            </a:r>
            <a:r>
              <a:rPr lang="zh-CN" altLang="en-US" sz="4400" dirty="0">
                <a:solidFill>
                  <a:schemeClr val="tx1"/>
                </a:solidFill>
                <a:ea typeface="思源黑体 CN Medium" panose="020B0600000000000000"/>
              </a:rPr>
              <a:t>里没有的元素集合</a:t>
            </a:r>
            <a:endParaRPr lang="zh-CN" altLang="en-US" sz="4400" dirty="0">
              <a:solidFill>
                <a:schemeClr val="tx1"/>
              </a:solidFill>
              <a:latin typeface="思源黑体 CN Medium" panose="020B0600000000000000" pitchFamily="34" charset="-122"/>
              <a:ea typeface="思源黑体 CN Medium" panose="020B0600000000000000"/>
            </a:endParaRPr>
          </a:p>
        </p:txBody>
      </p:sp>
      <p:sp>
        <p:nvSpPr>
          <p:cNvPr id="4" name="文本框 3">
            <a:extLst>
              <a:ext uri="{FF2B5EF4-FFF2-40B4-BE49-F238E27FC236}">
                <a16:creationId xmlns:a16="http://schemas.microsoft.com/office/drawing/2014/main" id="{15F75F66-222B-4329-8FDC-E02911C018EE}"/>
              </a:ext>
            </a:extLst>
          </p:cNvPr>
          <p:cNvSpPr txBox="1"/>
          <p:nvPr/>
        </p:nvSpPr>
        <p:spPr>
          <a:xfrm>
            <a:off x="3389557" y="5291623"/>
            <a:ext cx="15039486" cy="769441"/>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400" dirty="0">
                <a:solidFill>
                  <a:schemeClr val="tx1"/>
                </a:solidFill>
                <a:ea typeface="思源黑体 CN Medium" panose="020B0600000000000000"/>
              </a:rPr>
              <a:t>set1.intersection(set2)</a:t>
            </a:r>
            <a:r>
              <a:rPr lang="zh-CN" altLang="en-US" sz="4400" dirty="0">
                <a:solidFill>
                  <a:schemeClr val="tx1"/>
                </a:solidFill>
                <a:ea typeface="思源黑体 CN Medium" panose="020B0600000000000000"/>
              </a:rPr>
              <a:t>：返回</a:t>
            </a:r>
            <a:r>
              <a:rPr lang="en-US" altLang="zh-CN" sz="4400" dirty="0">
                <a:solidFill>
                  <a:schemeClr val="tx1"/>
                </a:solidFill>
                <a:ea typeface="思源黑体 CN Medium" panose="020B0600000000000000"/>
              </a:rPr>
              <a:t>set1</a:t>
            </a:r>
            <a:r>
              <a:rPr lang="zh-CN" altLang="en-US" sz="4400" dirty="0">
                <a:solidFill>
                  <a:schemeClr val="tx1"/>
                </a:solidFill>
                <a:ea typeface="思源黑体 CN Medium" panose="020B0600000000000000"/>
              </a:rPr>
              <a:t>和</a:t>
            </a:r>
            <a:r>
              <a:rPr lang="en-US" altLang="zh-CN" sz="4400" dirty="0">
                <a:solidFill>
                  <a:schemeClr val="tx1"/>
                </a:solidFill>
                <a:ea typeface="思源黑体 CN Medium" panose="020B0600000000000000"/>
              </a:rPr>
              <a:t>set2</a:t>
            </a:r>
            <a:r>
              <a:rPr lang="zh-CN" altLang="en-US" sz="4400" dirty="0">
                <a:solidFill>
                  <a:schemeClr val="tx1"/>
                </a:solidFill>
                <a:ea typeface="思源黑体 CN Medium" panose="020B0600000000000000"/>
              </a:rPr>
              <a:t>的交集</a:t>
            </a:r>
            <a:endParaRPr lang="zh-CN" altLang="en-US" sz="4400" dirty="0">
              <a:solidFill>
                <a:schemeClr val="tx1"/>
              </a:solidFill>
              <a:latin typeface="思源黑体 CN Medium" panose="020B0600000000000000" pitchFamily="34" charset="-122"/>
              <a:ea typeface="思源黑体 CN Medium" panose="020B0600000000000000"/>
            </a:endParaRPr>
          </a:p>
        </p:txBody>
      </p:sp>
      <p:sp>
        <p:nvSpPr>
          <p:cNvPr id="6" name="文本框 5">
            <a:extLst>
              <a:ext uri="{FF2B5EF4-FFF2-40B4-BE49-F238E27FC236}">
                <a16:creationId xmlns:a16="http://schemas.microsoft.com/office/drawing/2014/main" id="{6B45ABCB-12E3-4F9B-A4DC-9F2D3F2443DB}"/>
              </a:ext>
            </a:extLst>
          </p:cNvPr>
          <p:cNvSpPr txBox="1"/>
          <p:nvPr/>
        </p:nvSpPr>
        <p:spPr>
          <a:xfrm>
            <a:off x="3389557" y="6439703"/>
            <a:ext cx="15039486" cy="769441"/>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400" dirty="0">
                <a:solidFill>
                  <a:schemeClr val="tx1"/>
                </a:solidFill>
                <a:ea typeface="思源黑体 CN Medium" panose="020B0600000000000000"/>
              </a:rPr>
              <a:t>set1.union(set2)</a:t>
            </a:r>
            <a:r>
              <a:rPr lang="zh-CN" altLang="en-US" sz="4400" dirty="0">
                <a:solidFill>
                  <a:schemeClr val="tx1"/>
                </a:solidFill>
                <a:ea typeface="思源黑体 CN Medium" panose="020B0600000000000000"/>
              </a:rPr>
              <a:t>：返回</a:t>
            </a:r>
            <a:r>
              <a:rPr lang="en-US" altLang="zh-CN" sz="4400" dirty="0">
                <a:solidFill>
                  <a:schemeClr val="tx1"/>
                </a:solidFill>
                <a:ea typeface="思源黑体 CN Medium" panose="020B0600000000000000"/>
              </a:rPr>
              <a:t>set1</a:t>
            </a:r>
            <a:r>
              <a:rPr lang="zh-CN" altLang="en-US" sz="4400" dirty="0">
                <a:solidFill>
                  <a:schemeClr val="tx1"/>
                </a:solidFill>
                <a:ea typeface="思源黑体 CN Medium" panose="020B0600000000000000"/>
              </a:rPr>
              <a:t>和</a:t>
            </a:r>
            <a:r>
              <a:rPr lang="en-US" altLang="zh-CN" sz="4400" dirty="0">
                <a:solidFill>
                  <a:schemeClr val="tx1"/>
                </a:solidFill>
                <a:ea typeface="思源黑体 CN Medium" panose="020B0600000000000000"/>
              </a:rPr>
              <a:t>set2</a:t>
            </a:r>
            <a:r>
              <a:rPr lang="zh-CN" altLang="en-US" sz="4400" dirty="0">
                <a:solidFill>
                  <a:schemeClr val="tx1"/>
                </a:solidFill>
                <a:ea typeface="思源黑体 CN Medium" panose="020B0600000000000000"/>
              </a:rPr>
              <a:t>的并集</a:t>
            </a:r>
            <a:endParaRPr lang="zh-CN" altLang="en-US" sz="4400" dirty="0">
              <a:solidFill>
                <a:schemeClr val="tx1"/>
              </a:solidFill>
              <a:latin typeface="思源黑体 CN Medium" panose="020B0600000000000000" pitchFamily="34" charset="-122"/>
              <a:ea typeface="思源黑体 CN Medium" panose="020B0600000000000000"/>
            </a:endParaRPr>
          </a:p>
        </p:txBody>
      </p:sp>
      <p:sp>
        <p:nvSpPr>
          <p:cNvPr id="7" name="文本框 6">
            <a:extLst>
              <a:ext uri="{FF2B5EF4-FFF2-40B4-BE49-F238E27FC236}">
                <a16:creationId xmlns:a16="http://schemas.microsoft.com/office/drawing/2014/main" id="{F716BD6F-C04D-4789-8EDE-9FC733C140F4}"/>
              </a:ext>
            </a:extLst>
          </p:cNvPr>
          <p:cNvSpPr txBox="1"/>
          <p:nvPr/>
        </p:nvSpPr>
        <p:spPr>
          <a:xfrm>
            <a:off x="3389556" y="7587783"/>
            <a:ext cx="16686603" cy="1446550"/>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400" dirty="0">
                <a:solidFill>
                  <a:schemeClr val="tx1"/>
                </a:solidFill>
                <a:ea typeface="思源黑体 CN Medium" panose="020B0600000000000000"/>
              </a:rPr>
              <a:t>set1.retainAll()</a:t>
            </a:r>
            <a:r>
              <a:rPr lang="zh-CN" altLang="en-US" sz="4400" dirty="0">
                <a:solidFill>
                  <a:schemeClr val="tx1"/>
                </a:solidFill>
                <a:ea typeface="思源黑体 CN Medium" panose="020B0600000000000000"/>
              </a:rPr>
              <a:t>：</a:t>
            </a:r>
            <a:r>
              <a:rPr lang="en-US" altLang="zh-CN" sz="4400" dirty="0">
                <a:solidFill>
                  <a:schemeClr val="tx1"/>
                </a:solidFill>
                <a:ea typeface="思源黑体 CN Medium" panose="020B0600000000000000"/>
              </a:rPr>
              <a:t>set1</a:t>
            </a:r>
            <a:r>
              <a:rPr lang="zh-CN" altLang="en-US" sz="4400" dirty="0">
                <a:solidFill>
                  <a:schemeClr val="tx1"/>
                </a:solidFill>
                <a:ea typeface="思源黑体 CN Medium" panose="020B0600000000000000"/>
              </a:rPr>
              <a:t>只保留某些元素</a:t>
            </a:r>
            <a:r>
              <a:rPr lang="en-US" altLang="zh-CN" sz="4400" dirty="0">
                <a:solidFill>
                  <a:schemeClr val="tx1"/>
                </a:solidFill>
                <a:ea typeface="思源黑体 CN Medium" panose="020B0600000000000000"/>
              </a:rPr>
              <a:t>(</a:t>
            </a:r>
            <a:r>
              <a:rPr lang="zh-CN" altLang="en-US" sz="4400" dirty="0">
                <a:solidFill>
                  <a:schemeClr val="tx1"/>
                </a:solidFill>
                <a:ea typeface="思源黑体 CN Medium" panose="020B0600000000000000"/>
              </a:rPr>
              <a:t>要保留的元素要在原</a:t>
            </a:r>
            <a:r>
              <a:rPr lang="en-US" altLang="zh-CN" sz="4400" dirty="0">
                <a:solidFill>
                  <a:schemeClr val="tx1"/>
                </a:solidFill>
                <a:ea typeface="思源黑体 CN Medium" panose="020B0600000000000000"/>
              </a:rPr>
              <a:t>set</a:t>
            </a:r>
            <a:r>
              <a:rPr lang="zh-CN" altLang="en-US" sz="4400" dirty="0">
                <a:solidFill>
                  <a:schemeClr val="tx1"/>
                </a:solidFill>
                <a:ea typeface="思源黑体 CN Medium" panose="020B0600000000000000"/>
              </a:rPr>
              <a:t>中存在）</a:t>
            </a:r>
            <a:endParaRPr lang="zh-CN" altLang="en-US" sz="4400" dirty="0">
              <a:solidFill>
                <a:schemeClr val="tx1"/>
              </a:solidFill>
              <a:latin typeface="思源黑体 CN Medium" panose="020B0600000000000000" pitchFamily="34" charset="-122"/>
              <a:ea typeface="思源黑体 CN Medium" panose="020B0600000000000000"/>
            </a:endParaRPr>
          </a:p>
        </p:txBody>
      </p:sp>
    </p:spTree>
    <p:extLst>
      <p:ext uri="{BB962C8B-B14F-4D97-AF65-F5344CB8AC3E}">
        <p14:creationId xmlns:p14="http://schemas.microsoft.com/office/powerpoint/2010/main" val="360703184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内置类型</a:t>
            </a:r>
            <a:r>
              <a:rPr lang="en-US" altLang="zh-CN" dirty="0">
                <a:solidFill>
                  <a:schemeClr val="tx1"/>
                </a:solidFill>
              </a:rPr>
              <a:t>-Runes</a:t>
            </a:r>
            <a:endParaRPr lang="zh-CN" altLang="en-US" dirty="0">
              <a:solidFill>
                <a:schemeClr val="tx1"/>
              </a:solidFill>
            </a:endParaRPr>
          </a:p>
        </p:txBody>
      </p:sp>
      <p:sp>
        <p:nvSpPr>
          <p:cNvPr id="3" name="矩形 2">
            <a:extLst>
              <a:ext uri="{FF2B5EF4-FFF2-40B4-BE49-F238E27FC236}">
                <a16:creationId xmlns:a16="http://schemas.microsoft.com/office/drawing/2014/main" id="{2C2A04FF-1C74-4CA2-9AC0-D3D1551098EA}"/>
              </a:ext>
            </a:extLst>
          </p:cNvPr>
          <p:cNvSpPr/>
          <p:nvPr/>
        </p:nvSpPr>
        <p:spPr>
          <a:xfrm>
            <a:off x="4097576" y="4895125"/>
            <a:ext cx="14844236" cy="3170099"/>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Main(){</a:t>
            </a:r>
          </a:p>
          <a:p>
            <a:r>
              <a:rPr lang="zh-CN" altLang="en-US" sz="4000" dirty="0">
                <a:latin typeface="Consolas" panose="020B0609020204030204" pitchFamily="49" charset="0"/>
              </a:rPr>
              <a:t>  Runes runes = new Runes('\u{1f605} \u6211‘);</a:t>
            </a:r>
          </a:p>
          <a:p>
            <a:r>
              <a:rPr lang="zh-CN" altLang="en-US" sz="4000" dirty="0">
                <a:latin typeface="Consolas" panose="020B0609020204030204" pitchFamily="49" charset="0"/>
              </a:rPr>
              <a:t>  var str1 = String.fromCharCodes(runes);  </a:t>
            </a:r>
            <a:endParaRPr lang="en-US" altLang="zh-CN" sz="4000" dirty="0">
              <a:latin typeface="Consolas" panose="020B0609020204030204" pitchFamily="49" charset="0"/>
            </a:endParaRPr>
          </a:p>
          <a:p>
            <a:r>
              <a:rPr lang="zh-CN" altLang="en-US" sz="4000" dirty="0">
                <a:latin typeface="Consolas" panose="020B0609020204030204" pitchFamily="49" charset="0"/>
              </a:rPr>
              <a:t>  print(str1);</a:t>
            </a:r>
            <a:endParaRPr lang="en-US" altLang="zh-CN" sz="4000" dirty="0">
              <a:latin typeface="Consolas" panose="020B0609020204030204" pitchFamily="49" charset="0"/>
            </a:endParaRPr>
          </a:p>
          <a:p>
            <a:r>
              <a:rPr lang="en-US" altLang="zh-CN" sz="4000" dirty="0">
                <a:latin typeface="Consolas" panose="020B0609020204030204" pitchFamily="49" charset="0"/>
              </a:rPr>
              <a:t>}</a:t>
            </a:r>
          </a:p>
        </p:txBody>
      </p:sp>
    </p:spTree>
    <p:extLst>
      <p:ext uri="{BB962C8B-B14F-4D97-AF65-F5344CB8AC3E}">
        <p14:creationId xmlns:p14="http://schemas.microsoft.com/office/powerpoint/2010/main" val="297151902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内置类型</a:t>
            </a:r>
            <a:r>
              <a:rPr lang="en-US" altLang="zh-CN" dirty="0">
                <a:solidFill>
                  <a:schemeClr val="tx1"/>
                </a:solidFill>
              </a:rPr>
              <a:t>-Symbol</a:t>
            </a:r>
            <a:endParaRPr lang="zh-CN" altLang="en-US" dirty="0">
              <a:solidFill>
                <a:schemeClr val="tx1"/>
              </a:solidFill>
            </a:endParaRPr>
          </a:p>
        </p:txBody>
      </p:sp>
      <p:sp>
        <p:nvSpPr>
          <p:cNvPr id="5" name="文本框 4">
            <a:extLst>
              <a:ext uri="{FF2B5EF4-FFF2-40B4-BE49-F238E27FC236}">
                <a16:creationId xmlns:a16="http://schemas.microsoft.com/office/drawing/2014/main" id="{B614D1CE-7ADD-4056-B952-3A71BBD01E59}"/>
              </a:ext>
            </a:extLst>
          </p:cNvPr>
          <p:cNvSpPr txBox="1"/>
          <p:nvPr/>
        </p:nvSpPr>
        <p:spPr>
          <a:xfrm>
            <a:off x="6294508" y="5603012"/>
            <a:ext cx="10450372" cy="175432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5400" dirty="0">
                <a:solidFill>
                  <a:schemeClr val="tx1"/>
                </a:solidFill>
                <a:latin typeface="Consolas" panose="020B0609020204030204" pitchFamily="49" charset="0"/>
              </a:rPr>
              <a:t>Symbol</a:t>
            </a:r>
            <a:r>
              <a:rPr lang="zh-CN" altLang="en-US" sz="5400" dirty="0">
                <a:solidFill>
                  <a:schemeClr val="tx1"/>
                </a:solidFill>
                <a:latin typeface="思源黑体 CN Medium" panose="020B0600000000000000"/>
              </a:rPr>
              <a:t>标识符，主要是反射用，现在</a:t>
            </a:r>
            <a:r>
              <a:rPr lang="en-US" altLang="zh-CN" sz="5400" dirty="0">
                <a:solidFill>
                  <a:schemeClr val="tx1"/>
                </a:solidFill>
                <a:latin typeface="Consolas" panose="020B0609020204030204" pitchFamily="49" charset="0"/>
              </a:rPr>
              <a:t>mirrors</a:t>
            </a:r>
            <a:r>
              <a:rPr lang="zh-CN" altLang="en-US" sz="5400" dirty="0">
                <a:solidFill>
                  <a:schemeClr val="tx1"/>
                </a:solidFill>
                <a:latin typeface="思源黑体 CN Medium" panose="020B0600000000000000"/>
              </a:rPr>
              <a:t>模块已经被移除</a:t>
            </a:r>
            <a:endParaRPr kumimoji="1" lang="en-US" altLang="zh-CN" sz="5400" dirty="0">
              <a:latin typeface="思源黑体 CN Medium" panose="020B0600000000000000"/>
            </a:endParaRPr>
          </a:p>
        </p:txBody>
      </p:sp>
    </p:spTree>
    <p:extLst>
      <p:ext uri="{BB962C8B-B14F-4D97-AF65-F5344CB8AC3E}">
        <p14:creationId xmlns:p14="http://schemas.microsoft.com/office/powerpoint/2010/main" val="224185916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函数</a:t>
            </a:r>
            <a:r>
              <a:rPr lang="en-US" altLang="zh-CN" dirty="0">
                <a:solidFill>
                  <a:schemeClr val="tx1"/>
                </a:solidFill>
              </a:rPr>
              <a:t>-</a:t>
            </a:r>
            <a:r>
              <a:rPr lang="zh-CN" altLang="en-US" dirty="0">
                <a:solidFill>
                  <a:schemeClr val="tx1"/>
                </a:solidFill>
              </a:rPr>
              <a:t>定义</a:t>
            </a:r>
          </a:p>
        </p:txBody>
      </p:sp>
      <p:sp>
        <p:nvSpPr>
          <p:cNvPr id="5" name="文本框 4">
            <a:extLst>
              <a:ext uri="{FF2B5EF4-FFF2-40B4-BE49-F238E27FC236}">
                <a16:creationId xmlns:a16="http://schemas.microsoft.com/office/drawing/2014/main" id="{B614D1CE-7ADD-4056-B952-3A71BBD01E59}"/>
              </a:ext>
            </a:extLst>
          </p:cNvPr>
          <p:cNvSpPr txBox="1"/>
          <p:nvPr/>
        </p:nvSpPr>
        <p:spPr>
          <a:xfrm>
            <a:off x="7183884" y="6000539"/>
            <a:ext cx="9554487"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定义函数时可省略类型</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
        <p:nvSpPr>
          <p:cNvPr id="4" name="文本框 3">
            <a:extLst>
              <a:ext uri="{FF2B5EF4-FFF2-40B4-BE49-F238E27FC236}">
                <a16:creationId xmlns:a16="http://schemas.microsoft.com/office/drawing/2014/main" id="{63C31E82-3DB8-44F7-B80C-7B49BE5E6F80}"/>
              </a:ext>
            </a:extLst>
          </p:cNvPr>
          <p:cNvSpPr txBox="1"/>
          <p:nvPr/>
        </p:nvSpPr>
        <p:spPr>
          <a:xfrm>
            <a:off x="7183884" y="7613049"/>
            <a:ext cx="9554487"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支持缩写语法 </a:t>
            </a:r>
            <a:r>
              <a:rPr lang="en-US" altLang="zh-CN" sz="6000" dirty="0">
                <a:solidFill>
                  <a:schemeClr val="tx1"/>
                </a:solidFill>
                <a:latin typeface="思源黑体 CN Medium" panose="020B0600000000000000" pitchFamily="34" charset="-122"/>
                <a:ea typeface="思源黑体 CN Medium" panose="020B0600000000000000"/>
                <a:sym typeface="+mn-ea"/>
              </a:rPr>
              <a:t>=&gt;</a:t>
            </a:r>
          </a:p>
        </p:txBody>
      </p:sp>
      <p:sp>
        <p:nvSpPr>
          <p:cNvPr id="6" name="文本框 5">
            <a:extLst>
              <a:ext uri="{FF2B5EF4-FFF2-40B4-BE49-F238E27FC236}">
                <a16:creationId xmlns:a16="http://schemas.microsoft.com/office/drawing/2014/main" id="{D1871E4B-CE4E-4B17-A850-EDA847941173}"/>
              </a:ext>
            </a:extLst>
          </p:cNvPr>
          <p:cNvSpPr txBox="1"/>
          <p:nvPr/>
        </p:nvSpPr>
        <p:spPr>
          <a:xfrm>
            <a:off x="7183883" y="4388029"/>
            <a:ext cx="9554487"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可在函数内定义</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301136410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函数</a:t>
            </a:r>
            <a:r>
              <a:rPr lang="en-US" altLang="zh-CN" dirty="0">
                <a:solidFill>
                  <a:schemeClr val="tx1"/>
                </a:solidFill>
              </a:rPr>
              <a:t>-</a:t>
            </a:r>
            <a:r>
              <a:rPr lang="zh-CN" altLang="en-US" dirty="0">
                <a:solidFill>
                  <a:schemeClr val="tx1"/>
                </a:solidFill>
              </a:rPr>
              <a:t>可选参数</a:t>
            </a:r>
          </a:p>
        </p:txBody>
      </p:sp>
      <p:sp>
        <p:nvSpPr>
          <p:cNvPr id="7" name="文本框 6">
            <a:extLst>
              <a:ext uri="{FF2B5EF4-FFF2-40B4-BE49-F238E27FC236}">
                <a16:creationId xmlns:a16="http://schemas.microsoft.com/office/drawing/2014/main" id="{99D86F21-6231-4971-9B7E-BCCA4E790DDA}"/>
              </a:ext>
            </a:extLst>
          </p:cNvPr>
          <p:cNvSpPr txBox="1"/>
          <p:nvPr/>
        </p:nvSpPr>
        <p:spPr>
          <a:xfrm>
            <a:off x="7183883" y="3725878"/>
            <a:ext cx="7063535"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可选命名参数</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
        <p:nvSpPr>
          <p:cNvPr id="8" name="文本框 7">
            <a:extLst>
              <a:ext uri="{FF2B5EF4-FFF2-40B4-BE49-F238E27FC236}">
                <a16:creationId xmlns:a16="http://schemas.microsoft.com/office/drawing/2014/main" id="{32B6ED37-F429-46DF-BD58-DE7951C38882}"/>
              </a:ext>
            </a:extLst>
          </p:cNvPr>
          <p:cNvSpPr txBox="1"/>
          <p:nvPr/>
        </p:nvSpPr>
        <p:spPr>
          <a:xfrm>
            <a:off x="7183882" y="5338388"/>
            <a:ext cx="7063535"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可选位置参数</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
        <p:nvSpPr>
          <p:cNvPr id="9" name="文本框 8">
            <a:extLst>
              <a:ext uri="{FF2B5EF4-FFF2-40B4-BE49-F238E27FC236}">
                <a16:creationId xmlns:a16="http://schemas.microsoft.com/office/drawing/2014/main" id="{64533CBB-3BE1-4D0A-BE1E-7DA5020C9A9E}"/>
              </a:ext>
            </a:extLst>
          </p:cNvPr>
          <p:cNvSpPr txBox="1"/>
          <p:nvPr/>
        </p:nvSpPr>
        <p:spPr>
          <a:xfrm>
            <a:off x="7183882" y="6950898"/>
            <a:ext cx="7063535"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默认参数值</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5827255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函数</a:t>
            </a:r>
            <a:r>
              <a:rPr lang="en-US" altLang="zh-CN" dirty="0">
                <a:solidFill>
                  <a:schemeClr val="tx1"/>
                </a:solidFill>
              </a:rPr>
              <a:t>-</a:t>
            </a:r>
            <a:r>
              <a:rPr lang="zh-CN" altLang="en-US" dirty="0">
                <a:solidFill>
                  <a:schemeClr val="tx1"/>
                </a:solidFill>
              </a:rPr>
              <a:t>匿名函数</a:t>
            </a:r>
          </a:p>
        </p:txBody>
      </p:sp>
      <p:sp>
        <p:nvSpPr>
          <p:cNvPr id="7" name="文本框 6">
            <a:extLst>
              <a:ext uri="{FF2B5EF4-FFF2-40B4-BE49-F238E27FC236}">
                <a16:creationId xmlns:a16="http://schemas.microsoft.com/office/drawing/2014/main" id="{99D86F21-6231-4971-9B7E-BCCA4E790DDA}"/>
              </a:ext>
            </a:extLst>
          </p:cNvPr>
          <p:cNvSpPr txBox="1"/>
          <p:nvPr/>
        </p:nvSpPr>
        <p:spPr>
          <a:xfrm>
            <a:off x="5423724" y="6697557"/>
            <a:ext cx="12643558" cy="1938992"/>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可在其他函数中直接调用或传递给其他函数</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
        <p:nvSpPr>
          <p:cNvPr id="6" name="文本框 5">
            <a:extLst>
              <a:ext uri="{FF2B5EF4-FFF2-40B4-BE49-F238E27FC236}">
                <a16:creationId xmlns:a16="http://schemas.microsoft.com/office/drawing/2014/main" id="{F018156B-359C-4F54-A775-05CC7E291763}"/>
              </a:ext>
            </a:extLst>
          </p:cNvPr>
          <p:cNvSpPr txBox="1"/>
          <p:nvPr/>
        </p:nvSpPr>
        <p:spPr>
          <a:xfrm>
            <a:off x="5423724" y="4737377"/>
            <a:ext cx="12643558"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可赋值给变量，通过变量调用</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98002554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函数</a:t>
            </a:r>
            <a:r>
              <a:rPr lang="en-US" altLang="zh-CN" dirty="0">
                <a:solidFill>
                  <a:schemeClr val="tx1"/>
                </a:solidFill>
              </a:rPr>
              <a:t>-</a:t>
            </a:r>
            <a:r>
              <a:rPr lang="zh-CN" altLang="en-US" dirty="0">
                <a:solidFill>
                  <a:schemeClr val="tx1"/>
                </a:solidFill>
              </a:rPr>
              <a:t>闭包</a:t>
            </a:r>
          </a:p>
        </p:txBody>
      </p:sp>
      <p:sp>
        <p:nvSpPr>
          <p:cNvPr id="3" name="矩形 2">
            <a:extLst>
              <a:ext uri="{FF2B5EF4-FFF2-40B4-BE49-F238E27FC236}">
                <a16:creationId xmlns:a16="http://schemas.microsoft.com/office/drawing/2014/main" id="{5A847723-30D0-4717-8961-56DFAAE5923F}"/>
              </a:ext>
            </a:extLst>
          </p:cNvPr>
          <p:cNvSpPr/>
          <p:nvPr/>
        </p:nvSpPr>
        <p:spPr>
          <a:xfrm>
            <a:off x="4930036" y="2371358"/>
            <a:ext cx="13179316" cy="8217634"/>
          </a:xfrm>
          <a:prstGeom prst="rect">
            <a:avLst/>
          </a:prstGeom>
          <a:ln>
            <a:solidFill>
              <a:schemeClr val="accent1"/>
            </a:solidFill>
          </a:ln>
        </p:spPr>
        <p:txBody>
          <a:bodyPr wrap="square">
            <a:spAutoFit/>
          </a:bodyPr>
          <a:lstStyle/>
          <a:p>
            <a:r>
              <a:rPr lang="zh-CN" altLang="en-US" sz="4800" dirty="0">
                <a:latin typeface="Consolas" panose="020B0609020204030204" pitchFamily="49" charset="0"/>
              </a:rPr>
              <a:t>Function makeAdd</a:t>
            </a:r>
            <a:r>
              <a:rPr lang="en-US" altLang="zh-CN" sz="4800" dirty="0">
                <a:latin typeface="Consolas" panose="020B0609020204030204" pitchFamily="49" charset="0"/>
              </a:rPr>
              <a:t>Func</a:t>
            </a:r>
            <a:r>
              <a:rPr lang="zh-CN" altLang="en-US" sz="4800" dirty="0">
                <a:latin typeface="Consolas" panose="020B0609020204030204" pitchFamily="49" charset="0"/>
              </a:rPr>
              <a:t>(</a:t>
            </a:r>
            <a:r>
              <a:rPr lang="en-US" altLang="zh-CN" sz="4800" dirty="0">
                <a:latin typeface="Consolas" panose="020B0609020204030204" pitchFamily="49" charset="0"/>
              </a:rPr>
              <a:t>int</a:t>
            </a:r>
            <a:r>
              <a:rPr lang="zh-CN" altLang="en-US" sz="4800" dirty="0">
                <a:latin typeface="Consolas" panose="020B0609020204030204" pitchFamily="49" charset="0"/>
              </a:rPr>
              <a:t> </a:t>
            </a:r>
            <a:r>
              <a:rPr lang="en-US" altLang="zh-CN" sz="4800" dirty="0">
                <a:latin typeface="Consolas" panose="020B0609020204030204" pitchFamily="49" charset="0"/>
              </a:rPr>
              <a:t>x</a:t>
            </a:r>
            <a:r>
              <a:rPr lang="zh-CN" altLang="en-US" sz="4800" dirty="0">
                <a:latin typeface="Consolas" panose="020B0609020204030204" pitchFamily="49" charset="0"/>
              </a:rPr>
              <a:t>) {</a:t>
            </a:r>
          </a:p>
          <a:p>
            <a:r>
              <a:rPr lang="zh-CN" altLang="en-US" sz="4800" dirty="0">
                <a:latin typeface="Consolas" panose="020B0609020204030204" pitchFamily="49" charset="0"/>
              </a:rPr>
              <a:t>  </a:t>
            </a:r>
            <a:r>
              <a:rPr lang="en-US" altLang="zh-CN" sz="4800" dirty="0">
                <a:latin typeface="Consolas" panose="020B0609020204030204" pitchFamily="49" charset="0"/>
              </a:rPr>
              <a:t>x</a:t>
            </a:r>
            <a:r>
              <a:rPr lang="zh-CN" altLang="en-US" sz="4800" dirty="0">
                <a:latin typeface="Consolas" panose="020B0609020204030204" pitchFamily="49" charset="0"/>
              </a:rPr>
              <a:t>++;</a:t>
            </a:r>
          </a:p>
          <a:p>
            <a:r>
              <a:rPr lang="zh-CN" altLang="en-US" sz="4800" dirty="0">
                <a:latin typeface="Consolas" panose="020B0609020204030204" pitchFamily="49" charset="0"/>
              </a:rPr>
              <a:t>  return (</a:t>
            </a:r>
            <a:r>
              <a:rPr lang="en-US" altLang="zh-CN" sz="4800" dirty="0">
                <a:latin typeface="Consolas" panose="020B0609020204030204" pitchFamily="49" charset="0"/>
              </a:rPr>
              <a:t>int</a:t>
            </a:r>
            <a:r>
              <a:rPr lang="zh-CN" altLang="en-US" sz="4800" dirty="0">
                <a:latin typeface="Consolas" panose="020B0609020204030204" pitchFamily="49" charset="0"/>
              </a:rPr>
              <a:t> </a:t>
            </a:r>
            <a:r>
              <a:rPr lang="en-US" altLang="zh-CN" sz="4800" dirty="0">
                <a:latin typeface="Consolas" panose="020B0609020204030204" pitchFamily="49" charset="0"/>
              </a:rPr>
              <a:t>y</a:t>
            </a:r>
            <a:r>
              <a:rPr lang="zh-CN" altLang="en-US" sz="4800" dirty="0">
                <a:latin typeface="Consolas" panose="020B0609020204030204" pitchFamily="49" charset="0"/>
              </a:rPr>
              <a:t>) =&gt; </a:t>
            </a:r>
            <a:r>
              <a:rPr lang="en-US" altLang="zh-CN" sz="4800" dirty="0">
                <a:latin typeface="Consolas" panose="020B0609020204030204" pitchFamily="49" charset="0"/>
              </a:rPr>
              <a:t>x</a:t>
            </a:r>
            <a:r>
              <a:rPr lang="zh-CN" altLang="en-US" sz="4800" dirty="0">
                <a:latin typeface="Consolas" panose="020B0609020204030204" pitchFamily="49" charset="0"/>
              </a:rPr>
              <a:t> + </a:t>
            </a:r>
            <a:r>
              <a:rPr lang="en-US" altLang="zh-CN" sz="4800" dirty="0">
                <a:latin typeface="Consolas" panose="020B0609020204030204" pitchFamily="49" charset="0"/>
              </a:rPr>
              <a:t>y</a:t>
            </a:r>
            <a:r>
              <a:rPr lang="zh-CN" altLang="en-US" sz="4800" dirty="0">
                <a:latin typeface="Consolas" panose="020B0609020204030204" pitchFamily="49" charset="0"/>
              </a:rPr>
              <a:t>;</a:t>
            </a:r>
          </a:p>
          <a:p>
            <a:r>
              <a:rPr lang="zh-CN" altLang="en-US" sz="4800" dirty="0">
                <a:latin typeface="Consolas" panose="020B0609020204030204" pitchFamily="49" charset="0"/>
              </a:rPr>
              <a:t>}</a:t>
            </a:r>
          </a:p>
          <a:p>
            <a:endParaRPr lang="zh-CN" altLang="en-US" sz="4800" dirty="0">
              <a:latin typeface="Consolas" panose="020B0609020204030204" pitchFamily="49" charset="0"/>
            </a:endParaRPr>
          </a:p>
          <a:p>
            <a:r>
              <a:rPr lang="zh-CN" altLang="en-US" sz="4800" dirty="0">
                <a:latin typeface="Consolas" panose="020B0609020204030204" pitchFamily="49" charset="0"/>
              </a:rPr>
              <a:t>main() {</a:t>
            </a:r>
          </a:p>
          <a:p>
            <a:r>
              <a:rPr lang="zh-CN" altLang="en-US" sz="4800" dirty="0">
                <a:latin typeface="Consolas" panose="020B0609020204030204" pitchFamily="49" charset="0"/>
              </a:rPr>
              <a:t>  var add</a:t>
            </a:r>
            <a:r>
              <a:rPr lang="en-US" altLang="zh-CN" sz="4800" dirty="0">
                <a:latin typeface="Consolas" panose="020B0609020204030204" pitchFamily="49" charset="0"/>
              </a:rPr>
              <a:t>Func</a:t>
            </a:r>
            <a:r>
              <a:rPr lang="zh-CN" altLang="en-US" sz="4800" dirty="0">
                <a:latin typeface="Consolas" panose="020B0609020204030204" pitchFamily="49" charset="0"/>
              </a:rPr>
              <a:t>2 = makeAdd</a:t>
            </a:r>
            <a:r>
              <a:rPr lang="en-US" altLang="zh-CN" sz="4800" dirty="0">
                <a:latin typeface="Consolas" panose="020B0609020204030204" pitchFamily="49" charset="0"/>
              </a:rPr>
              <a:t>Func</a:t>
            </a:r>
            <a:r>
              <a:rPr lang="zh-CN" altLang="en-US" sz="4800" dirty="0">
                <a:latin typeface="Consolas" panose="020B0609020204030204" pitchFamily="49" charset="0"/>
              </a:rPr>
              <a:t>(2);</a:t>
            </a:r>
            <a:endParaRPr lang="en-US" altLang="zh-CN" sz="4800" dirty="0">
              <a:latin typeface="Consolas" panose="020B0609020204030204" pitchFamily="49" charset="0"/>
            </a:endParaRPr>
          </a:p>
          <a:p>
            <a:r>
              <a:rPr lang="en-US" altLang="zh-CN" sz="4800" dirty="0">
                <a:latin typeface="Consolas" panose="020B0609020204030204" pitchFamily="49" charset="0"/>
              </a:rPr>
              <a:t>  </a:t>
            </a:r>
            <a:r>
              <a:rPr lang="zh-CN" altLang="en-US" sz="4800" dirty="0">
                <a:latin typeface="Consolas" panose="020B0609020204030204" pitchFamily="49" charset="0"/>
              </a:rPr>
              <a:t>var add</a:t>
            </a:r>
            <a:r>
              <a:rPr lang="en-US" altLang="zh-CN" sz="4800" dirty="0">
                <a:latin typeface="Consolas" panose="020B0609020204030204" pitchFamily="49" charset="0"/>
              </a:rPr>
              <a:t>Func</a:t>
            </a:r>
            <a:r>
              <a:rPr lang="zh-CN" altLang="en-US" sz="4800" dirty="0">
                <a:latin typeface="Consolas" panose="020B0609020204030204" pitchFamily="49" charset="0"/>
              </a:rPr>
              <a:t>4 = makeAdd</a:t>
            </a:r>
            <a:r>
              <a:rPr lang="en-US" altLang="zh-CN" sz="4800" dirty="0">
                <a:latin typeface="Consolas" panose="020B0609020204030204" pitchFamily="49" charset="0"/>
              </a:rPr>
              <a:t>Func</a:t>
            </a:r>
            <a:r>
              <a:rPr lang="zh-CN" altLang="en-US" sz="4800" dirty="0">
                <a:latin typeface="Consolas" panose="020B0609020204030204" pitchFamily="49" charset="0"/>
              </a:rPr>
              <a:t>(4);</a:t>
            </a:r>
            <a:endParaRPr lang="en-US" altLang="zh-CN" sz="4800" dirty="0">
              <a:latin typeface="Consolas" panose="020B0609020204030204" pitchFamily="49" charset="0"/>
            </a:endParaRPr>
          </a:p>
          <a:p>
            <a:r>
              <a:rPr lang="en-US" altLang="zh-CN" sz="4800" dirty="0">
                <a:latin typeface="Consolas" panose="020B0609020204030204" pitchFamily="49" charset="0"/>
              </a:rPr>
              <a:t>  print(</a:t>
            </a:r>
            <a:r>
              <a:rPr lang="zh-CN" altLang="en-US" sz="4800" dirty="0">
                <a:latin typeface="Consolas" panose="020B0609020204030204" pitchFamily="49" charset="0"/>
              </a:rPr>
              <a:t>add</a:t>
            </a:r>
            <a:r>
              <a:rPr lang="en-US" altLang="zh-CN" sz="4800" dirty="0">
                <a:latin typeface="Consolas" panose="020B0609020204030204" pitchFamily="49" charset="0"/>
              </a:rPr>
              <a:t>Func</a:t>
            </a:r>
            <a:r>
              <a:rPr lang="zh-CN" altLang="en-US" sz="4800" dirty="0">
                <a:latin typeface="Consolas" panose="020B0609020204030204" pitchFamily="49" charset="0"/>
              </a:rPr>
              <a:t>2</a:t>
            </a:r>
            <a:r>
              <a:rPr lang="en-US" altLang="zh-CN" sz="4800" dirty="0">
                <a:latin typeface="Consolas" panose="020B0609020204030204" pitchFamily="49" charset="0"/>
              </a:rPr>
              <a:t>(3));</a:t>
            </a:r>
          </a:p>
          <a:p>
            <a:r>
              <a:rPr lang="en-US" altLang="zh-CN" sz="4800" dirty="0">
                <a:latin typeface="Consolas" panose="020B0609020204030204" pitchFamily="49" charset="0"/>
              </a:rPr>
              <a:t>  print(</a:t>
            </a:r>
            <a:r>
              <a:rPr lang="zh-CN" altLang="en-US" sz="4800" dirty="0">
                <a:latin typeface="Consolas" panose="020B0609020204030204" pitchFamily="49" charset="0"/>
              </a:rPr>
              <a:t>add</a:t>
            </a:r>
            <a:r>
              <a:rPr lang="en-US" altLang="zh-CN" sz="4800" dirty="0">
                <a:latin typeface="Consolas" panose="020B0609020204030204" pitchFamily="49" charset="0"/>
              </a:rPr>
              <a:t>Func</a:t>
            </a:r>
            <a:r>
              <a:rPr lang="zh-CN" altLang="en-US" sz="4800" dirty="0">
                <a:latin typeface="Consolas" panose="020B0609020204030204" pitchFamily="49" charset="0"/>
              </a:rPr>
              <a:t>4</a:t>
            </a:r>
            <a:r>
              <a:rPr lang="en-US" altLang="zh-CN" sz="4800" dirty="0">
                <a:latin typeface="Consolas" panose="020B0609020204030204" pitchFamily="49" charset="0"/>
              </a:rPr>
              <a:t>(3));</a:t>
            </a:r>
            <a:endParaRPr lang="zh-CN" altLang="en-US" sz="4800" dirty="0">
              <a:latin typeface="Consolas" panose="020B0609020204030204" pitchFamily="49" charset="0"/>
            </a:endParaRPr>
          </a:p>
          <a:p>
            <a:r>
              <a:rPr lang="zh-CN" altLang="en-US" sz="4800" dirty="0">
                <a:latin typeface="Consolas" panose="020B0609020204030204" pitchFamily="49" charset="0"/>
              </a:rPr>
              <a:t>}</a:t>
            </a:r>
          </a:p>
        </p:txBody>
      </p:sp>
    </p:spTree>
    <p:extLst>
      <p:ext uri="{BB962C8B-B14F-4D97-AF65-F5344CB8AC3E}">
        <p14:creationId xmlns:p14="http://schemas.microsoft.com/office/powerpoint/2010/main" val="250036547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函数</a:t>
            </a:r>
            <a:r>
              <a:rPr lang="en-US" altLang="zh-CN" dirty="0">
                <a:solidFill>
                  <a:schemeClr val="tx1"/>
                </a:solidFill>
              </a:rPr>
              <a:t>-</a:t>
            </a:r>
            <a:r>
              <a:rPr lang="zh-CN" altLang="en-US" dirty="0">
                <a:solidFill>
                  <a:schemeClr val="tx1"/>
                </a:solidFill>
              </a:rPr>
              <a:t>函数别名</a:t>
            </a:r>
          </a:p>
        </p:txBody>
      </p:sp>
      <p:sp>
        <p:nvSpPr>
          <p:cNvPr id="3" name="矩形 2">
            <a:extLst>
              <a:ext uri="{FF2B5EF4-FFF2-40B4-BE49-F238E27FC236}">
                <a16:creationId xmlns:a16="http://schemas.microsoft.com/office/drawing/2014/main" id="{5A847723-30D0-4717-8961-56DFAAE5923F}"/>
              </a:ext>
            </a:extLst>
          </p:cNvPr>
          <p:cNvSpPr/>
          <p:nvPr/>
        </p:nvSpPr>
        <p:spPr>
          <a:xfrm>
            <a:off x="6578072" y="1961452"/>
            <a:ext cx="9883244" cy="10433625"/>
          </a:xfrm>
          <a:prstGeom prst="rect">
            <a:avLst/>
          </a:prstGeom>
          <a:ln>
            <a:solidFill>
              <a:schemeClr val="accent1"/>
            </a:solidFill>
          </a:ln>
        </p:spPr>
        <p:txBody>
          <a:bodyPr wrap="square">
            <a:spAutoFit/>
          </a:bodyPr>
          <a:lstStyle/>
          <a:p>
            <a:r>
              <a:rPr lang="en-US" altLang="zh-CN" sz="2800" dirty="0">
                <a:solidFill>
                  <a:schemeClr val="accent5"/>
                </a:solidFill>
                <a:latin typeface="Consolas" panose="020B0609020204030204" pitchFamily="49" charset="0"/>
              </a:rPr>
              <a:t>typedef</a:t>
            </a:r>
            <a:r>
              <a:rPr lang="en-US" altLang="zh-CN" sz="2800" dirty="0">
                <a:latin typeface="Consolas" panose="020B0609020204030204" pitchFamily="49" charset="0"/>
              </a:rPr>
              <a:t> Fun1(int a, int b);</a:t>
            </a:r>
          </a:p>
          <a:p>
            <a:r>
              <a:rPr lang="en-US" altLang="zh-CN" sz="2800" dirty="0">
                <a:solidFill>
                  <a:schemeClr val="accent5"/>
                </a:solidFill>
                <a:latin typeface="Consolas" panose="020B0609020204030204" pitchFamily="49" charset="0"/>
              </a:rPr>
              <a:t>typedef</a:t>
            </a:r>
            <a:r>
              <a:rPr lang="en-US" altLang="zh-CN" sz="2800" dirty="0">
                <a:latin typeface="Consolas" panose="020B0609020204030204" pitchFamily="49" charset="0"/>
              </a:rPr>
              <a:t> Fun2&lt;T, K&gt;(T a, K b);</a:t>
            </a:r>
          </a:p>
          <a:p>
            <a:r>
              <a:rPr lang="en-US" altLang="zh-CN" sz="2800" dirty="0">
                <a:latin typeface="Consolas" panose="020B0609020204030204" pitchFamily="49" charset="0"/>
              </a:rPr>
              <a:t>int add(int a, int b) {</a:t>
            </a:r>
          </a:p>
          <a:p>
            <a:r>
              <a:rPr lang="en-US" altLang="zh-CN" sz="2800" dirty="0">
                <a:latin typeface="Consolas" panose="020B0609020204030204" pitchFamily="49" charset="0"/>
              </a:rPr>
              <a:t>  print('a + b');</a:t>
            </a:r>
          </a:p>
          <a:p>
            <a:r>
              <a:rPr lang="en-US" altLang="zh-CN" sz="2800" dirty="0">
                <a:latin typeface="Consolas" panose="020B0609020204030204" pitchFamily="49" charset="0"/>
              </a:rPr>
              <a:t>  return a + b;</a:t>
            </a:r>
          </a:p>
          <a:p>
            <a:r>
              <a:rPr lang="en-US" altLang="zh-CN" sz="2800" dirty="0">
                <a:latin typeface="Consolas" panose="020B0609020204030204" pitchFamily="49" charset="0"/>
              </a:rPr>
              <a:t>}</a:t>
            </a:r>
          </a:p>
          <a:p>
            <a:r>
              <a:rPr lang="en-US" altLang="zh-CN" sz="2800" dirty="0">
                <a:latin typeface="Consolas" panose="020B0609020204030204" pitchFamily="49" charset="0"/>
              </a:rPr>
              <a:t>class Demo1 {</a:t>
            </a:r>
          </a:p>
          <a:p>
            <a:r>
              <a:rPr lang="en-US" altLang="zh-CN" sz="2800" dirty="0">
                <a:latin typeface="Consolas" panose="020B0609020204030204" pitchFamily="49" charset="0"/>
              </a:rPr>
              <a:t>  Demo1(int f(int a, int b), int x, int y) {</a:t>
            </a:r>
          </a:p>
          <a:p>
            <a:r>
              <a:rPr lang="en-US" altLang="zh-CN" sz="2800" dirty="0">
                <a:latin typeface="Consolas" panose="020B0609020204030204" pitchFamily="49" charset="0"/>
              </a:rPr>
              <a:t>    var sum = f(x, y);</a:t>
            </a:r>
          </a:p>
          <a:p>
            <a:r>
              <a:rPr lang="en-US" altLang="zh-CN" sz="2800" dirty="0">
                <a:latin typeface="Consolas" panose="020B0609020204030204" pitchFamily="49" charset="0"/>
              </a:rPr>
              <a:t>    print("sum1 = $sum");</a:t>
            </a:r>
          </a:p>
          <a:p>
            <a:r>
              <a:rPr lang="en-US" altLang="zh-CN" sz="2800" dirty="0">
                <a:latin typeface="Consolas" panose="020B0609020204030204" pitchFamily="49" charset="0"/>
              </a:rPr>
              <a:t>  }</a:t>
            </a:r>
          </a:p>
          <a:p>
            <a:r>
              <a:rPr lang="en-US" altLang="zh-CN" sz="2800" dirty="0">
                <a:latin typeface="Consolas" panose="020B0609020204030204" pitchFamily="49" charset="0"/>
              </a:rPr>
              <a:t>}</a:t>
            </a:r>
          </a:p>
          <a:p>
            <a:r>
              <a:rPr lang="en-US" altLang="zh-CN" sz="2800" dirty="0">
                <a:latin typeface="Consolas" panose="020B0609020204030204" pitchFamily="49" charset="0"/>
              </a:rPr>
              <a:t>class Demo2 {</a:t>
            </a:r>
          </a:p>
          <a:p>
            <a:r>
              <a:rPr lang="en-US" altLang="zh-CN" sz="2800" dirty="0">
                <a:latin typeface="Consolas" panose="020B0609020204030204" pitchFamily="49" charset="0"/>
              </a:rPr>
              <a:t>  Demo2(Fun1 f, int x, int y) {</a:t>
            </a:r>
          </a:p>
          <a:p>
            <a:r>
              <a:rPr lang="en-US" altLang="zh-CN" sz="2800" dirty="0">
                <a:latin typeface="Consolas" panose="020B0609020204030204" pitchFamily="49" charset="0"/>
              </a:rPr>
              <a:t>    var sum = f(x, y);</a:t>
            </a:r>
          </a:p>
          <a:p>
            <a:r>
              <a:rPr lang="en-US" altLang="zh-CN" sz="2800" dirty="0">
                <a:latin typeface="Consolas" panose="020B0609020204030204" pitchFamily="49" charset="0"/>
              </a:rPr>
              <a:t>    print("sum2 = $sum");</a:t>
            </a:r>
          </a:p>
          <a:p>
            <a:r>
              <a:rPr lang="en-US" altLang="zh-CN" sz="2800" dirty="0">
                <a:latin typeface="Consolas" panose="020B0609020204030204" pitchFamily="49" charset="0"/>
              </a:rPr>
              <a:t>  }</a:t>
            </a:r>
          </a:p>
          <a:p>
            <a:r>
              <a:rPr lang="en-US" altLang="zh-CN" sz="2800" dirty="0">
                <a:latin typeface="Consolas" panose="020B0609020204030204" pitchFamily="49" charset="0"/>
              </a:rPr>
              <a:t>}</a:t>
            </a:r>
          </a:p>
          <a:p>
            <a:r>
              <a:rPr lang="en-US" altLang="zh-CN" sz="2800" dirty="0">
                <a:latin typeface="Consolas" panose="020B0609020204030204" pitchFamily="49" charset="0"/>
              </a:rPr>
              <a:t>class Demo3 {</a:t>
            </a:r>
          </a:p>
          <a:p>
            <a:r>
              <a:rPr lang="en-US" altLang="zh-CN" sz="2800" dirty="0">
                <a:latin typeface="Consolas" panose="020B0609020204030204" pitchFamily="49" charset="0"/>
              </a:rPr>
              <a:t>  Demo3(Fun2&lt;int, int&gt; f, int x, int y) {</a:t>
            </a:r>
          </a:p>
          <a:p>
            <a:r>
              <a:rPr lang="en-US" altLang="zh-CN" sz="2800" dirty="0">
                <a:latin typeface="Consolas" panose="020B0609020204030204" pitchFamily="49" charset="0"/>
              </a:rPr>
              <a:t>    var sum = f(x, y);</a:t>
            </a:r>
          </a:p>
          <a:p>
            <a:r>
              <a:rPr lang="en-US" altLang="zh-CN" sz="2800" dirty="0">
                <a:latin typeface="Consolas" panose="020B0609020204030204" pitchFamily="49" charset="0"/>
              </a:rPr>
              <a:t>    print("sum3 = $sum");</a:t>
            </a:r>
          </a:p>
          <a:p>
            <a:r>
              <a:rPr lang="en-US" altLang="zh-CN" sz="2800" dirty="0">
                <a:latin typeface="Consolas" panose="020B0609020204030204" pitchFamily="49" charset="0"/>
              </a:rPr>
              <a:t>  }</a:t>
            </a:r>
          </a:p>
          <a:p>
            <a:r>
              <a:rPr lang="en-US" altLang="zh-CN" sz="2800" dirty="0">
                <a:latin typeface="Consolas" panose="020B0609020204030204" pitchFamily="49" charset="0"/>
              </a:rPr>
              <a:t>}</a:t>
            </a:r>
            <a:endParaRPr lang="zh-CN" altLang="en-US" sz="2800" dirty="0">
              <a:latin typeface="Consolas" panose="020B0609020204030204" pitchFamily="49" charset="0"/>
            </a:endParaRPr>
          </a:p>
        </p:txBody>
      </p:sp>
    </p:spTree>
    <p:extLst>
      <p:ext uri="{BB962C8B-B14F-4D97-AF65-F5344CB8AC3E}">
        <p14:creationId xmlns:p14="http://schemas.microsoft.com/office/powerpoint/2010/main" val="86321419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nvSpPr>
        <p:spPr>
          <a:xfrm>
            <a:off x="719866" y="552932"/>
            <a:ext cx="21599657"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6600" dirty="0">
                <a:solidFill>
                  <a:schemeClr val="tx1"/>
                </a:solidFill>
                <a:latin typeface="思源黑体 CN Bold" panose="020B0800000000000000" charset="-122"/>
                <a:ea typeface="思源黑体 CN Bold" panose="020B0800000000000000"/>
              </a:rPr>
              <a:t> 变量</a:t>
            </a:r>
            <a:r>
              <a:rPr lang="en-US" altLang="zh-CN" sz="6600" dirty="0">
                <a:solidFill>
                  <a:schemeClr val="tx1"/>
                </a:solidFill>
                <a:latin typeface="思源黑体 CN Bold" panose="020B0800000000000000" charset="-122"/>
                <a:ea typeface="思源黑体 CN Bold" panose="020B0800000000000000"/>
              </a:rPr>
              <a:t>-</a:t>
            </a:r>
            <a:r>
              <a:rPr lang="zh-CN" altLang="en-US" sz="6600" dirty="0">
                <a:solidFill>
                  <a:schemeClr val="tx1"/>
                </a:solidFill>
                <a:latin typeface="思源黑体 CN Bold" panose="020B0800000000000000" charset="-122"/>
                <a:ea typeface="思源黑体 CN Bold" panose="020B0800000000000000"/>
              </a:rPr>
              <a:t>变量的声明</a:t>
            </a:r>
          </a:p>
        </p:txBody>
      </p:sp>
      <p:sp>
        <p:nvSpPr>
          <p:cNvPr id="18" name="文本框 17">
            <a:extLst>
              <a:ext uri="{FF2B5EF4-FFF2-40B4-BE49-F238E27FC236}">
                <a16:creationId xmlns:a16="http://schemas.microsoft.com/office/drawing/2014/main" id="{A275039E-4038-42F3-969B-7BD632860D51}"/>
              </a:ext>
            </a:extLst>
          </p:cNvPr>
          <p:cNvSpPr txBox="1"/>
          <p:nvPr/>
        </p:nvSpPr>
        <p:spPr>
          <a:xfrm>
            <a:off x="9052954" y="4084736"/>
            <a:ext cx="4933480" cy="923330"/>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5400" dirty="0">
                <a:solidFill>
                  <a:schemeClr val="tx1"/>
                </a:solidFill>
                <a:latin typeface="思源黑体 CN Medium" panose="020B0600000000000000" pitchFamily="34" charset="-122"/>
                <a:ea typeface="思源黑体 CN Medium" panose="020B0600000000000000"/>
                <a:sym typeface="+mn-ea"/>
              </a:rPr>
              <a:t>var</a:t>
            </a:r>
            <a:endParaRPr lang="zh-CN" altLang="en-US" sz="5400" dirty="0">
              <a:solidFill>
                <a:schemeClr val="tx1"/>
              </a:solidFill>
              <a:latin typeface="思源黑体 CN Medium" panose="020B0600000000000000" pitchFamily="34" charset="-122"/>
              <a:ea typeface="思源黑体 CN Medium" panose="020B0600000000000000"/>
            </a:endParaRPr>
          </a:p>
        </p:txBody>
      </p:sp>
      <p:sp>
        <p:nvSpPr>
          <p:cNvPr id="19" name="文本框 18">
            <a:extLst>
              <a:ext uri="{FF2B5EF4-FFF2-40B4-BE49-F238E27FC236}">
                <a16:creationId xmlns:a16="http://schemas.microsoft.com/office/drawing/2014/main" id="{9B3DE779-2BC7-4FDB-9663-98A395FC46CA}"/>
              </a:ext>
            </a:extLst>
          </p:cNvPr>
          <p:cNvSpPr txBox="1"/>
          <p:nvPr/>
        </p:nvSpPr>
        <p:spPr>
          <a:xfrm>
            <a:off x="9052953" y="5929581"/>
            <a:ext cx="4933480" cy="923330"/>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5400" dirty="0">
                <a:solidFill>
                  <a:schemeClr val="tx1"/>
                </a:solidFill>
                <a:latin typeface="思源黑体 CN Medium" panose="020B0600000000000000" pitchFamily="34" charset="-122"/>
                <a:ea typeface="思源黑体 CN Medium" panose="020B0600000000000000"/>
                <a:sym typeface="+mn-ea"/>
              </a:rPr>
              <a:t>dynamic</a:t>
            </a:r>
            <a:endParaRPr lang="zh-CN" altLang="en-US" sz="5400" dirty="0">
              <a:solidFill>
                <a:schemeClr val="tx1"/>
              </a:solidFill>
              <a:latin typeface="思源黑体 CN Medium" panose="020B0600000000000000" pitchFamily="34" charset="-122"/>
              <a:ea typeface="思源黑体 CN Medium" panose="020B0600000000000000"/>
            </a:endParaRPr>
          </a:p>
        </p:txBody>
      </p:sp>
      <p:sp>
        <p:nvSpPr>
          <p:cNvPr id="20" name="文本框 19">
            <a:extLst>
              <a:ext uri="{FF2B5EF4-FFF2-40B4-BE49-F238E27FC236}">
                <a16:creationId xmlns:a16="http://schemas.microsoft.com/office/drawing/2014/main" id="{25AE3D4C-5683-41EB-9208-B73B447A149F}"/>
              </a:ext>
            </a:extLst>
          </p:cNvPr>
          <p:cNvSpPr txBox="1"/>
          <p:nvPr/>
        </p:nvSpPr>
        <p:spPr>
          <a:xfrm>
            <a:off x="9052952" y="7774425"/>
            <a:ext cx="4933480" cy="923330"/>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5400" dirty="0">
                <a:solidFill>
                  <a:schemeClr val="tx1"/>
                </a:solidFill>
                <a:latin typeface="思源黑体 CN Medium" panose="020B0600000000000000" pitchFamily="34" charset="-122"/>
                <a:ea typeface="思源黑体 CN Medium" panose="020B0600000000000000"/>
                <a:sym typeface="+mn-ea"/>
              </a:rPr>
              <a:t>Object</a:t>
            </a:r>
            <a:endParaRPr lang="zh-CN" altLang="en-US" sz="5400" dirty="0">
              <a:solidFill>
                <a:schemeClr val="tx1"/>
              </a:solidFill>
              <a:latin typeface="思源黑体 CN Medium" panose="020B0600000000000000" pitchFamily="34" charset="-122"/>
              <a:ea typeface="思源黑体 CN Medium" panose="020B0600000000000000"/>
            </a:endParaRPr>
          </a:p>
        </p:txBody>
      </p:sp>
    </p:spTree>
    <p:extLst>
      <p:ext uri="{BB962C8B-B14F-4D97-AF65-F5344CB8AC3E}">
        <p14:creationId xmlns:p14="http://schemas.microsoft.com/office/powerpoint/2010/main" val="170558556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操作符</a:t>
            </a:r>
          </a:p>
        </p:txBody>
      </p:sp>
      <p:graphicFrame>
        <p:nvGraphicFramePr>
          <p:cNvPr id="5" name="表格 4">
            <a:extLst>
              <a:ext uri="{FF2B5EF4-FFF2-40B4-BE49-F238E27FC236}">
                <a16:creationId xmlns:a16="http://schemas.microsoft.com/office/drawing/2014/main" id="{987CF80F-79BB-4EB2-94FE-CBD8E4BDD8BF}"/>
              </a:ext>
            </a:extLst>
          </p:cNvPr>
          <p:cNvGraphicFramePr>
            <a:graphicFrameLocks noGrp="1"/>
          </p:cNvGraphicFramePr>
          <p:nvPr>
            <p:extLst>
              <p:ext uri="{D42A27DB-BD31-4B8C-83A1-F6EECF244321}">
                <p14:modId xmlns:p14="http://schemas.microsoft.com/office/powerpoint/2010/main" val="3273145895"/>
              </p:ext>
            </p:extLst>
          </p:nvPr>
        </p:nvGraphicFramePr>
        <p:xfrm>
          <a:off x="4790653" y="1756802"/>
          <a:ext cx="13458082" cy="9446746"/>
        </p:xfrm>
        <a:graphic>
          <a:graphicData uri="http://schemas.openxmlformats.org/drawingml/2006/table">
            <a:tbl>
              <a:tblPr/>
              <a:tblGrid>
                <a:gridCol w="5508781">
                  <a:extLst>
                    <a:ext uri="{9D8B030D-6E8A-4147-A177-3AD203B41FA5}">
                      <a16:colId xmlns:a16="http://schemas.microsoft.com/office/drawing/2014/main" val="3218920360"/>
                    </a:ext>
                  </a:extLst>
                </a:gridCol>
                <a:gridCol w="7949301">
                  <a:extLst>
                    <a:ext uri="{9D8B030D-6E8A-4147-A177-3AD203B41FA5}">
                      <a16:colId xmlns:a16="http://schemas.microsoft.com/office/drawing/2014/main" val="2407009140"/>
                    </a:ext>
                  </a:extLst>
                </a:gridCol>
              </a:tblGrid>
              <a:tr h="351567">
                <a:tc>
                  <a:txBody>
                    <a:bodyPr/>
                    <a:lstStyle/>
                    <a:p>
                      <a:pPr fontAlgn="t"/>
                      <a:r>
                        <a:rPr lang="zh-CN" altLang="en-US" sz="3200" b="1">
                          <a:solidFill>
                            <a:schemeClr val="tx1"/>
                          </a:solidFill>
                          <a:effectLst/>
                          <a:latin typeface="思源黑体 CN Medium"/>
                        </a:rPr>
                        <a:t>描述</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zh-CN" altLang="en-US" sz="3200" b="1" dirty="0">
                          <a:solidFill>
                            <a:schemeClr val="tx1"/>
                          </a:solidFill>
                          <a:effectLst/>
                          <a:latin typeface="思源黑体 CN Medium"/>
                        </a:rPr>
                        <a:t>操作符</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86178112"/>
                  </a:ext>
                </a:extLst>
              </a:tr>
              <a:tr h="470772">
                <a:tc>
                  <a:txBody>
                    <a:bodyPr/>
                    <a:lstStyle/>
                    <a:p>
                      <a:pPr fontAlgn="t"/>
                      <a:r>
                        <a:rPr lang="zh-CN" altLang="en-US" sz="3200" dirty="0">
                          <a:effectLst/>
                          <a:latin typeface="思源黑体 CN Medium"/>
                        </a:rPr>
                        <a:t>后缀操作</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sz="3200" dirty="0">
                          <a:effectLst/>
                          <a:latin typeface="思源黑体 CN Medium"/>
                        </a:rPr>
                        <a:t>expr++ expr-- () [] . </a:t>
                      </a:r>
                      <a:r>
                        <a:rPr lang="en-US" sz="3200" dirty="0">
                          <a:solidFill>
                            <a:srgbClr val="FF0000"/>
                          </a:solidFill>
                          <a:effectLst/>
                          <a:latin typeface="思源黑体 CN Medium"/>
                        </a:rPr>
                        <a: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4162471330"/>
                  </a:ext>
                </a:extLst>
              </a:tr>
              <a:tr h="690983">
                <a:tc>
                  <a:txBody>
                    <a:bodyPr/>
                    <a:lstStyle/>
                    <a:p>
                      <a:pPr fontAlgn="t"/>
                      <a:r>
                        <a:rPr lang="zh-CN" altLang="en-US" sz="3200" dirty="0">
                          <a:effectLst/>
                          <a:latin typeface="思源黑体 CN Medium"/>
                        </a:rPr>
                        <a:t>前缀操作</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sz="3200" dirty="0">
                          <a:effectLst/>
                          <a:latin typeface="思源黑体 CN Medium"/>
                        </a:rPr>
                        <a:t>-expr !expr ~expr ++expr --expr</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3175874311"/>
                  </a:ext>
                </a:extLst>
              </a:tr>
              <a:tr h="351567">
                <a:tc>
                  <a:txBody>
                    <a:bodyPr/>
                    <a:lstStyle/>
                    <a:p>
                      <a:pPr fontAlgn="t"/>
                      <a:r>
                        <a:rPr lang="zh-CN" altLang="en-US" sz="3200">
                          <a:effectLst/>
                          <a:latin typeface="思源黑体 CN Medium"/>
                        </a:rPr>
                        <a:t>乘除</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zh-CN" altLang="en-US" sz="3200" dirty="0">
                          <a:effectLst/>
                          <a:latin typeface="思源黑体 CN Medium"/>
                        </a:rPr>
                        <a:t>* </a:t>
                      </a:r>
                      <a:r>
                        <a:rPr lang="en-US" altLang="zh-CN" sz="3200" dirty="0">
                          <a:effectLst/>
                          <a:latin typeface="思源黑体 CN Medium"/>
                        </a:rPr>
                        <a:t>/  %  </a:t>
                      </a:r>
                      <a:r>
                        <a:rPr lang="en-US" altLang="zh-CN" sz="3200" dirty="0">
                          <a:solidFill>
                            <a:srgbClr val="FF0000"/>
                          </a:solidFill>
                          <a:effectLst/>
                          <a:latin typeface="思源黑体 CN Medium"/>
                        </a:rPr>
                        <a: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883604004"/>
                  </a:ext>
                </a:extLst>
              </a:tr>
              <a:tr h="351567">
                <a:tc>
                  <a:txBody>
                    <a:bodyPr/>
                    <a:lstStyle/>
                    <a:p>
                      <a:pPr fontAlgn="t"/>
                      <a:r>
                        <a:rPr lang="zh-CN" altLang="en-US" sz="3200">
                          <a:effectLst/>
                          <a:latin typeface="思源黑体 CN Medium"/>
                        </a:rPr>
                        <a:t>加减</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 -</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3566399922"/>
                  </a:ext>
                </a:extLst>
              </a:tr>
              <a:tr h="351567">
                <a:tc>
                  <a:txBody>
                    <a:bodyPr/>
                    <a:lstStyle/>
                    <a:p>
                      <a:pPr fontAlgn="t"/>
                      <a:r>
                        <a:rPr lang="zh-CN" altLang="en-US" sz="3200">
                          <a:effectLst/>
                          <a:latin typeface="思源黑体 CN Medium"/>
                        </a:rPr>
                        <a:t>位移</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&lt;&lt; &gt;&gt;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84908913"/>
                  </a:ext>
                </a:extLst>
              </a:tr>
              <a:tr h="351567">
                <a:tc>
                  <a:txBody>
                    <a:bodyPr/>
                    <a:lstStyle/>
                    <a:p>
                      <a:pPr fontAlgn="t"/>
                      <a:r>
                        <a:rPr lang="zh-CN" altLang="en-US" sz="3200">
                          <a:effectLst/>
                          <a:latin typeface="思源黑体 CN Medium"/>
                        </a:rPr>
                        <a:t>按位与</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&amp;</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311774017"/>
                  </a:ext>
                </a:extLst>
              </a:tr>
              <a:tr h="351567">
                <a:tc>
                  <a:txBody>
                    <a:bodyPr/>
                    <a:lstStyle/>
                    <a:p>
                      <a:pPr fontAlgn="t"/>
                      <a:r>
                        <a:rPr lang="zh-CN" altLang="en-US" sz="3200">
                          <a:effectLst/>
                          <a:latin typeface="思源黑体 CN Medium"/>
                        </a:rPr>
                        <a:t>按位异或</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3639830913"/>
                  </a:ext>
                </a:extLst>
              </a:tr>
              <a:tr h="351567">
                <a:tc>
                  <a:txBody>
                    <a:bodyPr/>
                    <a:lstStyle/>
                    <a:p>
                      <a:pPr fontAlgn="t"/>
                      <a:r>
                        <a:rPr lang="zh-CN" altLang="en-US" sz="3200">
                          <a:effectLst/>
                          <a:latin typeface="思源黑体 CN Medium"/>
                        </a:rPr>
                        <a:t>按位或</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654004312"/>
                  </a:ext>
                </a:extLst>
              </a:tr>
              <a:tr h="470772">
                <a:tc>
                  <a:txBody>
                    <a:bodyPr/>
                    <a:lstStyle/>
                    <a:p>
                      <a:pPr fontAlgn="t"/>
                      <a:r>
                        <a:rPr lang="zh-CN" altLang="en-US" sz="3200" dirty="0">
                          <a:effectLst/>
                          <a:latin typeface="思源黑体 CN Medium"/>
                        </a:rPr>
                        <a:t>类型操作</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sz="3200" dirty="0">
                          <a:effectLst/>
                          <a:latin typeface="思源黑体 CN Medium"/>
                        </a:rPr>
                        <a:t>&gt;= &gt; &lt;= &lt; </a:t>
                      </a:r>
                      <a:r>
                        <a:rPr lang="en-US" sz="3200" dirty="0">
                          <a:solidFill>
                            <a:srgbClr val="FF0000"/>
                          </a:solidFill>
                          <a:effectLst/>
                          <a:latin typeface="思源黑体 CN Medium"/>
                        </a:rPr>
                        <a:t>as is is!</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839528223"/>
                  </a:ext>
                </a:extLst>
              </a:tr>
              <a:tr h="351567">
                <a:tc>
                  <a:txBody>
                    <a:bodyPr/>
                    <a:lstStyle/>
                    <a:p>
                      <a:pPr fontAlgn="t"/>
                      <a:r>
                        <a:rPr lang="zh-CN" altLang="en-US" sz="3200" dirty="0">
                          <a:effectLst/>
                          <a:latin typeface="思源黑体 CN Medium"/>
                        </a:rPr>
                        <a:t>相等</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 !=</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026854611"/>
                  </a:ext>
                </a:extLst>
              </a:tr>
              <a:tr h="351567">
                <a:tc>
                  <a:txBody>
                    <a:bodyPr/>
                    <a:lstStyle/>
                    <a:p>
                      <a:pPr fontAlgn="t"/>
                      <a:r>
                        <a:rPr lang="zh-CN" altLang="en-US" sz="3200" dirty="0">
                          <a:effectLst/>
                          <a:latin typeface="思源黑体 CN Medium"/>
                        </a:rPr>
                        <a:t>逻辑与</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&amp;&amp;</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112753084"/>
                  </a:ext>
                </a:extLst>
              </a:tr>
              <a:tr h="351567">
                <a:tc>
                  <a:txBody>
                    <a:bodyPr/>
                    <a:lstStyle/>
                    <a:p>
                      <a:pPr fontAlgn="t"/>
                      <a:r>
                        <a:rPr lang="zh-CN" altLang="en-US" sz="3200" dirty="0">
                          <a:effectLst/>
                          <a:latin typeface="思源黑体 CN Medium"/>
                        </a:rPr>
                        <a:t>逻辑或</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2204360720"/>
                  </a:ext>
                </a:extLst>
              </a:tr>
              <a:tr h="351567">
                <a:tc>
                  <a:txBody>
                    <a:bodyPr/>
                    <a:lstStyle/>
                    <a:p>
                      <a:pPr fontAlgn="t"/>
                      <a:r>
                        <a:rPr lang="zh-CN" altLang="en-US" sz="3200" dirty="0">
                          <a:effectLst/>
                          <a:latin typeface="思源黑体 CN Medium"/>
                        </a:rPr>
                        <a:t>是否为空</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solidFill>
                            <a:srgbClr val="FF0000"/>
                          </a:solidFill>
                          <a:effectLst/>
                          <a:latin typeface="思源黑体 CN Medium"/>
                        </a:rPr>
                        <a: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96425429"/>
                  </a:ext>
                </a:extLst>
              </a:tr>
              <a:tr h="470772">
                <a:tc>
                  <a:txBody>
                    <a:bodyPr/>
                    <a:lstStyle/>
                    <a:p>
                      <a:pPr fontAlgn="t"/>
                      <a:r>
                        <a:rPr lang="zh-CN" altLang="en-US" sz="3200" dirty="0">
                          <a:effectLst/>
                          <a:latin typeface="思源黑体 CN Medium"/>
                        </a:rPr>
                        <a:t>三目运算</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sz="3200" dirty="0">
                          <a:effectLst/>
                          <a:latin typeface="思源黑体 CN Medium"/>
                        </a:rPr>
                        <a:t>expr1 ? expr2 : expr3</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511862389"/>
                  </a:ext>
                </a:extLst>
              </a:tr>
              <a:tr h="351567">
                <a:tc>
                  <a:txBody>
                    <a:bodyPr/>
                    <a:lstStyle/>
                    <a:p>
                      <a:pPr fontAlgn="t"/>
                      <a:r>
                        <a:rPr lang="zh-CN" altLang="en-US" sz="3200" dirty="0">
                          <a:effectLst/>
                          <a:latin typeface="思源黑体 CN Medium"/>
                        </a:rPr>
                        <a:t>级联</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solidFill>
                            <a:srgbClr val="FF0000"/>
                          </a:solidFill>
                          <a:effectLst/>
                          <a:latin typeface="思源黑体 CN Medium"/>
                        </a:rPr>
                        <a: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3897440621"/>
                  </a:ext>
                </a:extLst>
              </a:tr>
              <a:tr h="690983">
                <a:tc>
                  <a:txBody>
                    <a:bodyPr/>
                    <a:lstStyle/>
                    <a:p>
                      <a:pPr fontAlgn="t"/>
                      <a:r>
                        <a:rPr lang="zh-CN" altLang="en-US" sz="3200" dirty="0">
                          <a:effectLst/>
                          <a:latin typeface="思源黑体 CN Medium"/>
                        </a:rPr>
                        <a:t>赋值</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 *= /= ~/= %= += -= &lt;&lt;= &gt;&gt;= &amp;= ^= |= </a:t>
                      </a:r>
                      <a:r>
                        <a:rPr lang="en-US" altLang="zh-CN" sz="3200" dirty="0">
                          <a:solidFill>
                            <a:srgbClr val="FF0000"/>
                          </a:solidFill>
                          <a:effectLst/>
                          <a:latin typeface="思源黑体 CN Medium"/>
                        </a:rPr>
                        <a: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891597892"/>
                  </a:ext>
                </a:extLst>
              </a:tr>
            </a:tbl>
          </a:graphicData>
        </a:graphic>
      </p:graphicFrame>
    </p:spTree>
    <p:extLst>
      <p:ext uri="{BB962C8B-B14F-4D97-AF65-F5344CB8AC3E}">
        <p14:creationId xmlns:p14="http://schemas.microsoft.com/office/powerpoint/2010/main" val="65861444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流程控制语句</a:t>
            </a:r>
          </a:p>
        </p:txBody>
      </p:sp>
      <p:sp>
        <p:nvSpPr>
          <p:cNvPr id="4" name="文本框 3">
            <a:extLst>
              <a:ext uri="{FF2B5EF4-FFF2-40B4-BE49-F238E27FC236}">
                <a16:creationId xmlns:a16="http://schemas.microsoft.com/office/drawing/2014/main" id="{ED6A29D9-32C7-4BA9-8876-C507C483A2B4}"/>
              </a:ext>
            </a:extLst>
          </p:cNvPr>
          <p:cNvSpPr txBox="1"/>
          <p:nvPr/>
        </p:nvSpPr>
        <p:spPr>
          <a:xfrm>
            <a:off x="7183883" y="3725878"/>
            <a:ext cx="7063535"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if else</a:t>
            </a:r>
          </a:p>
        </p:txBody>
      </p:sp>
      <p:sp>
        <p:nvSpPr>
          <p:cNvPr id="6" name="文本框 5">
            <a:extLst>
              <a:ext uri="{FF2B5EF4-FFF2-40B4-BE49-F238E27FC236}">
                <a16:creationId xmlns:a16="http://schemas.microsoft.com/office/drawing/2014/main" id="{DF27C4E6-F1B2-4A7B-80C6-8A56D110D50B}"/>
              </a:ext>
            </a:extLst>
          </p:cNvPr>
          <p:cNvSpPr txBox="1"/>
          <p:nvPr/>
        </p:nvSpPr>
        <p:spPr>
          <a:xfrm>
            <a:off x="7183882" y="5338388"/>
            <a:ext cx="8676228"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for, forEach, </a:t>
            </a:r>
            <a:r>
              <a:rPr lang="en-US" altLang="zh-CN" sz="6000" dirty="0">
                <a:solidFill>
                  <a:srgbClr val="FF0000"/>
                </a:solidFill>
                <a:latin typeface="思源黑体 CN Medium" panose="020B0600000000000000" pitchFamily="34" charset="-122"/>
                <a:ea typeface="思源黑体 CN Medium" panose="020B0600000000000000"/>
                <a:sym typeface="+mn-ea"/>
              </a:rPr>
              <a:t>for-in</a:t>
            </a:r>
          </a:p>
        </p:txBody>
      </p:sp>
      <p:sp>
        <p:nvSpPr>
          <p:cNvPr id="7" name="文本框 6">
            <a:extLst>
              <a:ext uri="{FF2B5EF4-FFF2-40B4-BE49-F238E27FC236}">
                <a16:creationId xmlns:a16="http://schemas.microsoft.com/office/drawing/2014/main" id="{733A7B1D-09AF-4896-9FA1-B9C00616CB9A}"/>
              </a:ext>
            </a:extLst>
          </p:cNvPr>
          <p:cNvSpPr txBox="1"/>
          <p:nvPr/>
        </p:nvSpPr>
        <p:spPr>
          <a:xfrm>
            <a:off x="7183882" y="6950898"/>
            <a:ext cx="7063535"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while , do-while</a:t>
            </a:r>
          </a:p>
        </p:txBody>
      </p:sp>
      <p:sp>
        <p:nvSpPr>
          <p:cNvPr id="8" name="文本框 7">
            <a:extLst>
              <a:ext uri="{FF2B5EF4-FFF2-40B4-BE49-F238E27FC236}">
                <a16:creationId xmlns:a16="http://schemas.microsoft.com/office/drawing/2014/main" id="{98F6E0E1-5785-4277-9ED1-81563BDCF5BD}"/>
              </a:ext>
            </a:extLst>
          </p:cNvPr>
          <p:cNvSpPr txBox="1"/>
          <p:nvPr/>
        </p:nvSpPr>
        <p:spPr>
          <a:xfrm>
            <a:off x="7183881" y="8563408"/>
            <a:ext cx="7063535"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break , continue</a:t>
            </a:r>
          </a:p>
        </p:txBody>
      </p:sp>
      <p:sp>
        <p:nvSpPr>
          <p:cNvPr id="9" name="文本框 8">
            <a:extLst>
              <a:ext uri="{FF2B5EF4-FFF2-40B4-BE49-F238E27FC236}">
                <a16:creationId xmlns:a16="http://schemas.microsoft.com/office/drawing/2014/main" id="{F5ECD8D3-A3CA-4518-92DA-724917125627}"/>
              </a:ext>
            </a:extLst>
          </p:cNvPr>
          <p:cNvSpPr txBox="1"/>
          <p:nvPr/>
        </p:nvSpPr>
        <p:spPr>
          <a:xfrm>
            <a:off x="7183880" y="10072472"/>
            <a:ext cx="7063535"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switch case</a:t>
            </a:r>
          </a:p>
        </p:txBody>
      </p:sp>
    </p:spTree>
    <p:extLst>
      <p:ext uri="{BB962C8B-B14F-4D97-AF65-F5344CB8AC3E}">
        <p14:creationId xmlns:p14="http://schemas.microsoft.com/office/powerpoint/2010/main" val="426967366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异常</a:t>
            </a:r>
            <a:r>
              <a:rPr lang="en-US" altLang="zh-CN" dirty="0">
                <a:solidFill>
                  <a:schemeClr val="tx1"/>
                </a:solidFill>
              </a:rPr>
              <a:t>-Exception</a:t>
            </a:r>
            <a:r>
              <a:rPr lang="zh-CN" altLang="en-US" dirty="0">
                <a:solidFill>
                  <a:schemeClr val="tx1"/>
                </a:solidFill>
              </a:rPr>
              <a:t>类型</a:t>
            </a:r>
          </a:p>
        </p:txBody>
      </p:sp>
      <p:graphicFrame>
        <p:nvGraphicFramePr>
          <p:cNvPr id="3" name="表格 2">
            <a:extLst>
              <a:ext uri="{FF2B5EF4-FFF2-40B4-BE49-F238E27FC236}">
                <a16:creationId xmlns:a16="http://schemas.microsoft.com/office/drawing/2014/main" id="{D78D3ABB-52DA-4E78-9B48-BF459B90447E}"/>
              </a:ext>
            </a:extLst>
          </p:cNvPr>
          <p:cNvGraphicFramePr>
            <a:graphicFrameLocks noGrp="1"/>
          </p:cNvGraphicFramePr>
          <p:nvPr>
            <p:extLst>
              <p:ext uri="{D42A27DB-BD31-4B8C-83A1-F6EECF244321}">
                <p14:modId xmlns:p14="http://schemas.microsoft.com/office/powerpoint/2010/main" val="1864047810"/>
              </p:ext>
            </p:extLst>
          </p:nvPr>
        </p:nvGraphicFramePr>
        <p:xfrm>
          <a:off x="3258562" y="2538797"/>
          <a:ext cx="16522264" cy="7882756"/>
        </p:xfrm>
        <a:graphic>
          <a:graphicData uri="http://schemas.openxmlformats.org/drawingml/2006/table">
            <a:tbl>
              <a:tblPr/>
              <a:tblGrid>
                <a:gridCol w="8305547">
                  <a:extLst>
                    <a:ext uri="{9D8B030D-6E8A-4147-A177-3AD203B41FA5}">
                      <a16:colId xmlns:a16="http://schemas.microsoft.com/office/drawing/2014/main" val="200645653"/>
                    </a:ext>
                  </a:extLst>
                </a:gridCol>
                <a:gridCol w="8216717">
                  <a:extLst>
                    <a:ext uri="{9D8B030D-6E8A-4147-A177-3AD203B41FA5}">
                      <a16:colId xmlns:a16="http://schemas.microsoft.com/office/drawing/2014/main" val="971346359"/>
                    </a:ext>
                  </a:extLst>
                </a:gridCol>
              </a:tblGrid>
              <a:tr h="1126108">
                <a:tc>
                  <a:txBody>
                    <a:bodyPr/>
                    <a:lstStyle/>
                    <a:p>
                      <a:pPr fontAlgn="t"/>
                      <a:r>
                        <a:rPr lang="zh-CN" altLang="en-US" sz="4500" b="1" dirty="0">
                          <a:solidFill>
                            <a:schemeClr val="tx1"/>
                          </a:solidFill>
                          <a:effectLst/>
                        </a:rPr>
                        <a:t>名称</a:t>
                      </a:r>
                    </a:p>
                  </a:txBody>
                  <a:tcPr marL="94268" marR="94268" marT="47134" marB="47134"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zh-CN" altLang="en-US" sz="4500" b="1" dirty="0">
                          <a:solidFill>
                            <a:schemeClr val="tx1"/>
                          </a:solidFill>
                          <a:effectLst/>
                        </a:rPr>
                        <a:t>说明</a:t>
                      </a:r>
                    </a:p>
                  </a:txBody>
                  <a:tcPr marL="94268" marR="94268" marT="47134" marB="47134"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606566963"/>
                  </a:ext>
                </a:extLst>
              </a:tr>
              <a:tr h="1126108">
                <a:tc>
                  <a:txBody>
                    <a:bodyPr/>
                    <a:lstStyle/>
                    <a:p>
                      <a:pPr fontAlgn="t"/>
                      <a:r>
                        <a:rPr lang="en-US" sz="4500" dirty="0">
                          <a:effectLst/>
                        </a:rPr>
                        <a:t>DeferredLoadException</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zh-CN" altLang="en-US" sz="4500" dirty="0">
                          <a:effectLst/>
                        </a:rPr>
                        <a:t>延迟加载异常</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946724110"/>
                  </a:ext>
                </a:extLst>
              </a:tr>
              <a:tr h="1126108">
                <a:tc>
                  <a:txBody>
                    <a:bodyPr/>
                    <a:lstStyle/>
                    <a:p>
                      <a:pPr fontAlgn="t"/>
                      <a:r>
                        <a:rPr lang="en-US" sz="4500" dirty="0">
                          <a:effectLst/>
                        </a:rPr>
                        <a:t>FormatException</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zh-CN" altLang="en-US" sz="4500" dirty="0">
                          <a:effectLst/>
                        </a:rPr>
                        <a:t>格式异常</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935268160"/>
                  </a:ext>
                </a:extLst>
              </a:tr>
              <a:tr h="1126108">
                <a:tc>
                  <a:txBody>
                    <a:bodyPr/>
                    <a:lstStyle/>
                    <a:p>
                      <a:pPr fontAlgn="t"/>
                      <a:r>
                        <a:rPr lang="en-US" sz="4500" dirty="0">
                          <a:effectLst/>
                        </a:rPr>
                        <a:t>IntegerDivisionByZeroException</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zh-CN" altLang="en-US" sz="4500" dirty="0">
                          <a:effectLst/>
                        </a:rPr>
                        <a:t>整数除零异常</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352922826"/>
                  </a:ext>
                </a:extLst>
              </a:tr>
              <a:tr h="1126108">
                <a:tc>
                  <a:txBody>
                    <a:bodyPr/>
                    <a:lstStyle/>
                    <a:p>
                      <a:pPr fontAlgn="t"/>
                      <a:r>
                        <a:rPr lang="en-US" sz="4500" dirty="0">
                          <a:effectLst/>
                        </a:rPr>
                        <a:t>IOException</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sz="4500" dirty="0">
                          <a:effectLst/>
                        </a:rPr>
                        <a:t>IO</a:t>
                      </a:r>
                      <a:r>
                        <a:rPr lang="zh-CN" altLang="en-US" sz="4500" dirty="0">
                          <a:effectLst/>
                        </a:rPr>
                        <a:t>异常</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27640031"/>
                  </a:ext>
                </a:extLst>
              </a:tr>
              <a:tr h="1126108">
                <a:tc>
                  <a:txBody>
                    <a:bodyPr/>
                    <a:lstStyle/>
                    <a:p>
                      <a:pPr fontAlgn="t"/>
                      <a:r>
                        <a:rPr lang="en-US" sz="4500" dirty="0">
                          <a:effectLst/>
                        </a:rPr>
                        <a:t>IsolateSpawnException</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zh-CN" altLang="en-US" sz="4500" dirty="0">
                          <a:effectLst/>
                        </a:rPr>
                        <a:t>隔离产生异常</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2708424476"/>
                  </a:ext>
                </a:extLst>
              </a:tr>
              <a:tr h="1126108">
                <a:tc>
                  <a:txBody>
                    <a:bodyPr/>
                    <a:lstStyle/>
                    <a:p>
                      <a:pPr fontAlgn="t"/>
                      <a:r>
                        <a:rPr lang="en-US" sz="4500" dirty="0">
                          <a:effectLst/>
                        </a:rPr>
                        <a:t>TimeoutException</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zh-CN" altLang="en-US" sz="4500" dirty="0">
                          <a:effectLst/>
                        </a:rPr>
                        <a:t>超时异常</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851459247"/>
                  </a:ext>
                </a:extLst>
              </a:tr>
            </a:tbl>
          </a:graphicData>
        </a:graphic>
      </p:graphicFrame>
    </p:spTree>
    <p:extLst>
      <p:ext uri="{BB962C8B-B14F-4D97-AF65-F5344CB8AC3E}">
        <p14:creationId xmlns:p14="http://schemas.microsoft.com/office/powerpoint/2010/main" val="364929903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异常</a:t>
            </a:r>
            <a:r>
              <a:rPr lang="en-US" altLang="zh-CN" dirty="0">
                <a:solidFill>
                  <a:schemeClr val="tx1"/>
                </a:solidFill>
              </a:rPr>
              <a:t>-Error</a:t>
            </a:r>
            <a:r>
              <a:rPr lang="zh-CN" altLang="en-US" dirty="0">
                <a:solidFill>
                  <a:schemeClr val="tx1"/>
                </a:solidFill>
              </a:rPr>
              <a:t>类型</a:t>
            </a:r>
          </a:p>
        </p:txBody>
      </p:sp>
      <p:graphicFrame>
        <p:nvGraphicFramePr>
          <p:cNvPr id="6" name="表格 5">
            <a:extLst>
              <a:ext uri="{FF2B5EF4-FFF2-40B4-BE49-F238E27FC236}">
                <a16:creationId xmlns:a16="http://schemas.microsoft.com/office/drawing/2014/main" id="{80D08153-62DD-4380-88C5-CF3167CC2794}"/>
              </a:ext>
            </a:extLst>
          </p:cNvPr>
          <p:cNvGraphicFramePr>
            <a:graphicFrameLocks noGrp="1"/>
          </p:cNvGraphicFramePr>
          <p:nvPr>
            <p:extLst>
              <p:ext uri="{D42A27DB-BD31-4B8C-83A1-F6EECF244321}">
                <p14:modId xmlns:p14="http://schemas.microsoft.com/office/powerpoint/2010/main" val="219023256"/>
              </p:ext>
            </p:extLst>
          </p:nvPr>
        </p:nvGraphicFramePr>
        <p:xfrm>
          <a:off x="1796477" y="2001246"/>
          <a:ext cx="19446434" cy="9525416"/>
        </p:xfrm>
        <a:graphic>
          <a:graphicData uri="http://schemas.openxmlformats.org/drawingml/2006/table">
            <a:tbl>
              <a:tblPr firstRow="1" bandRow="1">
                <a:tableStyleId>{5C22544A-7EE6-4342-B048-85BDC9FD1C3A}</a:tableStyleId>
              </a:tblPr>
              <a:tblGrid>
                <a:gridCol w="6610263">
                  <a:extLst>
                    <a:ext uri="{9D8B030D-6E8A-4147-A177-3AD203B41FA5}">
                      <a16:colId xmlns:a16="http://schemas.microsoft.com/office/drawing/2014/main" val="652245256"/>
                    </a:ext>
                  </a:extLst>
                </a:gridCol>
                <a:gridCol w="4486429">
                  <a:extLst>
                    <a:ext uri="{9D8B030D-6E8A-4147-A177-3AD203B41FA5}">
                      <a16:colId xmlns:a16="http://schemas.microsoft.com/office/drawing/2014/main" val="1153677259"/>
                    </a:ext>
                  </a:extLst>
                </a:gridCol>
                <a:gridCol w="4219179">
                  <a:extLst>
                    <a:ext uri="{9D8B030D-6E8A-4147-A177-3AD203B41FA5}">
                      <a16:colId xmlns:a16="http://schemas.microsoft.com/office/drawing/2014/main" val="2589182034"/>
                    </a:ext>
                  </a:extLst>
                </a:gridCol>
                <a:gridCol w="4130563">
                  <a:extLst>
                    <a:ext uri="{9D8B030D-6E8A-4147-A177-3AD203B41FA5}">
                      <a16:colId xmlns:a16="http://schemas.microsoft.com/office/drawing/2014/main" val="1644627006"/>
                    </a:ext>
                  </a:extLst>
                </a:gridCol>
              </a:tblGrid>
              <a:tr h="670249">
                <a:tc>
                  <a:txBody>
                    <a:bodyPr/>
                    <a:lstStyle/>
                    <a:p>
                      <a:r>
                        <a:rPr lang="zh-CN" altLang="en-US" sz="4000" dirty="0">
                          <a:ln>
                            <a:noFill/>
                          </a:ln>
                          <a:solidFill>
                            <a:schemeClr val="tx1"/>
                          </a:solidFill>
                        </a:rPr>
                        <a:t>名称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4000" dirty="0">
                          <a:ln>
                            <a:noFill/>
                          </a:ln>
                          <a:solidFill>
                            <a:schemeClr val="tx1"/>
                          </a:solidFill>
                        </a:rPr>
                        <a:t>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4000" dirty="0">
                          <a:ln>
                            <a:noFill/>
                          </a:ln>
                          <a:solidFill>
                            <a:schemeClr val="tx1"/>
                          </a:solidFill>
                        </a:rPr>
                        <a:t>名称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4000" dirty="0">
                          <a:ln>
                            <a:noFill/>
                          </a:ln>
                          <a:solidFill>
                            <a:schemeClr val="tx1"/>
                          </a:solidFill>
                        </a:rPr>
                        <a:t>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9359155"/>
                  </a:ext>
                </a:extLst>
              </a:tr>
              <a:tr h="981780">
                <a:tc>
                  <a:txBody>
                    <a:bodyPr/>
                    <a:lstStyle/>
                    <a:p>
                      <a:r>
                        <a:rPr lang="en-US" altLang="zh-CN" sz="3600" b="0" i="0" kern="1200" dirty="0">
                          <a:ln>
                            <a:noFill/>
                          </a:ln>
                          <a:solidFill>
                            <a:schemeClr val="dk1"/>
                          </a:solidFill>
                          <a:effectLst/>
                          <a:latin typeface="+mn-lt"/>
                          <a:ea typeface="+mn-ea"/>
                          <a:cs typeface="+mn-cs"/>
                        </a:rPr>
                        <a:t>AbstractClassInstantiationError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抽象类实例化错误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NoSuchMethodError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没有这个方法错误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9100157"/>
                  </a:ext>
                </a:extLst>
              </a:tr>
              <a:tr h="670249">
                <a:tc>
                  <a:txBody>
                    <a:bodyPr/>
                    <a:lstStyle/>
                    <a:p>
                      <a:r>
                        <a:rPr lang="en-US" altLang="zh-CN" sz="3600" b="0" i="0" kern="1200" dirty="0">
                          <a:ln>
                            <a:noFill/>
                          </a:ln>
                          <a:solidFill>
                            <a:schemeClr val="dk1"/>
                          </a:solidFill>
                          <a:effectLst/>
                          <a:latin typeface="+mn-lt"/>
                          <a:ea typeface="+mn-ea"/>
                          <a:cs typeface="+mn-cs"/>
                        </a:rPr>
                        <a:t>ArgumentError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参数错误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NullThrownError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Null </a:t>
                      </a:r>
                      <a:r>
                        <a:rPr lang="zh-CN" altLang="en-US" sz="3600" b="0" i="0" kern="1200" dirty="0">
                          <a:ln>
                            <a:noFill/>
                          </a:ln>
                          <a:solidFill>
                            <a:schemeClr val="dk1"/>
                          </a:solidFill>
                          <a:effectLst/>
                          <a:latin typeface="+mn-lt"/>
                          <a:ea typeface="+mn-ea"/>
                          <a:cs typeface="+mn-cs"/>
                        </a:rPr>
                        <a:t>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1424404"/>
                  </a:ext>
                </a:extLst>
              </a:tr>
              <a:tr h="1136509">
                <a:tc>
                  <a:txBody>
                    <a:bodyPr/>
                    <a:lstStyle/>
                    <a:p>
                      <a:r>
                        <a:rPr lang="en-US" altLang="zh-CN" sz="3600" b="0" i="0" kern="1200" dirty="0">
                          <a:ln>
                            <a:noFill/>
                          </a:ln>
                          <a:solidFill>
                            <a:schemeClr val="dk1"/>
                          </a:solidFill>
                          <a:effectLst/>
                          <a:latin typeface="+mn-lt"/>
                          <a:ea typeface="+mn-ea"/>
                          <a:cs typeface="+mn-cs"/>
                        </a:rPr>
                        <a:t>AssertionError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断言错误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OutOfMemoryError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内存溢出错误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551900"/>
                  </a:ext>
                </a:extLst>
              </a:tr>
              <a:tr h="670249">
                <a:tc>
                  <a:txBody>
                    <a:bodyPr/>
                    <a:lstStyle/>
                    <a:p>
                      <a:r>
                        <a:rPr lang="en-US" altLang="zh-CN" sz="3600" b="0" i="0" kern="1200" dirty="0">
                          <a:ln>
                            <a:noFill/>
                          </a:ln>
                          <a:solidFill>
                            <a:schemeClr val="dk1"/>
                          </a:solidFill>
                          <a:effectLst/>
                          <a:latin typeface="+mn-lt"/>
                          <a:ea typeface="+mn-ea"/>
                          <a:cs typeface="+mn-cs"/>
                        </a:rPr>
                        <a:t>AsyncError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异步错误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RemoteError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远程错误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7042443"/>
                  </a:ext>
                </a:extLst>
              </a:tr>
              <a:tr h="1136509">
                <a:tc>
                  <a:txBody>
                    <a:bodyPr/>
                    <a:lstStyle/>
                    <a:p>
                      <a:r>
                        <a:rPr lang="en-US" altLang="zh-CN" sz="3600" b="0" i="0" kern="1200" dirty="0">
                          <a:ln>
                            <a:noFill/>
                          </a:ln>
                          <a:solidFill>
                            <a:schemeClr val="dk1"/>
                          </a:solidFill>
                          <a:effectLst/>
                          <a:latin typeface="+mn-lt"/>
                          <a:ea typeface="+mn-ea"/>
                          <a:cs typeface="+mn-cs"/>
                        </a:rPr>
                        <a:t>CastError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Cast </a:t>
                      </a:r>
                      <a:r>
                        <a:rPr lang="zh-CN" altLang="en-US" sz="3600" b="0" i="0" kern="1200" dirty="0">
                          <a:ln>
                            <a:noFill/>
                          </a:ln>
                          <a:solidFill>
                            <a:schemeClr val="dk1"/>
                          </a:solidFill>
                          <a:effectLst/>
                          <a:latin typeface="+mn-lt"/>
                          <a:ea typeface="+mn-ea"/>
                          <a:cs typeface="+mn-cs"/>
                        </a:rPr>
                        <a:t>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StackOverflowError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堆栈溢出错误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5891293"/>
                  </a:ext>
                </a:extLst>
              </a:tr>
              <a:tr h="991261">
                <a:tc>
                  <a:txBody>
                    <a:bodyPr/>
                    <a:lstStyle/>
                    <a:p>
                      <a:r>
                        <a:rPr lang="en-US" altLang="zh-CN" sz="3600" b="0" i="0" kern="1200" dirty="0">
                          <a:ln>
                            <a:noFill/>
                          </a:ln>
                          <a:solidFill>
                            <a:schemeClr val="dk1"/>
                          </a:solidFill>
                          <a:effectLst/>
                          <a:latin typeface="+mn-lt"/>
                          <a:ea typeface="+mn-ea"/>
                          <a:cs typeface="+mn-cs"/>
                        </a:rPr>
                        <a:t>ConcurrentModificationError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并发修改错误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StateError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状态错误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2464789"/>
                  </a:ext>
                </a:extLst>
              </a:tr>
              <a:tr h="1136509">
                <a:tc>
                  <a:txBody>
                    <a:bodyPr/>
                    <a:lstStyle/>
                    <a:p>
                      <a:r>
                        <a:rPr lang="en-US" altLang="zh-CN" sz="3600" b="0" i="0" kern="1200" dirty="0">
                          <a:ln>
                            <a:noFill/>
                          </a:ln>
                          <a:solidFill>
                            <a:schemeClr val="dk1"/>
                          </a:solidFill>
                          <a:effectLst/>
                          <a:latin typeface="+mn-lt"/>
                          <a:ea typeface="+mn-ea"/>
                          <a:cs typeface="+mn-cs"/>
                        </a:rPr>
                        <a:t>CyclicInitializationError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周期初始错误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UnimplementedError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未实现的错误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4044562"/>
                  </a:ext>
                </a:extLst>
              </a:tr>
              <a:tr h="1110049">
                <a:tc>
                  <a:txBody>
                    <a:bodyPr/>
                    <a:lstStyle/>
                    <a:p>
                      <a:r>
                        <a:rPr lang="en-US" altLang="zh-CN" sz="3600" b="0" i="0" kern="1200" dirty="0">
                          <a:ln>
                            <a:noFill/>
                          </a:ln>
                          <a:solidFill>
                            <a:schemeClr val="dk1"/>
                          </a:solidFill>
                          <a:effectLst/>
                          <a:latin typeface="+mn-lt"/>
                          <a:ea typeface="+mn-ea"/>
                          <a:cs typeface="+mn-cs"/>
                        </a:rPr>
                        <a:t>FallThroughError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Fall Through </a:t>
                      </a:r>
                      <a:r>
                        <a:rPr lang="zh-CN" altLang="en-US" sz="3600" b="0" i="0" kern="1200" dirty="0">
                          <a:ln>
                            <a:noFill/>
                          </a:ln>
                          <a:solidFill>
                            <a:schemeClr val="dk1"/>
                          </a:solidFill>
                          <a:effectLst/>
                          <a:latin typeface="+mn-lt"/>
                          <a:ea typeface="+mn-ea"/>
                          <a:cs typeface="+mn-cs"/>
                        </a:rPr>
                        <a:t>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UnsupportedError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不支持错误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79098604"/>
                  </a:ext>
                </a:extLst>
              </a:tr>
              <a:tr h="991261">
                <a:tc>
                  <a:txBody>
                    <a:bodyPr/>
                    <a:lstStyle/>
                    <a:p>
                      <a:r>
                        <a:rPr lang="en-US" altLang="zh-CN" sz="3600" b="0" i="0" kern="1200" dirty="0">
                          <a:ln>
                            <a:noFill/>
                          </a:ln>
                          <a:solidFill>
                            <a:schemeClr val="dk1"/>
                          </a:solidFill>
                          <a:effectLst/>
                          <a:latin typeface="+mn-lt"/>
                          <a:ea typeface="+mn-ea"/>
                          <a:cs typeface="+mn-cs"/>
                        </a:rPr>
                        <a:t>JsonUnsupportedObjectError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t"/>
                      <a:r>
                        <a:rPr lang="en-US" sz="3600" dirty="0">
                          <a:ln>
                            <a:noFill/>
                          </a:ln>
                          <a:effectLst/>
                        </a:rPr>
                        <a:t>json </a:t>
                      </a:r>
                      <a:r>
                        <a:rPr lang="zh-CN" altLang="en-US" sz="3600" dirty="0">
                          <a:ln>
                            <a:noFill/>
                          </a:ln>
                          <a:effectLst/>
                        </a:rPr>
                        <a:t>不支持错误</a:t>
                      </a:r>
                    </a:p>
                  </a:txBody>
                  <a:tcPr marL="95250" marR="9525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6246377"/>
                  </a:ext>
                </a:extLst>
              </a:tr>
            </a:tbl>
          </a:graphicData>
        </a:graphic>
      </p:graphicFrame>
    </p:spTree>
    <p:extLst>
      <p:ext uri="{BB962C8B-B14F-4D97-AF65-F5344CB8AC3E}">
        <p14:creationId xmlns:p14="http://schemas.microsoft.com/office/powerpoint/2010/main" val="291122350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异常</a:t>
            </a:r>
            <a:r>
              <a:rPr lang="en-US" altLang="zh-CN" dirty="0">
                <a:solidFill>
                  <a:schemeClr val="tx1"/>
                </a:solidFill>
              </a:rPr>
              <a:t>-</a:t>
            </a:r>
            <a:r>
              <a:rPr lang="zh-CN" altLang="en-US" dirty="0">
                <a:solidFill>
                  <a:schemeClr val="tx1"/>
                </a:solidFill>
              </a:rPr>
              <a:t>抛出</a:t>
            </a:r>
          </a:p>
        </p:txBody>
      </p:sp>
      <p:sp>
        <p:nvSpPr>
          <p:cNvPr id="8" name="矩形 7">
            <a:extLst>
              <a:ext uri="{FF2B5EF4-FFF2-40B4-BE49-F238E27FC236}">
                <a16:creationId xmlns:a16="http://schemas.microsoft.com/office/drawing/2014/main" id="{39EA3F1A-05B2-4DC0-BF7E-43B372EBFE14}"/>
              </a:ext>
            </a:extLst>
          </p:cNvPr>
          <p:cNvSpPr/>
          <p:nvPr/>
        </p:nvSpPr>
        <p:spPr>
          <a:xfrm>
            <a:off x="4467599" y="3971796"/>
            <a:ext cx="14104189" cy="5016758"/>
          </a:xfrm>
          <a:prstGeom prst="rect">
            <a:avLst/>
          </a:prstGeom>
          <a:ln>
            <a:solidFill>
              <a:schemeClr val="accent1"/>
            </a:solidFill>
          </a:ln>
        </p:spPr>
        <p:txBody>
          <a:bodyPr wrap="square">
            <a:spAutoFit/>
          </a:bodyPr>
          <a:lstStyle/>
          <a:p>
            <a:r>
              <a:rPr lang="zh-CN" altLang="en-US" sz="4000" dirty="0">
                <a:latin typeface="Consolas" panose="020B0609020204030204" pitchFamily="49" charset="0"/>
              </a:rPr>
              <a:t>// 抛出Exception 对象</a:t>
            </a:r>
          </a:p>
          <a:p>
            <a:r>
              <a:rPr lang="zh-CN" altLang="en-US" sz="4000" dirty="0">
                <a:latin typeface="Consolas" panose="020B0609020204030204" pitchFamily="49" charset="0"/>
              </a:rPr>
              <a:t>// throw new FormatException(‘格式异常');</a:t>
            </a:r>
          </a:p>
          <a:p>
            <a:endParaRPr lang="zh-CN" altLang="en-US" sz="4000" dirty="0">
              <a:latin typeface="Consolas" panose="020B0609020204030204" pitchFamily="49" charset="0"/>
            </a:endParaRPr>
          </a:p>
          <a:p>
            <a:r>
              <a:rPr lang="zh-CN" altLang="en-US" sz="4000" dirty="0">
                <a:latin typeface="Consolas" panose="020B0609020204030204" pitchFamily="49" charset="0"/>
              </a:rPr>
              <a:t>// 抛出Error 对象</a:t>
            </a:r>
          </a:p>
          <a:p>
            <a:r>
              <a:rPr lang="zh-CN" altLang="en-US" sz="4000" dirty="0">
                <a:latin typeface="Consolas" panose="020B0609020204030204" pitchFamily="49" charset="0"/>
              </a:rPr>
              <a:t>// throw new OutOfMemoryError();</a:t>
            </a:r>
          </a:p>
          <a:p>
            <a:endParaRPr lang="zh-CN" altLang="en-US" sz="4000" dirty="0">
              <a:latin typeface="Consolas" panose="020B0609020204030204" pitchFamily="49" charset="0"/>
            </a:endParaRPr>
          </a:p>
          <a:p>
            <a:r>
              <a:rPr lang="zh-CN" altLang="en-US" sz="4000" dirty="0">
                <a:latin typeface="Consolas" panose="020B0609020204030204" pitchFamily="49" charset="0"/>
              </a:rPr>
              <a:t>//</a:t>
            </a:r>
            <a:r>
              <a:rPr lang="en-US" altLang="zh-CN" sz="4000" dirty="0">
                <a:latin typeface="Consolas" panose="020B0609020204030204" pitchFamily="49" charset="0"/>
              </a:rPr>
              <a:t> </a:t>
            </a:r>
            <a:r>
              <a:rPr lang="zh-CN" altLang="en-US" sz="4000" dirty="0">
                <a:latin typeface="Consolas" panose="020B0609020204030204" pitchFamily="49" charset="0"/>
              </a:rPr>
              <a:t>抛出任意非</a:t>
            </a:r>
            <a:r>
              <a:rPr lang="en-US" altLang="zh-CN" sz="4000" dirty="0">
                <a:latin typeface="Consolas" panose="020B0609020204030204" pitchFamily="49" charset="0"/>
              </a:rPr>
              <a:t>null</a:t>
            </a:r>
            <a:r>
              <a:rPr lang="zh-CN" altLang="en-US" sz="4000" dirty="0">
                <a:latin typeface="Consolas" panose="020B0609020204030204" pitchFamily="49" charset="0"/>
              </a:rPr>
              <a:t>对象</a:t>
            </a:r>
          </a:p>
          <a:p>
            <a:r>
              <a:rPr lang="zh-CN" altLang="en-US" sz="4000" dirty="0">
                <a:latin typeface="Consolas" panose="020B0609020204030204" pitchFamily="49" charset="0"/>
              </a:rPr>
              <a:t>// throw '这是一个异常';</a:t>
            </a:r>
          </a:p>
        </p:txBody>
      </p:sp>
    </p:spTree>
    <p:extLst>
      <p:ext uri="{BB962C8B-B14F-4D97-AF65-F5344CB8AC3E}">
        <p14:creationId xmlns:p14="http://schemas.microsoft.com/office/powerpoint/2010/main" val="287456845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异常</a:t>
            </a:r>
            <a:r>
              <a:rPr lang="en-US" altLang="zh-CN" dirty="0">
                <a:solidFill>
                  <a:schemeClr val="tx1"/>
                </a:solidFill>
              </a:rPr>
              <a:t>-</a:t>
            </a:r>
            <a:r>
              <a:rPr lang="zh-CN" altLang="en-US" dirty="0">
                <a:solidFill>
                  <a:schemeClr val="tx1"/>
                </a:solidFill>
              </a:rPr>
              <a:t>捕获</a:t>
            </a:r>
          </a:p>
        </p:txBody>
      </p:sp>
      <p:sp>
        <p:nvSpPr>
          <p:cNvPr id="8" name="矩形 7">
            <a:extLst>
              <a:ext uri="{FF2B5EF4-FFF2-40B4-BE49-F238E27FC236}">
                <a16:creationId xmlns:a16="http://schemas.microsoft.com/office/drawing/2014/main" id="{39EA3F1A-05B2-4DC0-BF7E-43B372EBFE14}"/>
              </a:ext>
            </a:extLst>
          </p:cNvPr>
          <p:cNvSpPr/>
          <p:nvPr/>
        </p:nvSpPr>
        <p:spPr>
          <a:xfrm>
            <a:off x="5618457" y="2740690"/>
            <a:ext cx="11802474" cy="7478970"/>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try {</a:t>
            </a:r>
          </a:p>
          <a:p>
            <a:r>
              <a:rPr lang="en-US" altLang="zh-CN" sz="4000" dirty="0">
                <a:latin typeface="Consolas" panose="020B0609020204030204" pitchFamily="49" charset="0"/>
              </a:rPr>
              <a:t>  throw new OutOfMemoryError();</a:t>
            </a:r>
          </a:p>
          <a:p>
            <a:r>
              <a:rPr lang="en-US" altLang="zh-CN" sz="4000" dirty="0">
                <a:latin typeface="Consolas" panose="020B0609020204030204" pitchFamily="49" charset="0"/>
              </a:rPr>
              <a:t>} on OutOfMemoryError {</a:t>
            </a:r>
          </a:p>
          <a:p>
            <a:r>
              <a:rPr lang="en-US" altLang="zh-CN" sz="4000" dirty="0">
                <a:latin typeface="Consolas" panose="020B0609020204030204" pitchFamily="49" charset="0"/>
              </a:rPr>
              <a:t>  print('</a:t>
            </a:r>
            <a:r>
              <a:rPr lang="zh-CN" altLang="en-US" sz="4000" dirty="0">
                <a:latin typeface="Consolas" panose="020B0609020204030204" pitchFamily="49" charset="0"/>
              </a:rPr>
              <a:t>没有内存了</a:t>
            </a:r>
            <a:r>
              <a:rPr lang="en-US" altLang="zh-CN" sz="4000" dirty="0">
                <a:latin typeface="Consolas" panose="020B0609020204030204" pitchFamily="49" charset="0"/>
              </a:rPr>
              <a:t>');</a:t>
            </a:r>
          </a:p>
          <a:p>
            <a:r>
              <a:rPr lang="en-US" altLang="zh-CN" sz="4000" dirty="0">
                <a:latin typeface="Consolas" panose="020B0609020204030204" pitchFamily="49" charset="0"/>
              </a:rPr>
              <a:t>} on Error catch(e) {</a:t>
            </a:r>
          </a:p>
          <a:p>
            <a:r>
              <a:rPr lang="en-US" altLang="zh-CN" sz="4000" dirty="0">
                <a:latin typeface="Consolas" panose="020B0609020204030204" pitchFamily="49" charset="0"/>
              </a:rPr>
              <a:t>  print('Unknown error: $e');</a:t>
            </a:r>
          </a:p>
          <a:p>
            <a:r>
              <a:rPr lang="en-US" altLang="zh-CN" sz="4000" dirty="0">
                <a:latin typeface="Consolas" panose="020B0609020204030204" pitchFamily="49" charset="0"/>
              </a:rPr>
              <a:t>} catch (e, s) {</a:t>
            </a:r>
          </a:p>
          <a:p>
            <a:r>
              <a:rPr lang="en-US" altLang="zh-CN" sz="4000" dirty="0">
                <a:latin typeface="Consolas" panose="020B0609020204030204" pitchFamily="49" charset="0"/>
              </a:rPr>
              <a:t>  print('Exception details: $e');</a:t>
            </a:r>
          </a:p>
          <a:p>
            <a:r>
              <a:rPr lang="en-US" altLang="zh-CN" sz="4000" dirty="0">
                <a:latin typeface="Consolas" panose="020B0609020204030204" pitchFamily="49" charset="0"/>
              </a:rPr>
              <a:t>  print('Stack Trace: $s');</a:t>
            </a:r>
          </a:p>
          <a:p>
            <a:r>
              <a:rPr lang="en-US" altLang="zh-CN" sz="4000" dirty="0">
                <a:latin typeface="Consolas" panose="020B0609020204030204" pitchFamily="49" charset="0"/>
              </a:rPr>
              <a:t>} finally {</a:t>
            </a:r>
          </a:p>
          <a:p>
            <a:r>
              <a:rPr lang="en-US" altLang="zh-CN" sz="4000" dirty="0">
                <a:latin typeface="Consolas" panose="020B0609020204030204" pitchFamily="49" charset="0"/>
              </a:rPr>
              <a:t>  print('end');</a:t>
            </a:r>
          </a:p>
          <a:p>
            <a:r>
              <a:rPr lang="en-US" altLang="zh-CN" sz="4000" dirty="0">
                <a:latin typeface="Consolas" panose="020B0609020204030204" pitchFamily="49" charset="0"/>
              </a:rPr>
              <a:t>} </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98822959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构造函数</a:t>
            </a:r>
          </a:p>
        </p:txBody>
      </p:sp>
      <p:sp>
        <p:nvSpPr>
          <p:cNvPr id="3" name="矩形 2">
            <a:extLst>
              <a:ext uri="{FF2B5EF4-FFF2-40B4-BE49-F238E27FC236}">
                <a16:creationId xmlns:a16="http://schemas.microsoft.com/office/drawing/2014/main" id="{9F50B44D-B9C9-4FC0-BC08-65432BB0D370}"/>
              </a:ext>
            </a:extLst>
          </p:cNvPr>
          <p:cNvSpPr/>
          <p:nvPr/>
        </p:nvSpPr>
        <p:spPr>
          <a:xfrm>
            <a:off x="4484102" y="3634912"/>
            <a:ext cx="6681202" cy="6247864"/>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//java</a:t>
            </a:r>
            <a:r>
              <a:rPr lang="zh-CN" altLang="en-US" sz="4000" dirty="0">
                <a:latin typeface="Consolas" panose="020B0609020204030204" pitchFamily="49" charset="0"/>
              </a:rPr>
              <a:t>中写法</a:t>
            </a:r>
            <a:endParaRPr lang="en-US" altLang="zh-CN" sz="4000" dirty="0">
              <a:latin typeface="Consolas" panose="020B0609020204030204" pitchFamily="49" charset="0"/>
            </a:endParaRPr>
          </a:p>
          <a:p>
            <a:r>
              <a:rPr lang="zh-CN" altLang="en-US" sz="4000" dirty="0">
                <a:latin typeface="Consolas" panose="020B0609020204030204" pitchFamily="49" charset="0"/>
              </a:rPr>
              <a:t>class Point {</a:t>
            </a:r>
          </a:p>
          <a:p>
            <a:r>
              <a:rPr lang="zh-CN" altLang="en-US" sz="4000" dirty="0">
                <a:latin typeface="Consolas" panose="020B0609020204030204" pitchFamily="49" charset="0"/>
              </a:rPr>
              <a:t>  </a:t>
            </a:r>
            <a:r>
              <a:rPr lang="en-US" altLang="zh-CN" sz="4000" dirty="0">
                <a:latin typeface="Consolas" panose="020B0609020204030204" pitchFamily="49" charset="0"/>
              </a:rPr>
              <a:t>double</a:t>
            </a:r>
            <a:r>
              <a:rPr lang="zh-CN" altLang="en-US" sz="4000" dirty="0">
                <a:latin typeface="Consolas" panose="020B0609020204030204" pitchFamily="49" charset="0"/>
              </a:rPr>
              <a:t> x;</a:t>
            </a:r>
          </a:p>
          <a:p>
            <a:r>
              <a:rPr lang="zh-CN" altLang="en-US" sz="4000" dirty="0">
                <a:latin typeface="Consolas" panose="020B0609020204030204" pitchFamily="49" charset="0"/>
              </a:rPr>
              <a:t>  </a:t>
            </a:r>
            <a:r>
              <a:rPr lang="en-US" altLang="zh-CN" sz="4000" dirty="0">
                <a:latin typeface="Consolas" panose="020B0609020204030204" pitchFamily="49" charset="0"/>
              </a:rPr>
              <a:t>double</a:t>
            </a:r>
            <a:r>
              <a:rPr lang="zh-CN" altLang="en-US" sz="4000" dirty="0">
                <a:latin typeface="Consolas" panose="020B0609020204030204" pitchFamily="49" charset="0"/>
              </a:rPr>
              <a:t> y;</a:t>
            </a:r>
          </a:p>
          <a:p>
            <a:endParaRPr lang="zh-CN" altLang="en-US" sz="4000" dirty="0">
              <a:latin typeface="Consolas" panose="020B0609020204030204" pitchFamily="49" charset="0"/>
            </a:endParaRPr>
          </a:p>
          <a:p>
            <a:r>
              <a:rPr lang="zh-CN" altLang="en-US" sz="4000" dirty="0">
                <a:latin typeface="Consolas" panose="020B0609020204030204" pitchFamily="49" charset="0"/>
              </a:rPr>
              <a:t>  Point(</a:t>
            </a:r>
            <a:r>
              <a:rPr lang="en-US" altLang="zh-CN" sz="4000" dirty="0">
                <a:latin typeface="Consolas" panose="020B0609020204030204" pitchFamily="49" charset="0"/>
              </a:rPr>
              <a:t>int</a:t>
            </a:r>
            <a:r>
              <a:rPr lang="zh-CN" altLang="en-US" sz="4000" dirty="0">
                <a:latin typeface="Consolas" panose="020B0609020204030204" pitchFamily="49" charset="0"/>
              </a:rPr>
              <a:t> x, </a:t>
            </a:r>
            <a:r>
              <a:rPr lang="en-US" altLang="zh-CN" sz="4000" dirty="0">
                <a:latin typeface="Consolas" panose="020B0609020204030204" pitchFamily="49" charset="0"/>
              </a:rPr>
              <a:t>int</a:t>
            </a:r>
            <a:r>
              <a:rPr lang="zh-CN" altLang="en-US" sz="4000" dirty="0">
                <a:latin typeface="Consolas" panose="020B0609020204030204" pitchFamily="49" charset="0"/>
              </a:rPr>
              <a:t> y) {</a:t>
            </a:r>
          </a:p>
          <a:p>
            <a:r>
              <a:rPr lang="zh-CN" altLang="en-US" sz="4000" dirty="0">
                <a:latin typeface="Consolas" panose="020B0609020204030204" pitchFamily="49" charset="0"/>
              </a:rPr>
              <a:t>    this.x = x;</a:t>
            </a:r>
          </a:p>
          <a:p>
            <a:r>
              <a:rPr lang="zh-CN" altLang="en-US" sz="4000" dirty="0">
                <a:latin typeface="Consolas" panose="020B0609020204030204" pitchFamily="49" charset="0"/>
              </a:rPr>
              <a:t>    this.y = y;</a:t>
            </a:r>
          </a:p>
          <a:p>
            <a:r>
              <a:rPr lang="zh-CN" altLang="en-US" sz="4000" dirty="0">
                <a:latin typeface="Consolas" panose="020B0609020204030204" pitchFamily="49" charset="0"/>
              </a:rPr>
              <a:t>  }</a:t>
            </a:r>
          </a:p>
          <a:p>
            <a:r>
              <a:rPr lang="zh-CN" altLang="en-US" sz="4000" dirty="0">
                <a:latin typeface="Consolas" panose="020B0609020204030204" pitchFamily="49" charset="0"/>
              </a:rPr>
              <a:t>}</a:t>
            </a:r>
          </a:p>
        </p:txBody>
      </p:sp>
      <p:sp>
        <p:nvSpPr>
          <p:cNvPr id="4" name="矩形 3">
            <a:extLst>
              <a:ext uri="{FF2B5EF4-FFF2-40B4-BE49-F238E27FC236}">
                <a16:creationId xmlns:a16="http://schemas.microsoft.com/office/drawing/2014/main" id="{7BAB9002-8E29-4A05-B721-CF9E7DD22314}"/>
              </a:ext>
            </a:extLst>
          </p:cNvPr>
          <p:cNvSpPr/>
          <p:nvPr/>
        </p:nvSpPr>
        <p:spPr>
          <a:xfrm>
            <a:off x="12860197" y="3634912"/>
            <a:ext cx="7057064" cy="3785652"/>
          </a:xfrm>
          <a:prstGeom prst="rect">
            <a:avLst/>
          </a:prstGeom>
          <a:ln>
            <a:solidFill>
              <a:schemeClr val="accent1"/>
            </a:solidFill>
          </a:ln>
        </p:spPr>
        <p:txBody>
          <a:bodyPr wrap="square">
            <a:spAutoFit/>
          </a:bodyPr>
          <a:lstStyle/>
          <a:p>
            <a:r>
              <a:rPr lang="zh-CN" altLang="en-US" sz="4000" dirty="0">
                <a:latin typeface="Consolas" panose="020B0609020204030204" pitchFamily="49" charset="0"/>
              </a:rPr>
              <a:t>//dart建议写法</a:t>
            </a:r>
          </a:p>
          <a:p>
            <a:r>
              <a:rPr lang="zh-CN" altLang="en-US" sz="4000" dirty="0">
                <a:latin typeface="Consolas" panose="020B0609020204030204" pitchFamily="49" charset="0"/>
              </a:rPr>
              <a:t>class Point {</a:t>
            </a:r>
          </a:p>
          <a:p>
            <a:r>
              <a:rPr lang="zh-CN" altLang="en-US" sz="4000" dirty="0">
                <a:latin typeface="Consolas" panose="020B0609020204030204" pitchFamily="49" charset="0"/>
              </a:rPr>
              <a:t>  </a:t>
            </a:r>
            <a:r>
              <a:rPr lang="en-US" altLang="zh-CN" sz="4000" dirty="0">
                <a:latin typeface="Consolas" panose="020B0609020204030204" pitchFamily="49" charset="0"/>
              </a:rPr>
              <a:t>num</a:t>
            </a:r>
            <a:r>
              <a:rPr lang="zh-CN" altLang="en-US" sz="4000" dirty="0">
                <a:latin typeface="Consolas" panose="020B0609020204030204" pitchFamily="49" charset="0"/>
              </a:rPr>
              <a:t> x;</a:t>
            </a:r>
          </a:p>
          <a:p>
            <a:r>
              <a:rPr lang="zh-CN" altLang="en-US" sz="4000" dirty="0">
                <a:latin typeface="Consolas" panose="020B0609020204030204" pitchFamily="49" charset="0"/>
              </a:rPr>
              <a:t>  </a:t>
            </a:r>
            <a:r>
              <a:rPr lang="en-US" altLang="zh-CN" sz="4000" dirty="0">
                <a:latin typeface="Consolas" panose="020B0609020204030204" pitchFamily="49" charset="0"/>
              </a:rPr>
              <a:t>num</a:t>
            </a:r>
            <a:r>
              <a:rPr lang="zh-CN" altLang="en-US" sz="4000" dirty="0">
                <a:latin typeface="Consolas" panose="020B0609020204030204" pitchFamily="49" charset="0"/>
              </a:rPr>
              <a:t> y;</a:t>
            </a:r>
          </a:p>
          <a:p>
            <a:r>
              <a:rPr lang="zh-CN" altLang="en-US" sz="4000" dirty="0">
                <a:latin typeface="Consolas" panose="020B0609020204030204" pitchFamily="49" charset="0"/>
              </a:rPr>
              <a:t>  Point(this.x, this.y);</a:t>
            </a:r>
          </a:p>
          <a:p>
            <a:r>
              <a:rPr lang="zh-CN" altLang="en-US" sz="4000" dirty="0">
                <a:latin typeface="Consolas" panose="020B0609020204030204" pitchFamily="49" charset="0"/>
              </a:rPr>
              <a:t>}</a:t>
            </a:r>
          </a:p>
        </p:txBody>
      </p:sp>
    </p:spTree>
    <p:extLst>
      <p:ext uri="{BB962C8B-B14F-4D97-AF65-F5344CB8AC3E}">
        <p14:creationId xmlns:p14="http://schemas.microsoft.com/office/powerpoint/2010/main" val="85300106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命名构造函数</a:t>
            </a:r>
          </a:p>
        </p:txBody>
      </p:sp>
      <p:sp>
        <p:nvSpPr>
          <p:cNvPr id="3" name="矩形 2">
            <a:extLst>
              <a:ext uri="{FF2B5EF4-FFF2-40B4-BE49-F238E27FC236}">
                <a16:creationId xmlns:a16="http://schemas.microsoft.com/office/drawing/2014/main" id="{9F50B44D-B9C9-4FC0-BC08-65432BB0D370}"/>
              </a:ext>
            </a:extLst>
          </p:cNvPr>
          <p:cNvSpPr/>
          <p:nvPr/>
        </p:nvSpPr>
        <p:spPr>
          <a:xfrm>
            <a:off x="6888847" y="3048466"/>
            <a:ext cx="9261694" cy="7478970"/>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class Point { </a:t>
            </a:r>
          </a:p>
          <a:p>
            <a:r>
              <a:rPr lang="en-US" altLang="zh-CN" sz="4000" dirty="0">
                <a:latin typeface="Consolas" panose="020B0609020204030204" pitchFamily="49" charset="0"/>
              </a:rPr>
              <a:t>  num x; </a:t>
            </a:r>
          </a:p>
          <a:p>
            <a:r>
              <a:rPr lang="en-US" altLang="zh-CN" sz="4000" dirty="0">
                <a:latin typeface="Consolas" panose="020B0609020204030204" pitchFamily="49" charset="0"/>
              </a:rPr>
              <a:t>  num y; </a:t>
            </a:r>
          </a:p>
          <a:p>
            <a:endParaRPr lang="en-US" altLang="zh-CN" sz="4000" dirty="0">
              <a:latin typeface="Consolas" panose="020B0609020204030204" pitchFamily="49" charset="0"/>
            </a:endParaRPr>
          </a:p>
          <a:p>
            <a:r>
              <a:rPr lang="en-US" altLang="zh-CN" sz="4000" dirty="0">
                <a:latin typeface="Consolas" panose="020B0609020204030204" pitchFamily="49" charset="0"/>
              </a:rPr>
              <a:t>  Point(this.x, this.y); </a:t>
            </a:r>
          </a:p>
          <a:p>
            <a:endParaRPr lang="en-US" altLang="zh-CN" sz="4000" dirty="0">
              <a:latin typeface="Consolas" panose="020B0609020204030204" pitchFamily="49" charset="0"/>
            </a:endParaRPr>
          </a:p>
          <a:p>
            <a:r>
              <a:rPr lang="en-US" altLang="zh-CN" sz="4000" dirty="0">
                <a:latin typeface="Consolas" panose="020B0609020204030204" pitchFamily="49" charset="0"/>
              </a:rPr>
              <a:t>  //</a:t>
            </a:r>
            <a:r>
              <a:rPr lang="zh-CN" altLang="en-US" sz="4000" dirty="0">
                <a:latin typeface="Consolas" panose="020B0609020204030204" pitchFamily="49" charset="0"/>
              </a:rPr>
              <a:t>命名构造函数</a:t>
            </a:r>
            <a:endParaRPr lang="en-US" altLang="zh-CN" sz="4000" dirty="0">
              <a:latin typeface="Consolas" panose="020B0609020204030204" pitchFamily="49" charset="0"/>
            </a:endParaRPr>
          </a:p>
          <a:p>
            <a:r>
              <a:rPr lang="en-US" altLang="zh-CN" sz="4000" dirty="0">
                <a:latin typeface="Consolas" panose="020B0609020204030204" pitchFamily="49" charset="0"/>
              </a:rPr>
              <a:t>  Point.fromJson(Map json) { </a:t>
            </a:r>
          </a:p>
          <a:p>
            <a:r>
              <a:rPr lang="en-US" altLang="zh-CN" sz="4000" dirty="0">
                <a:latin typeface="Consolas" panose="020B0609020204030204" pitchFamily="49" charset="0"/>
              </a:rPr>
              <a:t>    x = json['x']; </a:t>
            </a:r>
          </a:p>
          <a:p>
            <a:r>
              <a:rPr lang="en-US" altLang="zh-CN" sz="4000" dirty="0">
                <a:latin typeface="Consolas" panose="020B0609020204030204" pitchFamily="49" charset="0"/>
              </a:rPr>
              <a:t>    y = json['y']; </a:t>
            </a:r>
          </a:p>
          <a:p>
            <a:r>
              <a:rPr lang="en-US" altLang="zh-CN" sz="4000" dirty="0">
                <a:latin typeface="Consolas" panose="020B0609020204030204" pitchFamily="49" charset="0"/>
              </a:rPr>
              <a:t>  } </a:t>
            </a:r>
          </a:p>
          <a:p>
            <a:r>
              <a:rPr lang="en-US" altLang="zh-CN" sz="4000" dirty="0">
                <a:latin typeface="Consolas" panose="020B0609020204030204" pitchFamily="49" charset="0"/>
              </a:rPr>
              <a:t>}</a:t>
            </a:r>
            <a:endParaRPr lang="zh-CN" altLang="en-US" sz="6000" dirty="0">
              <a:latin typeface="Consolas" panose="020B0609020204030204" pitchFamily="49" charset="0"/>
            </a:endParaRPr>
          </a:p>
        </p:txBody>
      </p:sp>
    </p:spTree>
    <p:extLst>
      <p:ext uri="{BB962C8B-B14F-4D97-AF65-F5344CB8AC3E}">
        <p14:creationId xmlns:p14="http://schemas.microsoft.com/office/powerpoint/2010/main" val="409664819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重定向构造函数</a:t>
            </a:r>
          </a:p>
        </p:txBody>
      </p:sp>
      <p:sp>
        <p:nvSpPr>
          <p:cNvPr id="3" name="矩形 2">
            <a:extLst>
              <a:ext uri="{FF2B5EF4-FFF2-40B4-BE49-F238E27FC236}">
                <a16:creationId xmlns:a16="http://schemas.microsoft.com/office/drawing/2014/main" id="{9F50B44D-B9C9-4FC0-BC08-65432BB0D370}"/>
              </a:ext>
            </a:extLst>
          </p:cNvPr>
          <p:cNvSpPr/>
          <p:nvPr/>
        </p:nvSpPr>
        <p:spPr>
          <a:xfrm>
            <a:off x="5356697" y="3664019"/>
            <a:ext cx="11671463" cy="5632311"/>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class Point { </a:t>
            </a:r>
          </a:p>
          <a:p>
            <a:r>
              <a:rPr lang="en-US" altLang="zh-CN" sz="4000" dirty="0">
                <a:latin typeface="Consolas" panose="020B0609020204030204" pitchFamily="49" charset="0"/>
              </a:rPr>
              <a:t>  num x; </a:t>
            </a:r>
          </a:p>
          <a:p>
            <a:r>
              <a:rPr lang="en-US" altLang="zh-CN" sz="4000" dirty="0">
                <a:latin typeface="Consolas" panose="020B0609020204030204" pitchFamily="49" charset="0"/>
              </a:rPr>
              <a:t>  num y; </a:t>
            </a:r>
          </a:p>
          <a:p>
            <a:endParaRPr lang="en-US" altLang="zh-CN" sz="4000" dirty="0">
              <a:latin typeface="Consolas" panose="020B0609020204030204" pitchFamily="49" charset="0"/>
            </a:endParaRPr>
          </a:p>
          <a:p>
            <a:r>
              <a:rPr lang="en-US" altLang="zh-CN" sz="4000" dirty="0">
                <a:latin typeface="Consolas" panose="020B0609020204030204" pitchFamily="49" charset="0"/>
              </a:rPr>
              <a:t>  Point(this.x, this.y); </a:t>
            </a:r>
          </a:p>
          <a:p>
            <a:endParaRPr lang="en-US" altLang="zh-CN" sz="4000" dirty="0">
              <a:latin typeface="Consolas" panose="020B0609020204030204" pitchFamily="49" charset="0"/>
            </a:endParaRPr>
          </a:p>
          <a:p>
            <a:r>
              <a:rPr lang="en-US" altLang="zh-CN" sz="4000" dirty="0">
                <a:latin typeface="Consolas" panose="020B0609020204030204" pitchFamily="49" charset="0"/>
              </a:rPr>
              <a:t>  //</a:t>
            </a:r>
            <a:r>
              <a:rPr lang="zh-CN" altLang="en-US" sz="4000" dirty="0">
                <a:latin typeface="Consolas" panose="020B0609020204030204" pitchFamily="49" charset="0"/>
              </a:rPr>
              <a:t>重定向构造函数，使用冒号调用其他构造函数</a:t>
            </a:r>
            <a:endParaRPr lang="en-US" altLang="zh-CN" sz="4000" dirty="0">
              <a:latin typeface="Consolas" panose="020B0609020204030204" pitchFamily="49" charset="0"/>
            </a:endParaRPr>
          </a:p>
          <a:p>
            <a:r>
              <a:rPr lang="en-US" altLang="zh-CN" sz="4000" dirty="0">
                <a:latin typeface="Consolas" panose="020B0609020204030204" pitchFamily="49" charset="0"/>
              </a:rPr>
              <a:t>  Point.alongXAxis(num x) : this(x, 0);</a:t>
            </a:r>
          </a:p>
          <a:p>
            <a:r>
              <a:rPr lang="en-US" altLang="zh-CN" sz="4000" dirty="0">
                <a:latin typeface="Consolas" panose="020B0609020204030204" pitchFamily="49" charset="0"/>
              </a:rPr>
              <a:t>}</a:t>
            </a:r>
            <a:endParaRPr lang="zh-CN" altLang="en-US" sz="6000" dirty="0">
              <a:latin typeface="Consolas" panose="020B0609020204030204" pitchFamily="49" charset="0"/>
            </a:endParaRPr>
          </a:p>
        </p:txBody>
      </p:sp>
    </p:spTree>
    <p:extLst>
      <p:ext uri="{BB962C8B-B14F-4D97-AF65-F5344CB8AC3E}">
        <p14:creationId xmlns:p14="http://schemas.microsoft.com/office/powerpoint/2010/main" val="5717966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初始化列表</a:t>
            </a:r>
          </a:p>
        </p:txBody>
      </p:sp>
      <p:sp>
        <p:nvSpPr>
          <p:cNvPr id="3" name="矩形 2">
            <a:extLst>
              <a:ext uri="{FF2B5EF4-FFF2-40B4-BE49-F238E27FC236}">
                <a16:creationId xmlns:a16="http://schemas.microsoft.com/office/drawing/2014/main" id="{9F50B44D-B9C9-4FC0-BC08-65432BB0D370}"/>
              </a:ext>
            </a:extLst>
          </p:cNvPr>
          <p:cNvSpPr/>
          <p:nvPr/>
        </p:nvSpPr>
        <p:spPr>
          <a:xfrm>
            <a:off x="4431304" y="2432913"/>
            <a:ext cx="14176779" cy="8710077"/>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import 'dart:math';</a:t>
            </a:r>
          </a:p>
          <a:p>
            <a:endParaRPr lang="en-US" altLang="zh-CN" sz="4000" dirty="0">
              <a:latin typeface="Consolas" panose="020B0609020204030204" pitchFamily="49" charset="0"/>
            </a:endParaRPr>
          </a:p>
          <a:p>
            <a:r>
              <a:rPr lang="en-US" altLang="zh-CN" sz="4000" dirty="0">
                <a:latin typeface="Consolas" panose="020B0609020204030204" pitchFamily="49" charset="0"/>
              </a:rPr>
              <a:t>class Point {</a:t>
            </a:r>
          </a:p>
          <a:p>
            <a:r>
              <a:rPr lang="en-US" altLang="zh-CN" sz="4000" dirty="0">
                <a:latin typeface="Consolas" panose="020B0609020204030204" pitchFamily="49" charset="0"/>
              </a:rPr>
              <a:t>  //final</a:t>
            </a:r>
            <a:r>
              <a:rPr lang="zh-CN" altLang="en-US" sz="4000" dirty="0">
                <a:latin typeface="Consolas" panose="020B0609020204030204" pitchFamily="49" charset="0"/>
              </a:rPr>
              <a:t>变量不能被修改，必须被构造函数初始化</a:t>
            </a:r>
            <a:endParaRPr lang="en-US" altLang="zh-CN" sz="4000" dirty="0">
              <a:latin typeface="Consolas" panose="020B0609020204030204" pitchFamily="49" charset="0"/>
            </a:endParaRPr>
          </a:p>
          <a:p>
            <a:r>
              <a:rPr lang="en-US" altLang="zh-CN" sz="4000" dirty="0">
                <a:latin typeface="Consolas" panose="020B0609020204030204" pitchFamily="49" charset="0"/>
              </a:rPr>
              <a:t>  final num x;</a:t>
            </a:r>
          </a:p>
          <a:p>
            <a:r>
              <a:rPr lang="en-US" altLang="zh-CN" sz="4000" dirty="0">
                <a:latin typeface="Consolas" panose="020B0609020204030204" pitchFamily="49" charset="0"/>
              </a:rPr>
              <a:t>  final num y;</a:t>
            </a:r>
          </a:p>
          <a:p>
            <a:r>
              <a:rPr lang="en-US" altLang="zh-CN" sz="4000" dirty="0">
                <a:latin typeface="Consolas" panose="020B0609020204030204" pitchFamily="49" charset="0"/>
              </a:rPr>
              <a:t>  final num distanceFromOrigin;</a:t>
            </a:r>
          </a:p>
          <a:p>
            <a:endParaRPr lang="en-US" altLang="zh-CN" sz="4000" dirty="0">
              <a:latin typeface="Consolas" panose="020B0609020204030204" pitchFamily="49" charset="0"/>
            </a:endParaRPr>
          </a:p>
          <a:p>
            <a:r>
              <a:rPr lang="en-US" altLang="zh-CN" sz="4000" dirty="0">
                <a:latin typeface="Consolas" panose="020B0609020204030204" pitchFamily="49" charset="0"/>
              </a:rPr>
              <a:t>  //</a:t>
            </a:r>
            <a:r>
              <a:rPr lang="zh-CN" altLang="en-US" sz="4000" dirty="0">
                <a:latin typeface="Consolas" panose="020B0609020204030204" pitchFamily="49" charset="0"/>
              </a:rPr>
              <a:t>初始化列表</a:t>
            </a:r>
            <a:endParaRPr lang="en-US" altLang="zh-CN" sz="4000" dirty="0">
              <a:latin typeface="Consolas" panose="020B0609020204030204" pitchFamily="49" charset="0"/>
            </a:endParaRPr>
          </a:p>
          <a:p>
            <a:r>
              <a:rPr lang="en-US" altLang="zh-CN" sz="4000" dirty="0">
                <a:latin typeface="Consolas" panose="020B0609020204030204" pitchFamily="49" charset="0"/>
              </a:rPr>
              <a:t>  Point(x, y)</a:t>
            </a:r>
          </a:p>
          <a:p>
            <a:r>
              <a:rPr lang="en-US" altLang="zh-CN" sz="4000" dirty="0">
                <a:latin typeface="Consolas" panose="020B0609020204030204" pitchFamily="49" charset="0"/>
              </a:rPr>
              <a:t>      : x = x,</a:t>
            </a:r>
          </a:p>
          <a:p>
            <a:r>
              <a:rPr lang="en-US" altLang="zh-CN" sz="4000" dirty="0">
                <a:latin typeface="Consolas" panose="020B0609020204030204" pitchFamily="49" charset="0"/>
              </a:rPr>
              <a:t>        y = y,</a:t>
            </a:r>
          </a:p>
          <a:p>
            <a:r>
              <a:rPr lang="en-US" altLang="zh-CN" sz="4000" dirty="0">
                <a:latin typeface="Consolas" panose="020B0609020204030204" pitchFamily="49" charset="0"/>
              </a:rPr>
              <a:t>        distanceFromOrigin = sqrt(x * x + y * y);</a:t>
            </a:r>
          </a:p>
          <a:p>
            <a:r>
              <a:rPr lang="en-US" altLang="zh-CN" sz="4000" dirty="0">
                <a:latin typeface="Consolas" panose="020B0609020204030204" pitchFamily="49" charset="0"/>
              </a:rPr>
              <a:t>}</a:t>
            </a:r>
          </a:p>
        </p:txBody>
      </p:sp>
    </p:spTree>
    <p:extLst>
      <p:ext uri="{BB962C8B-B14F-4D97-AF65-F5344CB8AC3E}">
        <p14:creationId xmlns:p14="http://schemas.microsoft.com/office/powerpoint/2010/main" val="325647489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nvSpPr>
        <p:spPr>
          <a:xfrm>
            <a:off x="719866" y="552932"/>
            <a:ext cx="21599657"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6600" dirty="0">
                <a:solidFill>
                  <a:schemeClr val="tx1"/>
                </a:solidFill>
                <a:latin typeface="思源黑体 CN Bold" panose="020B0800000000000000" charset="-122"/>
                <a:ea typeface="思源黑体 CN Bold" panose="020B0800000000000000"/>
              </a:rPr>
              <a:t> 变量</a:t>
            </a:r>
            <a:r>
              <a:rPr lang="en-US" altLang="zh-CN" sz="6600" dirty="0">
                <a:solidFill>
                  <a:schemeClr val="tx1"/>
                </a:solidFill>
                <a:latin typeface="思源黑体 CN Bold" panose="020B0800000000000000" charset="-122"/>
                <a:ea typeface="思源黑体 CN Bold" panose="020B0800000000000000"/>
              </a:rPr>
              <a:t>-</a:t>
            </a:r>
            <a:r>
              <a:rPr lang="zh-CN" altLang="en-US" sz="6600" dirty="0">
                <a:solidFill>
                  <a:schemeClr val="tx1"/>
                </a:solidFill>
                <a:latin typeface="思源黑体 CN Bold" panose="020B0800000000000000" charset="-122"/>
                <a:ea typeface="思源黑体 CN Bold" panose="020B0800000000000000"/>
              </a:rPr>
              <a:t>默认值</a:t>
            </a:r>
          </a:p>
        </p:txBody>
      </p:sp>
      <p:sp>
        <p:nvSpPr>
          <p:cNvPr id="18" name="文本框 17">
            <a:extLst>
              <a:ext uri="{FF2B5EF4-FFF2-40B4-BE49-F238E27FC236}">
                <a16:creationId xmlns:a16="http://schemas.microsoft.com/office/drawing/2014/main" id="{A275039E-4038-42F3-969B-7BD632860D51}"/>
              </a:ext>
            </a:extLst>
          </p:cNvPr>
          <p:cNvSpPr txBox="1"/>
          <p:nvPr/>
        </p:nvSpPr>
        <p:spPr>
          <a:xfrm>
            <a:off x="4321387" y="4497103"/>
            <a:ext cx="15087490" cy="923330"/>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5400" dirty="0">
                <a:solidFill>
                  <a:schemeClr val="tx1"/>
                </a:solidFill>
                <a:latin typeface="思源黑体 CN Medium" panose="020B0600000000000000" pitchFamily="34" charset="-122"/>
                <a:ea typeface="思源黑体 CN Medium" panose="020B0600000000000000"/>
              </a:rPr>
              <a:t>没有初始化的变量自动获取一个默认值为</a:t>
            </a:r>
            <a:r>
              <a:rPr lang="en-US" altLang="zh-CN" sz="5400" dirty="0">
                <a:solidFill>
                  <a:schemeClr val="tx1"/>
                </a:solidFill>
                <a:latin typeface="思源黑体 CN Medium" panose="020B0600000000000000" pitchFamily="34" charset="-122"/>
                <a:ea typeface="思源黑体 CN Medium" panose="020B0600000000000000"/>
              </a:rPr>
              <a:t>null</a:t>
            </a:r>
            <a:endParaRPr lang="zh-CN" altLang="en-US" sz="5400" dirty="0">
              <a:solidFill>
                <a:schemeClr val="tx1"/>
              </a:solidFill>
              <a:latin typeface="思源黑体 CN Medium" panose="020B0600000000000000" pitchFamily="34" charset="-122"/>
              <a:ea typeface="思源黑体 CN Medium" panose="020B0600000000000000"/>
            </a:endParaRPr>
          </a:p>
        </p:txBody>
      </p:sp>
      <p:sp>
        <p:nvSpPr>
          <p:cNvPr id="12" name="文本框 11">
            <a:extLst>
              <a:ext uri="{FF2B5EF4-FFF2-40B4-BE49-F238E27FC236}">
                <a16:creationId xmlns:a16="http://schemas.microsoft.com/office/drawing/2014/main" id="{F5C438B3-4E22-4DA2-9D30-786864CFA83D}"/>
              </a:ext>
            </a:extLst>
          </p:cNvPr>
          <p:cNvSpPr txBox="1"/>
          <p:nvPr/>
        </p:nvSpPr>
        <p:spPr>
          <a:xfrm>
            <a:off x="4321387" y="6385448"/>
            <a:ext cx="15087490" cy="923330"/>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5400" dirty="0">
                <a:solidFill>
                  <a:schemeClr val="tx1"/>
                </a:solidFill>
                <a:latin typeface="思源黑体 CN Medium" panose="020B0600000000000000" pitchFamily="34" charset="-122"/>
                <a:ea typeface="思源黑体 CN Medium" panose="020B0600000000000000"/>
              </a:rPr>
              <a:t>一切皆对象，对象的默认值为</a:t>
            </a:r>
            <a:r>
              <a:rPr lang="en-US" altLang="zh-CN" sz="5400" dirty="0">
                <a:solidFill>
                  <a:schemeClr val="tx1"/>
                </a:solidFill>
                <a:latin typeface="思源黑体 CN Medium" panose="020B0600000000000000" pitchFamily="34" charset="-122"/>
                <a:ea typeface="思源黑体 CN Medium" panose="020B0600000000000000"/>
              </a:rPr>
              <a:t>null</a:t>
            </a:r>
            <a:endParaRPr lang="zh-CN" altLang="en-US" sz="5400" dirty="0">
              <a:solidFill>
                <a:schemeClr val="tx1"/>
              </a:solidFill>
              <a:latin typeface="思源黑体 CN Medium" panose="020B0600000000000000" pitchFamily="34" charset="-122"/>
              <a:ea typeface="思源黑体 CN Medium" panose="020B0600000000000000"/>
            </a:endParaRPr>
          </a:p>
        </p:txBody>
      </p:sp>
    </p:spTree>
    <p:extLst>
      <p:ext uri="{BB962C8B-B14F-4D97-AF65-F5344CB8AC3E}">
        <p14:creationId xmlns:p14="http://schemas.microsoft.com/office/powerpoint/2010/main" val="379673785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调用超类构造函数</a:t>
            </a:r>
          </a:p>
        </p:txBody>
      </p:sp>
      <p:sp>
        <p:nvSpPr>
          <p:cNvPr id="3" name="矩形 2">
            <a:extLst>
              <a:ext uri="{FF2B5EF4-FFF2-40B4-BE49-F238E27FC236}">
                <a16:creationId xmlns:a16="http://schemas.microsoft.com/office/drawing/2014/main" id="{9F50B44D-B9C9-4FC0-BC08-65432BB0D370}"/>
              </a:ext>
            </a:extLst>
          </p:cNvPr>
          <p:cNvSpPr/>
          <p:nvPr/>
        </p:nvSpPr>
        <p:spPr>
          <a:xfrm>
            <a:off x="1989533" y="2494466"/>
            <a:ext cx="7775979" cy="6001643"/>
          </a:xfrm>
          <a:prstGeom prst="rect">
            <a:avLst/>
          </a:prstGeom>
          <a:ln>
            <a:solidFill>
              <a:schemeClr val="accent1"/>
            </a:solidFill>
          </a:ln>
        </p:spPr>
        <p:txBody>
          <a:bodyPr wrap="square">
            <a:spAutoFit/>
          </a:bodyPr>
          <a:lstStyle/>
          <a:p>
            <a:r>
              <a:rPr lang="en-US" altLang="zh-CN" sz="3200" dirty="0">
                <a:latin typeface="Consolas" panose="020B0609020204030204" pitchFamily="49" charset="0"/>
              </a:rPr>
              <a:t>class Parent {</a:t>
            </a:r>
          </a:p>
          <a:p>
            <a:r>
              <a:rPr lang="en-US" altLang="zh-CN" sz="3200" dirty="0">
                <a:latin typeface="Consolas" panose="020B0609020204030204" pitchFamily="49" charset="0"/>
              </a:rPr>
              <a:t>  int x;</a:t>
            </a:r>
          </a:p>
          <a:p>
            <a:r>
              <a:rPr lang="en-US" altLang="zh-CN" sz="3200" dirty="0">
                <a:latin typeface="Consolas" panose="020B0609020204030204" pitchFamily="49" charset="0"/>
              </a:rPr>
              <a:t>  int y;</a:t>
            </a:r>
          </a:p>
          <a:p>
            <a:endParaRPr lang="en-US" altLang="zh-CN" sz="3200" dirty="0">
              <a:latin typeface="Consolas" panose="020B0609020204030204" pitchFamily="49" charset="0"/>
            </a:endParaRPr>
          </a:p>
          <a:p>
            <a:r>
              <a:rPr lang="en-US" altLang="zh-CN" sz="3200" dirty="0">
                <a:latin typeface="Consolas" panose="020B0609020204030204" pitchFamily="49" charset="0"/>
              </a:rPr>
              <a:t>  //</a:t>
            </a:r>
            <a:r>
              <a:rPr lang="zh-CN" altLang="en-US" sz="3200" dirty="0">
                <a:latin typeface="Consolas" panose="020B0609020204030204" pitchFamily="49" charset="0"/>
              </a:rPr>
              <a:t>父类命名构造函数不会传递  </a:t>
            </a:r>
            <a:endParaRPr lang="en-US" altLang="zh-CN" sz="3200" dirty="0">
              <a:latin typeface="Consolas" panose="020B0609020204030204" pitchFamily="49" charset="0"/>
            </a:endParaRPr>
          </a:p>
          <a:p>
            <a:r>
              <a:rPr lang="en-US" altLang="zh-CN" sz="3200" dirty="0">
                <a:latin typeface="Consolas" panose="020B0609020204030204" pitchFamily="49" charset="0"/>
              </a:rPr>
              <a:t>  Parent.fromJson(x, y)</a:t>
            </a:r>
          </a:p>
          <a:p>
            <a:r>
              <a:rPr lang="en-US" altLang="zh-CN" sz="3200" dirty="0">
                <a:latin typeface="Consolas" panose="020B0609020204030204" pitchFamily="49" charset="0"/>
              </a:rPr>
              <a:t>      : x = x,</a:t>
            </a:r>
          </a:p>
          <a:p>
            <a:r>
              <a:rPr lang="en-US" altLang="zh-CN" sz="3200" dirty="0">
                <a:latin typeface="Consolas" panose="020B0609020204030204" pitchFamily="49" charset="0"/>
              </a:rPr>
              <a:t>        y = y {</a:t>
            </a:r>
          </a:p>
          <a:p>
            <a:r>
              <a:rPr lang="en-US" altLang="zh-CN" sz="3200" dirty="0">
                <a:latin typeface="Consolas" panose="020B0609020204030204" pitchFamily="49" charset="0"/>
              </a:rPr>
              <a:t>    print('</a:t>
            </a:r>
            <a:r>
              <a:rPr lang="zh-CN" altLang="en-US" sz="3200" dirty="0">
                <a:latin typeface="Consolas" panose="020B0609020204030204" pitchFamily="49" charset="0"/>
              </a:rPr>
              <a:t>父类命名构造函数</a:t>
            </a:r>
            <a:r>
              <a:rPr lang="en-US" altLang="zh-CN" sz="3200" dirty="0">
                <a:latin typeface="Consolas" panose="020B0609020204030204" pitchFamily="49" charset="0"/>
              </a:rPr>
              <a:t>');</a:t>
            </a:r>
          </a:p>
          <a:p>
            <a:r>
              <a:rPr lang="en-US" altLang="zh-CN" sz="3200" dirty="0">
                <a:latin typeface="Consolas" panose="020B0609020204030204" pitchFamily="49" charset="0"/>
              </a:rPr>
              <a:t>  }</a:t>
            </a:r>
          </a:p>
          <a:p>
            <a:r>
              <a:rPr lang="en-US" altLang="zh-CN" sz="3200" dirty="0">
                <a:latin typeface="Consolas" panose="020B0609020204030204" pitchFamily="49" charset="0"/>
              </a:rPr>
              <a:t>}</a:t>
            </a:r>
          </a:p>
          <a:p>
            <a:endParaRPr lang="en-US" altLang="zh-CN" sz="3200" dirty="0">
              <a:latin typeface="Consolas" panose="020B0609020204030204" pitchFamily="49" charset="0"/>
            </a:endParaRPr>
          </a:p>
        </p:txBody>
      </p:sp>
      <p:sp>
        <p:nvSpPr>
          <p:cNvPr id="5" name="矩形 4">
            <a:extLst>
              <a:ext uri="{FF2B5EF4-FFF2-40B4-BE49-F238E27FC236}">
                <a16:creationId xmlns:a16="http://schemas.microsoft.com/office/drawing/2014/main" id="{BE5C1ABF-15F0-4D44-8D2D-BA59470B5277}"/>
              </a:ext>
            </a:extLst>
          </p:cNvPr>
          <p:cNvSpPr/>
          <p:nvPr/>
        </p:nvSpPr>
        <p:spPr>
          <a:xfrm>
            <a:off x="10121462" y="2494466"/>
            <a:ext cx="12198100" cy="8463855"/>
          </a:xfrm>
          <a:prstGeom prst="rect">
            <a:avLst/>
          </a:prstGeom>
          <a:ln>
            <a:solidFill>
              <a:schemeClr val="accent1"/>
            </a:solidFill>
          </a:ln>
        </p:spPr>
        <p:txBody>
          <a:bodyPr wrap="square">
            <a:spAutoFit/>
          </a:bodyPr>
          <a:lstStyle/>
          <a:p>
            <a:r>
              <a:rPr lang="zh-CN" altLang="en-US" sz="3200" dirty="0">
                <a:latin typeface="Consolas" panose="020B0609020204030204" pitchFamily="49" charset="0"/>
              </a:rPr>
              <a:t>class Child extends Parent {</a:t>
            </a:r>
            <a:endParaRPr lang="en-US" altLang="zh-CN" sz="3200" dirty="0">
              <a:latin typeface="Consolas" panose="020B0609020204030204" pitchFamily="49" charset="0"/>
            </a:endParaRPr>
          </a:p>
          <a:p>
            <a:r>
              <a:rPr lang="en-US" altLang="zh-CN" sz="3200" dirty="0">
                <a:latin typeface="Consolas" panose="020B0609020204030204" pitchFamily="49" charset="0"/>
              </a:rPr>
              <a:t>  int x;</a:t>
            </a:r>
          </a:p>
          <a:p>
            <a:r>
              <a:rPr lang="en-US" altLang="zh-CN" sz="3200" dirty="0">
                <a:latin typeface="Consolas" panose="020B0609020204030204" pitchFamily="49" charset="0"/>
              </a:rPr>
              <a:t>  int y;</a:t>
            </a:r>
            <a:endParaRPr lang="zh-CN" altLang="en-US" sz="3200" dirty="0">
              <a:latin typeface="Consolas" panose="020B0609020204030204" pitchFamily="49" charset="0"/>
            </a:endParaRPr>
          </a:p>
          <a:p>
            <a:r>
              <a:rPr lang="zh-CN" altLang="en-US" sz="3200" dirty="0">
                <a:latin typeface="Consolas" panose="020B0609020204030204" pitchFamily="49" charset="0"/>
              </a:rPr>
              <a:t>  //若超类没有默认构造函数， 需要手动调用超类其他构造函数</a:t>
            </a:r>
          </a:p>
          <a:p>
            <a:r>
              <a:rPr lang="zh-CN" altLang="en-US" sz="3200" dirty="0">
                <a:latin typeface="Consolas" panose="020B0609020204030204" pitchFamily="49" charset="0"/>
              </a:rPr>
              <a:t>  Child(x, y) : super.fromJson(x, y) {</a:t>
            </a:r>
          </a:p>
          <a:p>
            <a:r>
              <a:rPr lang="zh-CN" altLang="en-US" sz="3200" dirty="0">
                <a:latin typeface="Consolas" panose="020B0609020204030204" pitchFamily="49" charset="0"/>
              </a:rPr>
              <a:t>    //调用父类构造函数的参数无法访问 this</a:t>
            </a:r>
          </a:p>
          <a:p>
            <a:r>
              <a:rPr lang="zh-CN" altLang="en-US" sz="3200" dirty="0">
                <a:latin typeface="Consolas" panose="020B0609020204030204" pitchFamily="49" charset="0"/>
              </a:rPr>
              <a:t>    print('子类构造函数');</a:t>
            </a:r>
          </a:p>
          <a:p>
            <a:r>
              <a:rPr lang="zh-CN" altLang="en-US" sz="3200" dirty="0">
                <a:latin typeface="Consolas" panose="020B0609020204030204" pitchFamily="49" charset="0"/>
              </a:rPr>
              <a:t>  }</a:t>
            </a:r>
          </a:p>
          <a:p>
            <a:endParaRPr lang="zh-CN" altLang="en-US" sz="3200" dirty="0">
              <a:latin typeface="Consolas" panose="020B0609020204030204" pitchFamily="49" charset="0"/>
            </a:endParaRPr>
          </a:p>
          <a:p>
            <a:r>
              <a:rPr lang="zh-CN" altLang="en-US" sz="3200" dirty="0">
                <a:latin typeface="Consolas" panose="020B0609020204030204" pitchFamily="49" charset="0"/>
              </a:rPr>
              <a:t>  //在构造函数的初始化列表中使用super()，需要把它放到最后</a:t>
            </a:r>
          </a:p>
          <a:p>
            <a:r>
              <a:rPr lang="zh-CN" altLang="en-US" sz="3200" dirty="0">
                <a:latin typeface="Consolas" panose="020B0609020204030204" pitchFamily="49" charset="0"/>
              </a:rPr>
              <a:t>  Child.fromJson(x, y) </a:t>
            </a:r>
            <a:endParaRPr lang="en-US" altLang="zh-CN" sz="3200" dirty="0">
              <a:latin typeface="Consolas" panose="020B0609020204030204" pitchFamily="49" charset="0"/>
            </a:endParaRPr>
          </a:p>
          <a:p>
            <a:r>
              <a:rPr lang="en-US" altLang="zh-CN" sz="3200" dirty="0">
                <a:latin typeface="Consolas" panose="020B0609020204030204" pitchFamily="49" charset="0"/>
              </a:rPr>
              <a:t>	 </a:t>
            </a:r>
            <a:r>
              <a:rPr lang="zh-CN" altLang="en-US" sz="3200" dirty="0">
                <a:latin typeface="Consolas" panose="020B0609020204030204" pitchFamily="49" charset="0"/>
              </a:rPr>
              <a:t>: </a:t>
            </a:r>
            <a:r>
              <a:rPr lang="en-US" altLang="zh-CN" sz="3200" dirty="0">
                <a:latin typeface="Consolas" panose="020B0609020204030204" pitchFamily="49" charset="0"/>
              </a:rPr>
              <a:t>x = x,</a:t>
            </a:r>
          </a:p>
          <a:p>
            <a:r>
              <a:rPr lang="en-US" altLang="zh-CN" sz="3200" dirty="0">
                <a:latin typeface="Consolas" panose="020B0609020204030204" pitchFamily="49" charset="0"/>
              </a:rPr>
              <a:t>	   y = y,</a:t>
            </a:r>
          </a:p>
          <a:p>
            <a:r>
              <a:rPr lang="en-US" altLang="zh-CN" sz="3200" dirty="0">
                <a:latin typeface="Consolas" panose="020B0609020204030204" pitchFamily="49" charset="0"/>
              </a:rPr>
              <a:t>	   </a:t>
            </a:r>
            <a:r>
              <a:rPr lang="zh-CN" altLang="en-US" sz="3200" dirty="0">
                <a:latin typeface="Consolas" panose="020B0609020204030204" pitchFamily="49" charset="0"/>
              </a:rPr>
              <a:t>super.fromJson(x, y) {</a:t>
            </a:r>
          </a:p>
          <a:p>
            <a:r>
              <a:rPr lang="zh-CN" altLang="en-US" sz="3200" dirty="0">
                <a:latin typeface="Consolas" panose="020B0609020204030204" pitchFamily="49" charset="0"/>
              </a:rPr>
              <a:t>    print('子类命名构造函数');</a:t>
            </a:r>
          </a:p>
          <a:p>
            <a:r>
              <a:rPr lang="zh-CN" altLang="en-US" sz="3200" dirty="0">
                <a:latin typeface="Consolas" panose="020B0609020204030204" pitchFamily="49" charset="0"/>
              </a:rPr>
              <a:t>  }</a:t>
            </a:r>
          </a:p>
          <a:p>
            <a:r>
              <a:rPr lang="zh-CN" altLang="en-US" sz="3200" dirty="0">
                <a:latin typeface="Consolas" panose="020B0609020204030204" pitchFamily="49" charset="0"/>
              </a:rPr>
              <a:t>}</a:t>
            </a:r>
          </a:p>
        </p:txBody>
      </p:sp>
    </p:spTree>
    <p:extLst>
      <p:ext uri="{BB962C8B-B14F-4D97-AF65-F5344CB8AC3E}">
        <p14:creationId xmlns:p14="http://schemas.microsoft.com/office/powerpoint/2010/main" val="46350541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常量构造函数</a:t>
            </a:r>
          </a:p>
        </p:txBody>
      </p:sp>
      <p:sp>
        <p:nvSpPr>
          <p:cNvPr id="5" name="矩形 4">
            <a:extLst>
              <a:ext uri="{FF2B5EF4-FFF2-40B4-BE49-F238E27FC236}">
                <a16:creationId xmlns:a16="http://schemas.microsoft.com/office/drawing/2014/main" id="{BE5C1ABF-15F0-4D44-8D2D-BA59470B5277}"/>
              </a:ext>
            </a:extLst>
          </p:cNvPr>
          <p:cNvSpPr/>
          <p:nvPr/>
        </p:nvSpPr>
        <p:spPr>
          <a:xfrm>
            <a:off x="4304520" y="3664019"/>
            <a:ext cx="14430347" cy="5632311"/>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class Point2 {</a:t>
            </a:r>
          </a:p>
          <a:p>
            <a:r>
              <a:rPr lang="en-US" altLang="zh-CN" sz="4000" dirty="0">
                <a:latin typeface="Consolas" panose="020B0609020204030204" pitchFamily="49" charset="0"/>
              </a:rPr>
              <a:t>  //</a:t>
            </a:r>
            <a:r>
              <a:rPr lang="zh-CN" altLang="en-US" sz="4000" dirty="0">
                <a:latin typeface="Consolas" panose="020B0609020204030204" pitchFamily="49" charset="0"/>
              </a:rPr>
              <a:t>定义</a:t>
            </a:r>
            <a:r>
              <a:rPr lang="en-US" altLang="zh-CN" sz="4000" dirty="0">
                <a:latin typeface="Consolas" panose="020B0609020204030204" pitchFamily="49" charset="0"/>
              </a:rPr>
              <a:t>const</a:t>
            </a:r>
            <a:r>
              <a:rPr lang="zh-CN" altLang="en-US" sz="4000" dirty="0">
                <a:latin typeface="Consolas" panose="020B0609020204030204" pitchFamily="49" charset="0"/>
              </a:rPr>
              <a:t>构造函数要确保所有实例变量都是</a:t>
            </a:r>
            <a:r>
              <a:rPr lang="en-US" altLang="zh-CN" sz="4000" dirty="0">
                <a:latin typeface="Consolas" panose="020B0609020204030204" pitchFamily="49" charset="0"/>
              </a:rPr>
              <a:t>final</a:t>
            </a:r>
          </a:p>
          <a:p>
            <a:r>
              <a:rPr lang="en-US" altLang="zh-CN" sz="4000" dirty="0">
                <a:latin typeface="Consolas" panose="020B0609020204030204" pitchFamily="49" charset="0"/>
              </a:rPr>
              <a:t>  final num x;</a:t>
            </a:r>
          </a:p>
          <a:p>
            <a:r>
              <a:rPr lang="en-US" altLang="zh-CN" sz="4000" dirty="0">
                <a:latin typeface="Consolas" panose="020B0609020204030204" pitchFamily="49" charset="0"/>
              </a:rPr>
              <a:t>  final num y;</a:t>
            </a:r>
          </a:p>
          <a:p>
            <a:r>
              <a:rPr lang="en-US" altLang="zh-CN" sz="4000" dirty="0">
                <a:latin typeface="Consolas" panose="020B0609020204030204" pitchFamily="49" charset="0"/>
              </a:rPr>
              <a:t>  static final Point2 origin = const Point2(0, 0);</a:t>
            </a:r>
          </a:p>
          <a:p>
            <a:endParaRPr lang="en-US" altLang="zh-CN" sz="4000" dirty="0">
              <a:latin typeface="Consolas" panose="020B0609020204030204" pitchFamily="49" charset="0"/>
            </a:endParaRPr>
          </a:p>
          <a:p>
            <a:r>
              <a:rPr lang="en-US" altLang="zh-CN" sz="4000" dirty="0">
                <a:latin typeface="Consolas" panose="020B0609020204030204" pitchFamily="49" charset="0"/>
              </a:rPr>
              <a:t>  //const</a:t>
            </a:r>
            <a:r>
              <a:rPr lang="zh-CN" altLang="en-US" sz="4000" dirty="0">
                <a:latin typeface="Consolas" panose="020B0609020204030204" pitchFamily="49" charset="0"/>
              </a:rPr>
              <a:t>关键字放在构造函数名称之前，且不能有函数体</a:t>
            </a:r>
          </a:p>
          <a:p>
            <a:r>
              <a:rPr lang="zh-CN" altLang="en-US" sz="4000" dirty="0">
                <a:latin typeface="Consolas" panose="020B0609020204030204" pitchFamily="49" charset="0"/>
              </a:rPr>
              <a:t>  </a:t>
            </a:r>
            <a:r>
              <a:rPr lang="en-US" altLang="zh-CN" sz="4000" dirty="0">
                <a:latin typeface="Consolas" panose="020B0609020204030204" pitchFamily="49" charset="0"/>
              </a:rPr>
              <a:t>const Point2(this.x, this.y);</a:t>
            </a: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36660987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工厂构造函数</a:t>
            </a:r>
          </a:p>
        </p:txBody>
      </p:sp>
      <p:sp>
        <p:nvSpPr>
          <p:cNvPr id="5" name="矩形 4">
            <a:extLst>
              <a:ext uri="{FF2B5EF4-FFF2-40B4-BE49-F238E27FC236}">
                <a16:creationId xmlns:a16="http://schemas.microsoft.com/office/drawing/2014/main" id="{BE5C1ABF-15F0-4D44-8D2D-BA59470B5277}"/>
              </a:ext>
            </a:extLst>
          </p:cNvPr>
          <p:cNvSpPr/>
          <p:nvPr/>
        </p:nvSpPr>
        <p:spPr>
          <a:xfrm>
            <a:off x="3757904" y="2740690"/>
            <a:ext cx="15523579" cy="7478970"/>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class Singleton {</a:t>
            </a:r>
          </a:p>
          <a:p>
            <a:r>
              <a:rPr lang="en-US" altLang="zh-CN" sz="4000" dirty="0">
                <a:latin typeface="Consolas" panose="020B0609020204030204" pitchFamily="49" charset="0"/>
              </a:rPr>
              <a:t>  String name;</a:t>
            </a:r>
          </a:p>
          <a:p>
            <a:r>
              <a:rPr lang="en-US" altLang="zh-CN" sz="4000" dirty="0">
                <a:latin typeface="Consolas" panose="020B0609020204030204" pitchFamily="49" charset="0"/>
              </a:rPr>
              <a:t>  //</a:t>
            </a:r>
            <a:r>
              <a:rPr lang="zh-CN" altLang="en-US" sz="4000" dirty="0">
                <a:latin typeface="Consolas" panose="020B0609020204030204" pitchFamily="49" charset="0"/>
              </a:rPr>
              <a:t>工厂构造函数无法访问</a:t>
            </a:r>
            <a:r>
              <a:rPr lang="en-US" altLang="zh-CN" sz="4000" dirty="0">
                <a:latin typeface="Consolas" panose="020B0609020204030204" pitchFamily="49" charset="0"/>
              </a:rPr>
              <a:t>this</a:t>
            </a:r>
            <a:r>
              <a:rPr lang="zh-CN" altLang="en-US" sz="4000" dirty="0">
                <a:latin typeface="Consolas" panose="020B0609020204030204" pitchFamily="49" charset="0"/>
              </a:rPr>
              <a:t>，所以这里要用</a:t>
            </a:r>
            <a:r>
              <a:rPr lang="en-US" altLang="zh-CN" sz="4000" dirty="0">
                <a:latin typeface="Consolas" panose="020B0609020204030204" pitchFamily="49" charset="0"/>
              </a:rPr>
              <a:t>static</a:t>
            </a:r>
          </a:p>
          <a:p>
            <a:r>
              <a:rPr lang="en-US" altLang="zh-CN" sz="4000" dirty="0">
                <a:latin typeface="Consolas" panose="020B0609020204030204" pitchFamily="49" charset="0"/>
              </a:rPr>
              <a:t>  static Singleton _cache; </a:t>
            </a:r>
          </a:p>
          <a:p>
            <a:endParaRPr lang="en-US" altLang="zh-CN" sz="4000" dirty="0">
              <a:latin typeface="Consolas" panose="020B0609020204030204" pitchFamily="49" charset="0"/>
            </a:endParaRPr>
          </a:p>
          <a:p>
            <a:r>
              <a:rPr lang="zh-CN" altLang="en-US" sz="4000" dirty="0">
                <a:latin typeface="Consolas" panose="020B0609020204030204" pitchFamily="49" charset="0"/>
              </a:rPr>
              <a:t>  </a:t>
            </a:r>
            <a:r>
              <a:rPr lang="en-US" altLang="zh-CN" sz="4000" dirty="0">
                <a:latin typeface="Consolas" panose="020B0609020204030204" pitchFamily="49" charset="0"/>
              </a:rPr>
              <a:t>//</a:t>
            </a:r>
            <a:r>
              <a:rPr lang="zh-CN" altLang="en-US" sz="4000" dirty="0">
                <a:latin typeface="Consolas" panose="020B0609020204030204" pitchFamily="49" charset="0"/>
              </a:rPr>
              <a:t>工厂方法构造函数，关键字</a:t>
            </a:r>
            <a:r>
              <a:rPr lang="en-US" altLang="zh-CN" sz="4000" dirty="0">
                <a:latin typeface="Consolas" panose="020B0609020204030204" pitchFamily="49" charset="0"/>
              </a:rPr>
              <a:t>factory</a:t>
            </a:r>
          </a:p>
          <a:p>
            <a:r>
              <a:rPr lang="en-US" altLang="zh-CN" sz="4000" dirty="0">
                <a:latin typeface="Consolas" panose="020B0609020204030204" pitchFamily="49" charset="0"/>
              </a:rPr>
              <a:t>  factory Singleton([String name = 'singleton']) =&gt;</a:t>
            </a:r>
          </a:p>
          <a:p>
            <a:r>
              <a:rPr lang="en-US" altLang="zh-CN" sz="4000" dirty="0">
                <a:latin typeface="Consolas" panose="020B0609020204030204" pitchFamily="49" charset="0"/>
              </a:rPr>
              <a:t>      Singleton._cache ??= Singleton._newObject(name);</a:t>
            </a:r>
          </a:p>
          <a:p>
            <a:endParaRPr lang="en-US" altLang="zh-CN" sz="4000" dirty="0">
              <a:latin typeface="Consolas" panose="020B0609020204030204" pitchFamily="49" charset="0"/>
            </a:endParaRPr>
          </a:p>
          <a:p>
            <a:r>
              <a:rPr lang="en-US" altLang="zh-CN" sz="4000" dirty="0">
                <a:latin typeface="Consolas" panose="020B0609020204030204" pitchFamily="49" charset="0"/>
              </a:rPr>
              <a:t>  //</a:t>
            </a:r>
            <a:r>
              <a:rPr lang="zh-CN" altLang="en-US" sz="4000" dirty="0">
                <a:latin typeface="Consolas" panose="020B0609020204030204" pitchFamily="49" charset="0"/>
              </a:rPr>
              <a:t>定义一个命名构造函数用来生产实例</a:t>
            </a:r>
            <a:endParaRPr lang="en-US" altLang="zh-CN" sz="4000" dirty="0">
              <a:latin typeface="Consolas" panose="020B0609020204030204" pitchFamily="49" charset="0"/>
            </a:endParaRPr>
          </a:p>
          <a:p>
            <a:r>
              <a:rPr lang="en-US" altLang="zh-CN" sz="4000" dirty="0">
                <a:latin typeface="Consolas" panose="020B0609020204030204" pitchFamily="49" charset="0"/>
              </a:rPr>
              <a:t>  Singleton._newObject(this.name);</a:t>
            </a: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85992828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-Setter</a:t>
            </a:r>
            <a:r>
              <a:rPr lang="zh-CN" altLang="en-US" dirty="0">
                <a:solidFill>
                  <a:schemeClr val="tx1"/>
                </a:solidFill>
              </a:rPr>
              <a:t>和</a:t>
            </a:r>
            <a:r>
              <a:rPr lang="en-US" altLang="zh-CN" dirty="0">
                <a:solidFill>
                  <a:schemeClr val="tx1"/>
                </a:solidFill>
              </a:rPr>
              <a:t>Getter</a:t>
            </a:r>
            <a:endParaRPr lang="zh-CN" altLang="en-US" dirty="0">
              <a:solidFill>
                <a:schemeClr val="tx1"/>
              </a:solidFill>
            </a:endParaRPr>
          </a:p>
        </p:txBody>
      </p:sp>
      <p:sp>
        <p:nvSpPr>
          <p:cNvPr id="5" name="矩形 4">
            <a:extLst>
              <a:ext uri="{FF2B5EF4-FFF2-40B4-BE49-F238E27FC236}">
                <a16:creationId xmlns:a16="http://schemas.microsoft.com/office/drawing/2014/main" id="{BE5C1ABF-15F0-4D44-8D2D-BA59470B5277}"/>
              </a:ext>
            </a:extLst>
          </p:cNvPr>
          <p:cNvSpPr/>
          <p:nvPr/>
        </p:nvSpPr>
        <p:spPr>
          <a:xfrm>
            <a:off x="3099885" y="2432913"/>
            <a:ext cx="16839617" cy="8094524"/>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class Rectangle {</a:t>
            </a:r>
          </a:p>
          <a:p>
            <a:r>
              <a:rPr lang="en-US" altLang="zh-CN" sz="4000" dirty="0">
                <a:latin typeface="Consolas" panose="020B0609020204030204" pitchFamily="49" charset="0"/>
              </a:rPr>
              <a:t>  num left;</a:t>
            </a:r>
          </a:p>
          <a:p>
            <a:r>
              <a:rPr lang="en-US" altLang="zh-CN" sz="4000" dirty="0">
                <a:latin typeface="Consolas" panose="020B0609020204030204" pitchFamily="49" charset="0"/>
              </a:rPr>
              <a:t>  num top;</a:t>
            </a:r>
          </a:p>
          <a:p>
            <a:r>
              <a:rPr lang="en-US" altLang="zh-CN" sz="4000" dirty="0">
                <a:latin typeface="Consolas" panose="020B0609020204030204" pitchFamily="49" charset="0"/>
              </a:rPr>
              <a:t>  num width;</a:t>
            </a:r>
          </a:p>
          <a:p>
            <a:r>
              <a:rPr lang="en-US" altLang="zh-CN" sz="4000" dirty="0">
                <a:latin typeface="Consolas" panose="020B0609020204030204" pitchFamily="49" charset="0"/>
              </a:rPr>
              <a:t>  num height;</a:t>
            </a:r>
          </a:p>
          <a:p>
            <a:endParaRPr lang="en-US" altLang="zh-CN" sz="4000" dirty="0">
              <a:latin typeface="Consolas" panose="020B0609020204030204" pitchFamily="49" charset="0"/>
            </a:endParaRPr>
          </a:p>
          <a:p>
            <a:r>
              <a:rPr lang="en-US" altLang="zh-CN" sz="4000" dirty="0">
                <a:latin typeface="Consolas" panose="020B0609020204030204" pitchFamily="49" charset="0"/>
              </a:rPr>
              <a:t>  Rectangle(this.left, this.top, this.width, this.height);</a:t>
            </a:r>
          </a:p>
          <a:p>
            <a:endParaRPr lang="en-US" altLang="zh-CN" sz="4000" dirty="0">
              <a:latin typeface="Consolas" panose="020B0609020204030204" pitchFamily="49" charset="0"/>
            </a:endParaRPr>
          </a:p>
          <a:p>
            <a:r>
              <a:rPr lang="en-US" altLang="zh-CN" sz="4000" dirty="0">
                <a:latin typeface="Consolas" panose="020B0609020204030204" pitchFamily="49" charset="0"/>
              </a:rPr>
              <a:t>  num get right =&gt; left + width;</a:t>
            </a:r>
          </a:p>
          <a:p>
            <a:r>
              <a:rPr lang="en-US" altLang="zh-CN" sz="4000" dirty="0">
                <a:latin typeface="Consolas" panose="020B0609020204030204" pitchFamily="49" charset="0"/>
              </a:rPr>
              <a:t>  set right(num value) =&gt; left = value - width;</a:t>
            </a:r>
          </a:p>
          <a:p>
            <a:r>
              <a:rPr lang="en-US" altLang="zh-CN" sz="4000" dirty="0">
                <a:latin typeface="Consolas" panose="020B0609020204030204" pitchFamily="49" charset="0"/>
              </a:rPr>
              <a:t>  num get bottom =&gt; top + height;</a:t>
            </a:r>
          </a:p>
          <a:p>
            <a:r>
              <a:rPr lang="en-US" altLang="zh-CN" sz="4000" dirty="0">
                <a:latin typeface="Consolas" panose="020B0609020204030204" pitchFamily="49" charset="0"/>
              </a:rPr>
              <a:t>  set bottom(num value) =&gt; top = value - height;</a:t>
            </a: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287122696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抽象类</a:t>
            </a:r>
          </a:p>
        </p:txBody>
      </p:sp>
      <p:sp>
        <p:nvSpPr>
          <p:cNvPr id="4" name="文本框 3">
            <a:extLst>
              <a:ext uri="{FF2B5EF4-FFF2-40B4-BE49-F238E27FC236}">
                <a16:creationId xmlns:a16="http://schemas.microsoft.com/office/drawing/2014/main" id="{9DE526CF-912B-4CB4-B51A-F884561986DD}"/>
              </a:ext>
            </a:extLst>
          </p:cNvPr>
          <p:cNvSpPr txBox="1"/>
          <p:nvPr/>
        </p:nvSpPr>
        <p:spPr>
          <a:xfrm>
            <a:off x="6535194" y="4104250"/>
            <a:ext cx="9969000"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abstract</a:t>
            </a:r>
            <a:r>
              <a:rPr lang="zh-CN" altLang="en-US" sz="6000" dirty="0">
                <a:solidFill>
                  <a:schemeClr val="tx1"/>
                </a:solidFill>
                <a:latin typeface="思源黑体 CN Medium" panose="020B0600000000000000" pitchFamily="34" charset="-122"/>
                <a:ea typeface="思源黑体 CN Medium" panose="020B0600000000000000"/>
                <a:sym typeface="+mn-ea"/>
              </a:rPr>
              <a:t>关键字修饰</a:t>
            </a:r>
            <a:r>
              <a:rPr lang="en-US" altLang="zh-CN" sz="6000" dirty="0">
                <a:solidFill>
                  <a:schemeClr val="tx1"/>
                </a:solidFill>
                <a:latin typeface="思源黑体 CN Medium" panose="020B0600000000000000" pitchFamily="34" charset="-122"/>
                <a:ea typeface="思源黑体 CN Medium" panose="020B0600000000000000"/>
                <a:sym typeface="+mn-ea"/>
              </a:rPr>
              <a:t>class</a:t>
            </a:r>
          </a:p>
        </p:txBody>
      </p:sp>
      <p:sp>
        <p:nvSpPr>
          <p:cNvPr id="6" name="文本框 5">
            <a:extLst>
              <a:ext uri="{FF2B5EF4-FFF2-40B4-BE49-F238E27FC236}">
                <a16:creationId xmlns:a16="http://schemas.microsoft.com/office/drawing/2014/main" id="{3898CEAF-4B67-44AA-962A-A214A1707EFF}"/>
              </a:ext>
            </a:extLst>
          </p:cNvPr>
          <p:cNvSpPr txBox="1"/>
          <p:nvPr/>
        </p:nvSpPr>
        <p:spPr>
          <a:xfrm>
            <a:off x="6535193" y="5716760"/>
            <a:ext cx="8676228"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继承的方式使用</a:t>
            </a:r>
            <a:endParaRPr lang="en-US" altLang="zh-CN" sz="6000" dirty="0">
              <a:solidFill>
                <a:srgbClr val="FF0000"/>
              </a:solidFill>
              <a:latin typeface="思源黑体 CN Medium" panose="020B0600000000000000" pitchFamily="34" charset="-122"/>
              <a:ea typeface="思源黑体 CN Medium" panose="020B0600000000000000"/>
              <a:sym typeface="+mn-ea"/>
            </a:endParaRPr>
          </a:p>
        </p:txBody>
      </p:sp>
      <p:sp>
        <p:nvSpPr>
          <p:cNvPr id="7" name="文本框 6">
            <a:extLst>
              <a:ext uri="{FF2B5EF4-FFF2-40B4-BE49-F238E27FC236}">
                <a16:creationId xmlns:a16="http://schemas.microsoft.com/office/drawing/2014/main" id="{C7D1E97E-E28D-488B-8162-0DB34741F9E6}"/>
              </a:ext>
            </a:extLst>
          </p:cNvPr>
          <p:cNvSpPr txBox="1"/>
          <p:nvPr/>
        </p:nvSpPr>
        <p:spPr>
          <a:xfrm>
            <a:off x="6535193" y="7329270"/>
            <a:ext cx="7063535"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接口的方式使用</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148188508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可调用类</a:t>
            </a:r>
          </a:p>
        </p:txBody>
      </p:sp>
      <p:sp>
        <p:nvSpPr>
          <p:cNvPr id="8" name="矩形 7">
            <a:extLst>
              <a:ext uri="{FF2B5EF4-FFF2-40B4-BE49-F238E27FC236}">
                <a16:creationId xmlns:a16="http://schemas.microsoft.com/office/drawing/2014/main" id="{B17628A0-B486-44C4-9159-F12D19B57C31}"/>
              </a:ext>
            </a:extLst>
          </p:cNvPr>
          <p:cNvSpPr/>
          <p:nvPr/>
        </p:nvSpPr>
        <p:spPr>
          <a:xfrm>
            <a:off x="3099885" y="2740690"/>
            <a:ext cx="16839617" cy="7478970"/>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class ClassFunction {</a:t>
            </a:r>
          </a:p>
          <a:p>
            <a:r>
              <a:rPr lang="en-US" altLang="zh-CN" sz="4000" dirty="0">
                <a:latin typeface="Consolas" panose="020B0609020204030204" pitchFamily="49" charset="0"/>
              </a:rPr>
              <a:t>  call(String a, String b, String c) =&gt; '$a $b $c!';</a:t>
            </a:r>
          </a:p>
          <a:p>
            <a:r>
              <a:rPr lang="en-US" altLang="zh-CN" sz="4000" dirty="0">
                <a:latin typeface="Consolas" panose="020B0609020204030204" pitchFamily="49" charset="0"/>
              </a:rPr>
              <a:t>}</a:t>
            </a:r>
          </a:p>
          <a:p>
            <a:endParaRPr lang="en-US" altLang="zh-CN" sz="4000" dirty="0">
              <a:latin typeface="Consolas" panose="020B0609020204030204" pitchFamily="49" charset="0"/>
            </a:endParaRPr>
          </a:p>
          <a:p>
            <a:r>
              <a:rPr lang="en-US" altLang="zh-CN" sz="4000" dirty="0">
                <a:latin typeface="Consolas" panose="020B0609020204030204" pitchFamily="49" charset="0"/>
              </a:rPr>
              <a:t>main() {</a:t>
            </a:r>
          </a:p>
          <a:p>
            <a:r>
              <a:rPr lang="en-US" altLang="zh-CN" sz="4000" dirty="0">
                <a:latin typeface="Consolas" panose="020B0609020204030204" pitchFamily="49" charset="0"/>
              </a:rPr>
              <a:t>  var cf = new ClassFunction();</a:t>
            </a:r>
          </a:p>
          <a:p>
            <a:r>
              <a:rPr lang="en-US" altLang="zh-CN" sz="4000" dirty="0">
                <a:latin typeface="Consolas" panose="020B0609020204030204" pitchFamily="49" charset="0"/>
              </a:rPr>
              <a:t>  var out = cf("dongnao","flutter","damon");</a:t>
            </a:r>
          </a:p>
          <a:p>
            <a:r>
              <a:rPr lang="en-US" altLang="zh-CN" sz="4000" dirty="0">
                <a:latin typeface="Consolas" panose="020B0609020204030204" pitchFamily="49" charset="0"/>
              </a:rPr>
              <a:t>  print('$out');</a:t>
            </a:r>
          </a:p>
          <a:p>
            <a:r>
              <a:rPr lang="en-US" altLang="zh-CN" sz="4000" dirty="0">
                <a:latin typeface="Consolas" panose="020B0609020204030204" pitchFamily="49" charset="0"/>
              </a:rPr>
              <a:t>  print(cf.runtimeType);</a:t>
            </a:r>
          </a:p>
          <a:p>
            <a:r>
              <a:rPr lang="en-US" altLang="zh-CN" sz="4000" dirty="0">
                <a:latin typeface="Consolas" panose="020B0609020204030204" pitchFamily="49" charset="0"/>
              </a:rPr>
              <a:t>  print(out.runtimeType);</a:t>
            </a:r>
          </a:p>
          <a:p>
            <a:r>
              <a:rPr lang="en-US" altLang="zh-CN" sz="4000" dirty="0">
                <a:latin typeface="Consolas" panose="020B0609020204030204" pitchFamily="49" charset="0"/>
              </a:rPr>
              <a:t>  print(cf is Function);</a:t>
            </a: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54811282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 Mixin</a:t>
            </a:r>
            <a:endParaRPr lang="zh-CN" altLang="en-US" dirty="0">
              <a:solidFill>
                <a:schemeClr val="tx1"/>
              </a:solidFill>
            </a:endParaRPr>
          </a:p>
        </p:txBody>
      </p:sp>
      <p:graphicFrame>
        <p:nvGraphicFramePr>
          <p:cNvPr id="9" name="图示 8">
            <a:extLst>
              <a:ext uri="{FF2B5EF4-FFF2-40B4-BE49-F238E27FC236}">
                <a16:creationId xmlns:a16="http://schemas.microsoft.com/office/drawing/2014/main" id="{499E8FE5-4B6F-4A25-9556-0C420FB11C12}"/>
              </a:ext>
            </a:extLst>
          </p:cNvPr>
          <p:cNvGraphicFramePr/>
          <p:nvPr>
            <p:extLst>
              <p:ext uri="{D42A27DB-BD31-4B8C-83A1-F6EECF244321}">
                <p14:modId xmlns:p14="http://schemas.microsoft.com/office/powerpoint/2010/main" val="1363511405"/>
              </p:ext>
            </p:extLst>
          </p:nvPr>
        </p:nvGraphicFramePr>
        <p:xfrm>
          <a:off x="2175642" y="1708775"/>
          <a:ext cx="17444182" cy="9542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060831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泛型</a:t>
            </a:r>
            <a:r>
              <a:rPr lang="en-US" altLang="zh-CN" dirty="0">
                <a:solidFill>
                  <a:schemeClr val="tx1"/>
                </a:solidFill>
              </a:rPr>
              <a:t>-</a:t>
            </a:r>
            <a:r>
              <a:rPr lang="zh-CN" altLang="en-US" dirty="0">
                <a:solidFill>
                  <a:schemeClr val="tx1"/>
                </a:solidFill>
              </a:rPr>
              <a:t>泛型函数</a:t>
            </a:r>
          </a:p>
        </p:txBody>
      </p:sp>
      <p:sp>
        <p:nvSpPr>
          <p:cNvPr id="3" name="矩形 2">
            <a:extLst>
              <a:ext uri="{FF2B5EF4-FFF2-40B4-BE49-F238E27FC236}">
                <a16:creationId xmlns:a16="http://schemas.microsoft.com/office/drawing/2014/main" id="{63F6923C-EED4-456D-94B7-0DFB2B33D268}"/>
              </a:ext>
            </a:extLst>
          </p:cNvPr>
          <p:cNvSpPr/>
          <p:nvPr/>
        </p:nvSpPr>
        <p:spPr>
          <a:xfrm>
            <a:off x="5412101" y="3971796"/>
            <a:ext cx="12215186" cy="5632311"/>
          </a:xfrm>
          <a:prstGeom prst="rect">
            <a:avLst/>
          </a:prstGeom>
          <a:ln>
            <a:solidFill>
              <a:schemeClr val="tx1"/>
            </a:solidFill>
          </a:ln>
        </p:spPr>
        <p:txBody>
          <a:bodyPr wrap="square">
            <a:spAutoFit/>
          </a:bodyPr>
          <a:lstStyle/>
          <a:p>
            <a:r>
              <a:rPr lang="en-US" altLang="zh-CN" sz="4000" dirty="0">
                <a:latin typeface="Consolas" panose="020B0609020204030204" pitchFamily="49" charset="0"/>
              </a:rPr>
              <a:t>main() {</a:t>
            </a:r>
          </a:p>
          <a:p>
            <a:r>
              <a:rPr lang="en-US" altLang="zh-CN" sz="4000" dirty="0">
                <a:latin typeface="Consolas" panose="020B0609020204030204" pitchFamily="49" charset="0"/>
              </a:rPr>
              <a:t>  </a:t>
            </a:r>
            <a:r>
              <a:rPr lang="en-US" altLang="zh-CN" sz="4000" dirty="0">
                <a:solidFill>
                  <a:schemeClr val="accent5"/>
                </a:solidFill>
                <a:latin typeface="Consolas" panose="020B0609020204030204" pitchFamily="49" charset="0"/>
              </a:rPr>
              <a:t>K</a:t>
            </a:r>
            <a:r>
              <a:rPr lang="en-US" altLang="zh-CN" sz="4000" dirty="0">
                <a:latin typeface="Consolas" panose="020B0609020204030204" pitchFamily="49" charset="0"/>
              </a:rPr>
              <a:t> addCache&lt;</a:t>
            </a:r>
            <a:r>
              <a:rPr lang="en-US" altLang="zh-CN" sz="4000" dirty="0">
                <a:solidFill>
                  <a:schemeClr val="accent5"/>
                </a:solidFill>
                <a:latin typeface="Consolas" panose="020B0609020204030204" pitchFamily="49" charset="0"/>
              </a:rPr>
              <a:t>K</a:t>
            </a:r>
            <a:r>
              <a:rPr lang="en-US" altLang="zh-CN" sz="4000" dirty="0">
                <a:latin typeface="Consolas" panose="020B0609020204030204" pitchFamily="49" charset="0"/>
              </a:rPr>
              <a:t>, </a:t>
            </a:r>
            <a:r>
              <a:rPr lang="en-US" altLang="zh-CN" sz="4000" dirty="0">
                <a:solidFill>
                  <a:schemeClr val="accent5"/>
                </a:solidFill>
                <a:latin typeface="Consolas" panose="020B0609020204030204" pitchFamily="49" charset="0"/>
              </a:rPr>
              <a:t>V</a:t>
            </a:r>
            <a:r>
              <a:rPr lang="en-US" altLang="zh-CN" sz="4000" dirty="0">
                <a:latin typeface="Consolas" panose="020B0609020204030204" pitchFamily="49" charset="0"/>
              </a:rPr>
              <a:t>&gt;(</a:t>
            </a:r>
            <a:r>
              <a:rPr lang="en-US" altLang="zh-CN" sz="4000" dirty="0">
                <a:solidFill>
                  <a:schemeClr val="accent5"/>
                </a:solidFill>
                <a:latin typeface="Consolas" panose="020B0609020204030204" pitchFamily="49" charset="0"/>
              </a:rPr>
              <a:t>K</a:t>
            </a:r>
            <a:r>
              <a:rPr lang="en-US" altLang="zh-CN" sz="4000" dirty="0">
                <a:latin typeface="Consolas" panose="020B0609020204030204" pitchFamily="49" charset="0"/>
              </a:rPr>
              <a:t> key, </a:t>
            </a:r>
            <a:r>
              <a:rPr lang="en-US" altLang="zh-CN" sz="4000" dirty="0">
                <a:solidFill>
                  <a:schemeClr val="accent5"/>
                </a:solidFill>
                <a:latin typeface="Consolas" panose="020B0609020204030204" pitchFamily="49" charset="0"/>
              </a:rPr>
              <a:t>V</a:t>
            </a:r>
            <a:r>
              <a:rPr lang="en-US" altLang="zh-CN" sz="4000" dirty="0">
                <a:latin typeface="Consolas" panose="020B0609020204030204" pitchFamily="49" charset="0"/>
              </a:rPr>
              <a:t> value) {</a:t>
            </a:r>
          </a:p>
          <a:p>
            <a:r>
              <a:rPr lang="en-US" altLang="zh-CN" sz="4000" dirty="0">
                <a:solidFill>
                  <a:schemeClr val="accent5"/>
                </a:solidFill>
                <a:latin typeface="Consolas" panose="020B0609020204030204" pitchFamily="49" charset="0"/>
              </a:rPr>
              <a:t>    K</a:t>
            </a:r>
            <a:r>
              <a:rPr lang="en-US" altLang="zh-CN" sz="4000" dirty="0">
                <a:latin typeface="Consolas" panose="020B0609020204030204" pitchFamily="49" charset="0"/>
              </a:rPr>
              <a:t> temp = key;</a:t>
            </a:r>
          </a:p>
          <a:p>
            <a:r>
              <a:rPr lang="en-US" altLang="zh-CN" sz="4000" dirty="0">
                <a:latin typeface="Consolas" panose="020B0609020204030204" pitchFamily="49" charset="0"/>
              </a:rPr>
              <a:t>    print('${key}: ${value}');</a:t>
            </a:r>
          </a:p>
          <a:p>
            <a:r>
              <a:rPr lang="en-US" altLang="zh-CN" sz="4000" dirty="0">
                <a:latin typeface="Consolas" panose="020B0609020204030204" pitchFamily="49" charset="0"/>
              </a:rPr>
              <a:t>    return temp;</a:t>
            </a:r>
          </a:p>
          <a:p>
            <a:r>
              <a:rPr lang="en-US" altLang="zh-CN" sz="4000" dirty="0">
                <a:latin typeface="Consolas" panose="020B0609020204030204" pitchFamily="49" charset="0"/>
              </a:rPr>
              <a:t>  }</a:t>
            </a:r>
          </a:p>
          <a:p>
            <a:r>
              <a:rPr lang="en-US" altLang="zh-CN" sz="4000" dirty="0">
                <a:latin typeface="Consolas" panose="020B0609020204030204" pitchFamily="49" charset="0"/>
              </a:rPr>
              <a:t>  var key = addCache('dongnao', 'damon');</a:t>
            </a:r>
          </a:p>
          <a:p>
            <a:r>
              <a:rPr lang="en-US" altLang="zh-CN" sz="4000" dirty="0">
                <a:latin typeface="Consolas" panose="020B0609020204030204" pitchFamily="49" charset="0"/>
              </a:rPr>
              <a:t>  print(key);</a:t>
            </a: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314535959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泛型</a:t>
            </a:r>
            <a:r>
              <a:rPr lang="en-US" altLang="zh-CN" dirty="0">
                <a:solidFill>
                  <a:schemeClr val="tx1"/>
                </a:solidFill>
              </a:rPr>
              <a:t>-</a:t>
            </a:r>
            <a:r>
              <a:rPr lang="zh-CN" altLang="en-US" dirty="0">
                <a:solidFill>
                  <a:schemeClr val="tx1"/>
                </a:solidFill>
              </a:rPr>
              <a:t>构造函数泛型</a:t>
            </a:r>
          </a:p>
        </p:txBody>
      </p:sp>
      <p:sp>
        <p:nvSpPr>
          <p:cNvPr id="3" name="矩形 2">
            <a:extLst>
              <a:ext uri="{FF2B5EF4-FFF2-40B4-BE49-F238E27FC236}">
                <a16:creationId xmlns:a16="http://schemas.microsoft.com/office/drawing/2014/main" id="{63F6923C-EED4-456D-94B7-0DFB2B33D268}"/>
              </a:ext>
            </a:extLst>
          </p:cNvPr>
          <p:cNvSpPr/>
          <p:nvPr/>
        </p:nvSpPr>
        <p:spPr>
          <a:xfrm>
            <a:off x="6554944" y="3664019"/>
            <a:ext cx="9929499" cy="5632311"/>
          </a:xfrm>
          <a:prstGeom prst="rect">
            <a:avLst/>
          </a:prstGeom>
          <a:ln>
            <a:solidFill>
              <a:schemeClr val="tx1"/>
            </a:solidFill>
          </a:ln>
        </p:spPr>
        <p:txBody>
          <a:bodyPr wrap="square">
            <a:spAutoFit/>
          </a:bodyPr>
          <a:lstStyle/>
          <a:p>
            <a:r>
              <a:rPr lang="en-US" altLang="zh-CN" sz="4000" dirty="0">
                <a:latin typeface="Consolas" panose="020B0609020204030204" pitchFamily="49" charset="0"/>
              </a:rPr>
              <a:t>main() {</a:t>
            </a:r>
          </a:p>
          <a:p>
            <a:r>
              <a:rPr lang="en-US" altLang="zh-CN" sz="4000" dirty="0">
                <a:latin typeface="Consolas" panose="020B0609020204030204" pitchFamily="49" charset="0"/>
              </a:rPr>
              <a:t>  var p = Phone</a:t>
            </a:r>
            <a:r>
              <a:rPr lang="en-US" altLang="zh-CN" sz="4000" dirty="0">
                <a:solidFill>
                  <a:schemeClr val="accent5"/>
                </a:solidFill>
                <a:latin typeface="Consolas" panose="020B0609020204030204" pitchFamily="49" charset="0"/>
              </a:rPr>
              <a:t>&lt;String&gt;</a:t>
            </a:r>
            <a:r>
              <a:rPr lang="en-US" altLang="zh-CN" sz="4000" dirty="0">
                <a:latin typeface="Consolas" panose="020B0609020204030204" pitchFamily="49" charset="0"/>
              </a:rPr>
              <a:t>('123456');</a:t>
            </a:r>
          </a:p>
          <a:p>
            <a:r>
              <a:rPr lang="en-US" altLang="zh-CN" sz="4000" dirty="0">
                <a:latin typeface="Consolas" panose="020B0609020204030204" pitchFamily="49" charset="0"/>
              </a:rPr>
              <a:t>  print(p.mobileNumber);</a:t>
            </a:r>
          </a:p>
          <a:p>
            <a:r>
              <a:rPr lang="en-US" altLang="zh-CN" sz="4000" dirty="0">
                <a:latin typeface="Consolas" panose="020B0609020204030204" pitchFamily="49" charset="0"/>
              </a:rPr>
              <a:t>}</a:t>
            </a:r>
          </a:p>
          <a:p>
            <a:endParaRPr lang="en-US" altLang="zh-CN" sz="4000" dirty="0">
              <a:latin typeface="Consolas" panose="020B0609020204030204" pitchFamily="49" charset="0"/>
            </a:endParaRPr>
          </a:p>
          <a:p>
            <a:r>
              <a:rPr lang="en-US" altLang="zh-CN" sz="4000" dirty="0">
                <a:latin typeface="Consolas" panose="020B0609020204030204" pitchFamily="49" charset="0"/>
              </a:rPr>
              <a:t>class Phone&lt;</a:t>
            </a:r>
            <a:r>
              <a:rPr lang="en-US" altLang="zh-CN" sz="4000" dirty="0">
                <a:solidFill>
                  <a:schemeClr val="accent5"/>
                </a:solidFill>
                <a:latin typeface="Consolas" panose="020B0609020204030204" pitchFamily="49" charset="0"/>
              </a:rPr>
              <a:t>T</a:t>
            </a:r>
            <a:r>
              <a:rPr lang="en-US" altLang="zh-CN" sz="4000" dirty="0">
                <a:latin typeface="Consolas" panose="020B0609020204030204" pitchFamily="49" charset="0"/>
              </a:rPr>
              <a:t>&gt; {</a:t>
            </a:r>
          </a:p>
          <a:p>
            <a:r>
              <a:rPr lang="en-US" altLang="zh-CN" sz="4000" dirty="0">
                <a:latin typeface="Consolas" panose="020B0609020204030204" pitchFamily="49" charset="0"/>
              </a:rPr>
              <a:t>  final </a:t>
            </a:r>
            <a:r>
              <a:rPr lang="en-US" altLang="zh-CN" sz="4000" dirty="0">
                <a:solidFill>
                  <a:schemeClr val="accent5"/>
                </a:solidFill>
                <a:latin typeface="Consolas" panose="020B0609020204030204" pitchFamily="49" charset="0"/>
              </a:rPr>
              <a:t>T</a:t>
            </a:r>
            <a:r>
              <a:rPr lang="en-US" altLang="zh-CN" sz="4000" dirty="0">
                <a:latin typeface="Consolas" panose="020B0609020204030204" pitchFamily="49" charset="0"/>
              </a:rPr>
              <a:t> mobileNumber;</a:t>
            </a:r>
          </a:p>
          <a:p>
            <a:r>
              <a:rPr lang="en-US" altLang="zh-CN" sz="4000" dirty="0">
                <a:latin typeface="Consolas" panose="020B0609020204030204" pitchFamily="49" charset="0"/>
              </a:rPr>
              <a:t>  Phone(this.mobileNumber);</a:t>
            </a: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382370279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泛型</a:t>
            </a:r>
            <a:r>
              <a:rPr lang="en-US" altLang="zh-CN" dirty="0">
                <a:solidFill>
                  <a:schemeClr val="tx1"/>
                </a:solidFill>
              </a:rPr>
              <a:t>-</a:t>
            </a:r>
            <a:r>
              <a:rPr lang="zh-CN" altLang="en-US" dirty="0">
                <a:solidFill>
                  <a:schemeClr val="tx1"/>
                </a:solidFill>
              </a:rPr>
              <a:t>泛型限制</a:t>
            </a:r>
          </a:p>
        </p:txBody>
      </p:sp>
      <p:sp>
        <p:nvSpPr>
          <p:cNvPr id="3" name="矩形 2">
            <a:extLst>
              <a:ext uri="{FF2B5EF4-FFF2-40B4-BE49-F238E27FC236}">
                <a16:creationId xmlns:a16="http://schemas.microsoft.com/office/drawing/2014/main" id="{63F6923C-EED4-456D-94B7-0DFB2B33D268}"/>
              </a:ext>
            </a:extLst>
          </p:cNvPr>
          <p:cNvSpPr/>
          <p:nvPr/>
        </p:nvSpPr>
        <p:spPr>
          <a:xfrm>
            <a:off x="4891166" y="2031901"/>
            <a:ext cx="13257056" cy="9941183"/>
          </a:xfrm>
          <a:prstGeom prst="rect">
            <a:avLst/>
          </a:prstGeom>
          <a:ln>
            <a:solidFill>
              <a:schemeClr val="tx1"/>
            </a:solidFill>
          </a:ln>
        </p:spPr>
        <p:txBody>
          <a:bodyPr wrap="square">
            <a:spAutoFit/>
          </a:bodyPr>
          <a:lstStyle/>
          <a:p>
            <a:r>
              <a:rPr lang="en-US" altLang="zh-CN" sz="4000" dirty="0">
                <a:latin typeface="Consolas" panose="020B0609020204030204" pitchFamily="49" charset="0"/>
              </a:rPr>
              <a:t>main() {</a:t>
            </a:r>
          </a:p>
          <a:p>
            <a:r>
              <a:rPr lang="en-US" altLang="zh-CN" sz="4000" dirty="0">
                <a:latin typeface="Consolas" panose="020B0609020204030204" pitchFamily="49" charset="0"/>
              </a:rPr>
              <a:t>  var footMassage = FootMassage();</a:t>
            </a:r>
          </a:p>
          <a:p>
            <a:r>
              <a:rPr lang="en-US" altLang="zh-CN" sz="4000" dirty="0">
                <a:latin typeface="Consolas" panose="020B0609020204030204" pitchFamily="49" charset="0"/>
              </a:rPr>
              <a:t>  var m = Massage</a:t>
            </a:r>
            <a:r>
              <a:rPr lang="en-US" altLang="zh-CN" sz="4000" dirty="0">
                <a:solidFill>
                  <a:schemeClr val="accent5"/>
                </a:solidFill>
                <a:latin typeface="Consolas" panose="020B0609020204030204" pitchFamily="49" charset="0"/>
              </a:rPr>
              <a:t>&lt;FootMassage&gt;</a:t>
            </a:r>
            <a:r>
              <a:rPr lang="en-US" altLang="zh-CN" sz="4000" dirty="0">
                <a:latin typeface="Consolas" panose="020B0609020204030204" pitchFamily="49" charset="0"/>
              </a:rPr>
              <a:t>(footMassage);</a:t>
            </a:r>
          </a:p>
          <a:p>
            <a:r>
              <a:rPr lang="en-US" altLang="zh-CN" sz="4000" dirty="0">
                <a:latin typeface="Consolas" panose="020B0609020204030204" pitchFamily="49" charset="0"/>
              </a:rPr>
              <a:t>  m.massage.doMassage();</a:t>
            </a:r>
          </a:p>
          <a:p>
            <a:r>
              <a:rPr lang="en-US" altLang="zh-CN" sz="4000" dirty="0">
                <a:latin typeface="Consolas" panose="020B0609020204030204" pitchFamily="49" charset="0"/>
              </a:rPr>
              <a:t>}</a:t>
            </a:r>
          </a:p>
          <a:p>
            <a:endParaRPr lang="en-US" altLang="zh-CN" sz="4000" dirty="0">
              <a:latin typeface="Consolas" panose="020B0609020204030204" pitchFamily="49" charset="0"/>
            </a:endParaRPr>
          </a:p>
          <a:p>
            <a:r>
              <a:rPr lang="en-US" altLang="zh-CN" sz="4000" dirty="0">
                <a:latin typeface="Consolas" panose="020B0609020204030204" pitchFamily="49" charset="0"/>
              </a:rPr>
              <a:t>class Massage</a:t>
            </a:r>
            <a:r>
              <a:rPr lang="en-US" altLang="zh-CN" sz="4000" dirty="0">
                <a:solidFill>
                  <a:schemeClr val="accent5"/>
                </a:solidFill>
                <a:latin typeface="Consolas" panose="020B0609020204030204" pitchFamily="49" charset="0"/>
              </a:rPr>
              <a:t>&lt;T extends FootMassage &gt; </a:t>
            </a:r>
            <a:r>
              <a:rPr lang="en-US" altLang="zh-CN" sz="4000" dirty="0">
                <a:latin typeface="Consolas" panose="020B0609020204030204" pitchFamily="49" charset="0"/>
              </a:rPr>
              <a:t>{</a:t>
            </a:r>
          </a:p>
          <a:p>
            <a:r>
              <a:rPr lang="en-US" altLang="zh-CN" sz="4000" dirty="0">
                <a:latin typeface="Consolas" panose="020B0609020204030204" pitchFamily="49" charset="0"/>
              </a:rPr>
              <a:t>  final </a:t>
            </a:r>
            <a:r>
              <a:rPr lang="en-US" altLang="zh-CN" sz="4000" dirty="0">
                <a:solidFill>
                  <a:schemeClr val="accent5"/>
                </a:solidFill>
                <a:latin typeface="Consolas" panose="020B0609020204030204" pitchFamily="49" charset="0"/>
              </a:rPr>
              <a:t>T</a:t>
            </a:r>
            <a:r>
              <a:rPr lang="en-US" altLang="zh-CN" sz="4000" dirty="0">
                <a:latin typeface="Consolas" panose="020B0609020204030204" pitchFamily="49" charset="0"/>
              </a:rPr>
              <a:t> massage;</a:t>
            </a:r>
          </a:p>
          <a:p>
            <a:r>
              <a:rPr lang="en-US" altLang="zh-CN" sz="4000" dirty="0">
                <a:latin typeface="Consolas" panose="020B0609020204030204" pitchFamily="49" charset="0"/>
              </a:rPr>
              <a:t>  Massage(this.massage);</a:t>
            </a:r>
          </a:p>
          <a:p>
            <a:r>
              <a:rPr lang="en-US" altLang="zh-CN" sz="4000" dirty="0">
                <a:latin typeface="Consolas" panose="020B0609020204030204" pitchFamily="49" charset="0"/>
              </a:rPr>
              <a:t>}</a:t>
            </a:r>
          </a:p>
          <a:p>
            <a:endParaRPr lang="en-US" altLang="zh-CN" sz="4000" dirty="0">
              <a:latin typeface="Consolas" panose="020B0609020204030204" pitchFamily="49" charset="0"/>
            </a:endParaRPr>
          </a:p>
          <a:p>
            <a:r>
              <a:rPr lang="en-US" altLang="zh-CN" sz="4000" dirty="0">
                <a:latin typeface="Consolas" panose="020B0609020204030204" pitchFamily="49" charset="0"/>
              </a:rPr>
              <a:t>class FootMassage {</a:t>
            </a:r>
          </a:p>
          <a:p>
            <a:r>
              <a:rPr lang="en-US" altLang="zh-CN" sz="4000" dirty="0">
                <a:latin typeface="Consolas" panose="020B0609020204030204" pitchFamily="49" charset="0"/>
              </a:rPr>
              <a:t>  void doMassage() {</a:t>
            </a:r>
          </a:p>
          <a:p>
            <a:r>
              <a:rPr lang="en-US" altLang="zh-CN" sz="4000" dirty="0">
                <a:latin typeface="Consolas" panose="020B0609020204030204" pitchFamily="49" charset="0"/>
              </a:rPr>
              <a:t>    print('</a:t>
            </a:r>
            <a:r>
              <a:rPr lang="zh-CN" altLang="en-US" sz="4000" dirty="0">
                <a:latin typeface="Consolas" panose="020B0609020204030204" pitchFamily="49" charset="0"/>
              </a:rPr>
              <a:t>脚底按摩</a:t>
            </a:r>
            <a:r>
              <a:rPr lang="en-US" altLang="zh-CN" sz="4000" dirty="0">
                <a:latin typeface="Consolas" panose="020B0609020204030204" pitchFamily="49" charset="0"/>
              </a:rPr>
              <a:t>');</a:t>
            </a:r>
          </a:p>
          <a:p>
            <a:r>
              <a:rPr lang="en-US" altLang="zh-CN" sz="4000" dirty="0">
                <a:latin typeface="Consolas" panose="020B0609020204030204" pitchFamily="49" charset="0"/>
              </a:rPr>
              <a:t>  }</a:t>
            </a: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38993973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nvSpPr>
        <p:spPr>
          <a:xfrm>
            <a:off x="719866" y="552932"/>
            <a:ext cx="21599657"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6600" dirty="0">
                <a:solidFill>
                  <a:schemeClr val="tx1"/>
                </a:solidFill>
                <a:latin typeface="思源黑体 CN Bold" panose="020B0800000000000000" charset="-122"/>
                <a:ea typeface="思源黑体 CN Bold" panose="020B0800000000000000"/>
              </a:rPr>
              <a:t> 变量</a:t>
            </a:r>
            <a:r>
              <a:rPr lang="en-US" altLang="zh-CN" sz="6600" dirty="0">
                <a:solidFill>
                  <a:schemeClr val="tx1"/>
                </a:solidFill>
                <a:latin typeface="思源黑体 CN Bold" panose="020B0800000000000000" charset="-122"/>
                <a:ea typeface="思源黑体 CN Bold" panose="020B0800000000000000"/>
              </a:rPr>
              <a:t>-final</a:t>
            </a:r>
            <a:r>
              <a:rPr lang="zh-CN" altLang="en-US" sz="6600" dirty="0">
                <a:solidFill>
                  <a:schemeClr val="tx1"/>
                </a:solidFill>
                <a:latin typeface="思源黑体 CN Bold" panose="020B0800000000000000" charset="-122"/>
                <a:ea typeface="思源黑体 CN Bold" panose="020B0800000000000000"/>
              </a:rPr>
              <a:t>和</a:t>
            </a:r>
            <a:r>
              <a:rPr lang="en-US" altLang="zh-CN" sz="6600" dirty="0">
                <a:solidFill>
                  <a:schemeClr val="tx1"/>
                </a:solidFill>
                <a:latin typeface="思源黑体 CN Bold" panose="020B0800000000000000" charset="-122"/>
                <a:ea typeface="思源黑体 CN Bold" panose="020B0800000000000000"/>
              </a:rPr>
              <a:t>const</a:t>
            </a:r>
            <a:endParaRPr lang="zh-CN" altLang="en-US" sz="6600" dirty="0">
              <a:solidFill>
                <a:schemeClr val="tx1"/>
              </a:solidFill>
              <a:latin typeface="思源黑体 CN Bold" panose="020B0800000000000000" charset="-122"/>
              <a:ea typeface="思源黑体 CN Bold" panose="020B0800000000000000"/>
            </a:endParaRPr>
          </a:p>
        </p:txBody>
      </p:sp>
      <p:sp>
        <p:nvSpPr>
          <p:cNvPr id="18" name="文本框 17">
            <a:extLst>
              <a:ext uri="{FF2B5EF4-FFF2-40B4-BE49-F238E27FC236}">
                <a16:creationId xmlns:a16="http://schemas.microsoft.com/office/drawing/2014/main" id="{A275039E-4038-42F3-969B-7BD632860D51}"/>
              </a:ext>
            </a:extLst>
          </p:cNvPr>
          <p:cNvSpPr txBox="1"/>
          <p:nvPr/>
        </p:nvSpPr>
        <p:spPr>
          <a:xfrm>
            <a:off x="7389053" y="4349618"/>
            <a:ext cx="6916883"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800" dirty="0">
                <a:solidFill>
                  <a:schemeClr val="tx1"/>
                </a:solidFill>
                <a:latin typeface="思源黑体 CN Medium" panose="020B0600000000000000" pitchFamily="34" charset="-122"/>
                <a:ea typeface="思源黑体 CN Medium" panose="020B0600000000000000"/>
              </a:rPr>
              <a:t>声明的类型可省略</a:t>
            </a:r>
          </a:p>
        </p:txBody>
      </p:sp>
      <p:sp>
        <p:nvSpPr>
          <p:cNvPr id="12" name="文本框 11">
            <a:extLst>
              <a:ext uri="{FF2B5EF4-FFF2-40B4-BE49-F238E27FC236}">
                <a16:creationId xmlns:a16="http://schemas.microsoft.com/office/drawing/2014/main" id="{F5C438B3-4E22-4DA2-9D30-786864CFA83D}"/>
              </a:ext>
            </a:extLst>
          </p:cNvPr>
          <p:cNvSpPr txBox="1"/>
          <p:nvPr/>
        </p:nvSpPr>
        <p:spPr>
          <a:xfrm>
            <a:off x="7389053" y="6237963"/>
            <a:ext cx="6916883"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800" dirty="0">
                <a:solidFill>
                  <a:schemeClr val="tx1"/>
                </a:solidFill>
                <a:latin typeface="思源黑体 CN Medium" panose="020B0600000000000000" pitchFamily="34" charset="-122"/>
                <a:ea typeface="思源黑体 CN Medium" panose="020B0600000000000000"/>
              </a:rPr>
              <a:t>初始化后不能再赋值</a:t>
            </a:r>
          </a:p>
        </p:txBody>
      </p:sp>
      <p:sp>
        <p:nvSpPr>
          <p:cNvPr id="6" name="文本框 5">
            <a:extLst>
              <a:ext uri="{FF2B5EF4-FFF2-40B4-BE49-F238E27FC236}">
                <a16:creationId xmlns:a16="http://schemas.microsoft.com/office/drawing/2014/main" id="{9020FF5A-B913-4AA6-867A-FB4B3A633C93}"/>
              </a:ext>
            </a:extLst>
          </p:cNvPr>
          <p:cNvSpPr txBox="1"/>
          <p:nvPr/>
        </p:nvSpPr>
        <p:spPr>
          <a:xfrm>
            <a:off x="7389053" y="7963472"/>
            <a:ext cx="6916883"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800" dirty="0">
                <a:solidFill>
                  <a:schemeClr val="tx1"/>
                </a:solidFill>
                <a:latin typeface="思源黑体 CN Medium" panose="020B0600000000000000" pitchFamily="34" charset="-122"/>
                <a:ea typeface="思源黑体 CN Medium" panose="020B0600000000000000"/>
              </a:rPr>
              <a:t>不能和</a:t>
            </a:r>
            <a:r>
              <a:rPr lang="en-US" altLang="zh-CN" sz="4800" dirty="0">
                <a:solidFill>
                  <a:schemeClr val="tx1"/>
                </a:solidFill>
                <a:latin typeface="思源黑体 CN Medium" panose="020B0600000000000000" pitchFamily="34" charset="-122"/>
                <a:ea typeface="思源黑体 CN Medium" panose="020B0600000000000000"/>
              </a:rPr>
              <a:t>var</a:t>
            </a:r>
            <a:r>
              <a:rPr lang="zh-CN" altLang="en-US" sz="4800" dirty="0">
                <a:solidFill>
                  <a:schemeClr val="tx1"/>
                </a:solidFill>
                <a:latin typeface="思源黑体 CN Medium" panose="020B0600000000000000" pitchFamily="34" charset="-122"/>
                <a:ea typeface="思源黑体 CN Medium" panose="020B0600000000000000"/>
              </a:rPr>
              <a:t>同时使用</a:t>
            </a:r>
          </a:p>
        </p:txBody>
      </p:sp>
      <p:sp>
        <p:nvSpPr>
          <p:cNvPr id="9" name="文本框 8">
            <a:extLst>
              <a:ext uri="{FF2B5EF4-FFF2-40B4-BE49-F238E27FC236}">
                <a16:creationId xmlns:a16="http://schemas.microsoft.com/office/drawing/2014/main" id="{4CFC239A-AA6B-4379-9885-F1D2CA2D86D5}"/>
              </a:ext>
            </a:extLst>
          </p:cNvPr>
          <p:cNvSpPr txBox="1"/>
          <p:nvPr/>
        </p:nvSpPr>
        <p:spPr>
          <a:xfrm>
            <a:off x="1052162" y="2137409"/>
            <a:ext cx="2915264" cy="923330"/>
          </a:xfrm>
          <a:prstGeom prst="rect">
            <a:avLst/>
          </a:prstGeom>
          <a:noFill/>
        </p:spPr>
        <p:txBody>
          <a:bodyPr wrap="square" rtlCol="0">
            <a:spAutoFit/>
          </a:bodyPr>
          <a:lstStyle>
            <a:defPPr>
              <a:defRPr lang="zh-CN"/>
            </a:defPPr>
            <a:lvl1pPr>
              <a:defRPr sz="2800">
                <a:solidFill>
                  <a:schemeClr val="bg1"/>
                </a:solidFill>
              </a:defRPr>
            </a:lvl1pPr>
          </a:lstStyle>
          <a:p>
            <a:r>
              <a:rPr lang="zh-CN" altLang="en-US" sz="5400" dirty="0">
                <a:solidFill>
                  <a:schemeClr val="tx1"/>
                </a:solidFill>
                <a:latin typeface="思源黑体 CN Medium" panose="020B0600000000000000" pitchFamily="34" charset="-122"/>
                <a:ea typeface="思源黑体 CN Medium" panose="020B0600000000000000"/>
              </a:rPr>
              <a:t>共同点：</a:t>
            </a:r>
          </a:p>
        </p:txBody>
      </p:sp>
    </p:spTree>
    <p:extLst>
      <p:ext uri="{BB962C8B-B14F-4D97-AF65-F5344CB8AC3E}">
        <p14:creationId xmlns:p14="http://schemas.microsoft.com/office/powerpoint/2010/main" val="336256975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泛型</a:t>
            </a:r>
            <a:r>
              <a:rPr lang="en-US" altLang="zh-CN" dirty="0">
                <a:solidFill>
                  <a:schemeClr val="tx1"/>
                </a:solidFill>
              </a:rPr>
              <a:t>-</a:t>
            </a:r>
            <a:r>
              <a:rPr lang="zh-CN" altLang="en-US" dirty="0">
                <a:solidFill>
                  <a:schemeClr val="tx1"/>
                </a:solidFill>
              </a:rPr>
              <a:t>与</a:t>
            </a:r>
            <a:r>
              <a:rPr lang="en-US" altLang="zh-CN" dirty="0">
                <a:solidFill>
                  <a:schemeClr val="tx1"/>
                </a:solidFill>
              </a:rPr>
              <a:t>java</a:t>
            </a:r>
            <a:r>
              <a:rPr lang="zh-CN" altLang="en-US" dirty="0">
                <a:solidFill>
                  <a:schemeClr val="tx1"/>
                </a:solidFill>
              </a:rPr>
              <a:t>区别</a:t>
            </a:r>
          </a:p>
        </p:txBody>
      </p:sp>
      <p:sp>
        <p:nvSpPr>
          <p:cNvPr id="4" name="文本框 3">
            <a:extLst>
              <a:ext uri="{FF2B5EF4-FFF2-40B4-BE49-F238E27FC236}">
                <a16:creationId xmlns:a16="http://schemas.microsoft.com/office/drawing/2014/main" id="{837831F8-94CB-42A3-ADF5-2E3FF12EE06F}"/>
              </a:ext>
            </a:extLst>
          </p:cNvPr>
          <p:cNvSpPr txBox="1"/>
          <p:nvPr/>
        </p:nvSpPr>
        <p:spPr>
          <a:xfrm>
            <a:off x="4366284" y="3126787"/>
            <a:ext cx="14306820" cy="1938992"/>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Java</a:t>
            </a:r>
            <a:r>
              <a:rPr lang="zh-CN" altLang="en-US" sz="6000" dirty="0">
                <a:solidFill>
                  <a:schemeClr val="tx1"/>
                </a:solidFill>
                <a:latin typeface="思源黑体 CN Medium" panose="020B0600000000000000" pitchFamily="34" charset="-122"/>
                <a:ea typeface="思源黑体 CN Medium" panose="020B0600000000000000"/>
                <a:sym typeface="+mn-ea"/>
              </a:rPr>
              <a:t>中的泛型信息是编译时的，泛型信息在运行时是不存在的</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
        <p:nvSpPr>
          <p:cNvPr id="5" name="文本框 4">
            <a:extLst>
              <a:ext uri="{FF2B5EF4-FFF2-40B4-BE49-F238E27FC236}">
                <a16:creationId xmlns:a16="http://schemas.microsoft.com/office/drawing/2014/main" id="{E310552C-1DF7-4CE1-942E-52F650194A29}"/>
              </a:ext>
            </a:extLst>
          </p:cNvPr>
          <p:cNvSpPr txBox="1"/>
          <p:nvPr/>
        </p:nvSpPr>
        <p:spPr>
          <a:xfrm>
            <a:off x="4366283" y="5562439"/>
            <a:ext cx="14306819" cy="1938992"/>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Dart</a:t>
            </a:r>
            <a:r>
              <a:rPr lang="zh-CN" altLang="en-US" sz="6000" dirty="0">
                <a:solidFill>
                  <a:schemeClr val="tx1"/>
                </a:solidFill>
                <a:latin typeface="思源黑体 CN Medium" panose="020B0600000000000000" pitchFamily="34" charset="-122"/>
                <a:ea typeface="思源黑体 CN Medium" panose="020B0600000000000000"/>
                <a:sym typeface="+mn-ea"/>
              </a:rPr>
              <a:t>的泛型类型是固化的，在运行时也有可以判断的具体类型</a:t>
            </a:r>
            <a:endParaRPr lang="en-US" altLang="zh-CN" sz="6000" dirty="0">
              <a:solidFill>
                <a:srgbClr val="FF0000"/>
              </a:solidFill>
              <a:latin typeface="思源黑体 CN Medium" panose="020B0600000000000000" pitchFamily="34" charset="-122"/>
              <a:ea typeface="思源黑体 CN Medium" panose="020B0600000000000000"/>
              <a:sym typeface="+mn-ea"/>
            </a:endParaRPr>
          </a:p>
        </p:txBody>
      </p:sp>
      <p:sp>
        <p:nvSpPr>
          <p:cNvPr id="8" name="矩形 7">
            <a:extLst>
              <a:ext uri="{FF2B5EF4-FFF2-40B4-BE49-F238E27FC236}">
                <a16:creationId xmlns:a16="http://schemas.microsoft.com/office/drawing/2014/main" id="{8E2F4E9B-0657-49FB-B4F2-B580BDC3821D}"/>
              </a:ext>
            </a:extLst>
          </p:cNvPr>
          <p:cNvSpPr/>
          <p:nvPr/>
        </p:nvSpPr>
        <p:spPr>
          <a:xfrm>
            <a:off x="4366282" y="8334910"/>
            <a:ext cx="14306819" cy="1938992"/>
          </a:xfrm>
          <a:prstGeom prst="rect">
            <a:avLst/>
          </a:prstGeom>
          <a:ln>
            <a:solidFill>
              <a:schemeClr val="tx1"/>
            </a:solidFill>
          </a:ln>
        </p:spPr>
        <p:txBody>
          <a:bodyPr wrap="square">
            <a:spAutoFit/>
          </a:bodyPr>
          <a:lstStyle/>
          <a:p>
            <a:r>
              <a:rPr lang="zh-CN" altLang="en-US" sz="4000" dirty="0">
                <a:latin typeface="Consolas" panose="020B0609020204030204" pitchFamily="49" charset="0"/>
              </a:rPr>
              <a:t>var names = List&lt;String&gt;();</a:t>
            </a:r>
          </a:p>
          <a:p>
            <a:r>
              <a:rPr lang="zh-CN" altLang="en-US" sz="4000" dirty="0">
                <a:latin typeface="Consolas" panose="020B0609020204030204" pitchFamily="49" charset="0"/>
              </a:rPr>
              <a:t>print(names is List&lt;String&gt;);</a:t>
            </a:r>
            <a:r>
              <a:rPr lang="en-US" altLang="zh-CN" sz="4000" dirty="0">
                <a:latin typeface="Consolas" panose="020B0609020204030204" pitchFamily="49" charset="0"/>
              </a:rPr>
              <a:t>//true</a:t>
            </a:r>
          </a:p>
          <a:p>
            <a:r>
              <a:rPr lang="en-US" altLang="zh-CN" sz="4000" dirty="0">
                <a:latin typeface="Consolas" panose="020B0609020204030204" pitchFamily="49" charset="0"/>
              </a:rPr>
              <a:t>print(names.runtimeType); // List&lt;String&gt; </a:t>
            </a:r>
            <a:endParaRPr lang="zh-CN" altLang="en-US" sz="6000" dirty="0">
              <a:latin typeface="Consolas" panose="020B0609020204030204" pitchFamily="49" charset="0"/>
            </a:endParaRPr>
          </a:p>
        </p:txBody>
      </p:sp>
    </p:spTree>
    <p:extLst>
      <p:ext uri="{BB962C8B-B14F-4D97-AF65-F5344CB8AC3E}">
        <p14:creationId xmlns:p14="http://schemas.microsoft.com/office/powerpoint/2010/main" val="161655809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库</a:t>
            </a:r>
            <a:r>
              <a:rPr lang="en-US" altLang="zh-CN" dirty="0">
                <a:solidFill>
                  <a:schemeClr val="tx1"/>
                </a:solidFill>
              </a:rPr>
              <a:t>-</a:t>
            </a:r>
            <a:r>
              <a:rPr lang="zh-CN" altLang="en-US" dirty="0">
                <a:solidFill>
                  <a:schemeClr val="tx1"/>
                </a:solidFill>
              </a:rPr>
              <a:t>使用核心库</a:t>
            </a:r>
          </a:p>
        </p:txBody>
      </p:sp>
      <p:sp>
        <p:nvSpPr>
          <p:cNvPr id="3" name="矩形 2">
            <a:extLst>
              <a:ext uri="{FF2B5EF4-FFF2-40B4-BE49-F238E27FC236}">
                <a16:creationId xmlns:a16="http://schemas.microsoft.com/office/drawing/2014/main" id="{63F6923C-EED4-456D-94B7-0DFB2B33D268}"/>
              </a:ext>
            </a:extLst>
          </p:cNvPr>
          <p:cNvSpPr/>
          <p:nvPr/>
        </p:nvSpPr>
        <p:spPr>
          <a:xfrm>
            <a:off x="7251374" y="5525746"/>
            <a:ext cx="8536639" cy="3170099"/>
          </a:xfrm>
          <a:prstGeom prst="rect">
            <a:avLst/>
          </a:prstGeom>
          <a:ln>
            <a:solidFill>
              <a:schemeClr val="tx1"/>
            </a:solidFill>
          </a:ln>
        </p:spPr>
        <p:txBody>
          <a:bodyPr wrap="square">
            <a:spAutoFit/>
          </a:bodyPr>
          <a:lstStyle/>
          <a:p>
            <a:r>
              <a:rPr lang="en-US" altLang="zh-CN" sz="4000" dirty="0">
                <a:solidFill>
                  <a:schemeClr val="accent5"/>
                </a:solidFill>
                <a:latin typeface="Consolas" panose="020B0609020204030204" pitchFamily="49" charset="0"/>
              </a:rPr>
              <a:t>import</a:t>
            </a:r>
            <a:r>
              <a:rPr lang="en-US" altLang="zh-CN" sz="4000" dirty="0">
                <a:latin typeface="Consolas" panose="020B0609020204030204" pitchFamily="49" charset="0"/>
              </a:rPr>
              <a:t> </a:t>
            </a:r>
            <a:r>
              <a:rPr lang="en-US" altLang="zh-CN" sz="4000" dirty="0">
                <a:solidFill>
                  <a:schemeClr val="accent5"/>
                </a:solidFill>
                <a:latin typeface="Consolas" panose="020B0609020204030204" pitchFamily="49" charset="0"/>
              </a:rPr>
              <a:t>"dart:math";</a:t>
            </a:r>
          </a:p>
          <a:p>
            <a:endParaRPr lang="en-US" altLang="zh-CN" sz="4000" dirty="0">
              <a:latin typeface="Consolas" panose="020B0609020204030204" pitchFamily="49" charset="0"/>
            </a:endParaRPr>
          </a:p>
          <a:p>
            <a:r>
              <a:rPr lang="en-US" altLang="zh-CN" sz="4000" dirty="0">
                <a:latin typeface="Consolas" panose="020B0609020204030204" pitchFamily="49" charset="0"/>
              </a:rPr>
              <a:t>void main() {</a:t>
            </a:r>
          </a:p>
          <a:p>
            <a:r>
              <a:rPr lang="en-US" altLang="zh-CN" sz="4000" dirty="0">
                <a:latin typeface="Consolas" panose="020B0609020204030204" pitchFamily="49" charset="0"/>
              </a:rPr>
              <a:t>  print(sqrt(4));//</a:t>
            </a:r>
            <a:r>
              <a:rPr lang="zh-CN" altLang="en-US" sz="4000" dirty="0">
                <a:latin typeface="Consolas" panose="020B0609020204030204" pitchFamily="49" charset="0"/>
              </a:rPr>
              <a:t>开平方 </a:t>
            </a:r>
            <a:r>
              <a:rPr lang="en-US" altLang="zh-CN" sz="4000" dirty="0">
                <a:latin typeface="Consolas" panose="020B0609020204030204" pitchFamily="49" charset="0"/>
              </a:rPr>
              <a:t>2.0</a:t>
            </a:r>
            <a:endParaRPr lang="zh-CN" altLang="en-US" sz="4000" dirty="0">
              <a:latin typeface="Consolas" panose="020B0609020204030204" pitchFamily="49" charset="0"/>
            </a:endParaRP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
        <p:nvSpPr>
          <p:cNvPr id="4" name="文本框 3">
            <a:extLst>
              <a:ext uri="{FF2B5EF4-FFF2-40B4-BE49-F238E27FC236}">
                <a16:creationId xmlns:a16="http://schemas.microsoft.com/office/drawing/2014/main" id="{4FE27A73-855D-48EF-A02D-1EAF83CE10E2}"/>
              </a:ext>
            </a:extLst>
          </p:cNvPr>
          <p:cNvSpPr txBox="1"/>
          <p:nvPr/>
        </p:nvSpPr>
        <p:spPr>
          <a:xfrm>
            <a:off x="972156" y="2749714"/>
            <a:ext cx="11083923" cy="1015663"/>
          </a:xfrm>
          <a:prstGeom prst="rect">
            <a:avLst/>
          </a:prstGeom>
          <a:noFill/>
        </p:spPr>
        <p:txBody>
          <a:bodyPr wrap="square" rtlCol="0">
            <a:spAutoFit/>
          </a:bodyPr>
          <a:lstStyle>
            <a:defPPr>
              <a:defRPr lang="zh-CN"/>
            </a:defPPr>
            <a:lvl1pPr>
              <a:defRPr sz="2800">
                <a:solidFill>
                  <a:schemeClr val="bg1"/>
                </a:solidFill>
              </a:defRPr>
            </a:lvl1pPr>
          </a:lstStyle>
          <a:p>
            <a:r>
              <a:rPr lang="zh-CN" altLang="en-US" sz="6000" dirty="0">
                <a:solidFill>
                  <a:schemeClr val="tx1"/>
                </a:solidFill>
                <a:latin typeface="思源黑体 CN Medium" panose="020B0600000000000000" pitchFamily="34" charset="-122"/>
                <a:ea typeface="思源黑体 CN Medium" panose="020B0600000000000000"/>
                <a:sym typeface="+mn-ea"/>
              </a:rPr>
              <a:t>使用</a:t>
            </a:r>
            <a:r>
              <a:rPr lang="en-US" altLang="zh-CN" sz="6000" dirty="0">
                <a:solidFill>
                  <a:schemeClr val="tx1"/>
                </a:solidFill>
                <a:latin typeface="思源黑体 CN Medium" panose="020B0600000000000000" pitchFamily="34" charset="-122"/>
                <a:ea typeface="思源黑体 CN Medium" panose="020B0600000000000000"/>
                <a:sym typeface="+mn-ea"/>
              </a:rPr>
              <a:t>import</a:t>
            </a:r>
            <a:r>
              <a:rPr lang="zh-CN" altLang="en-US" sz="6000" dirty="0">
                <a:solidFill>
                  <a:schemeClr val="tx1"/>
                </a:solidFill>
                <a:latin typeface="思源黑体 CN Medium" panose="020B0600000000000000" pitchFamily="34" charset="-122"/>
                <a:ea typeface="思源黑体 CN Medium" panose="020B0600000000000000"/>
                <a:sym typeface="+mn-ea"/>
              </a:rPr>
              <a:t>关键字来载入库：</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36684801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库</a:t>
            </a:r>
            <a:r>
              <a:rPr lang="en-US" altLang="zh-CN" dirty="0">
                <a:solidFill>
                  <a:schemeClr val="tx1"/>
                </a:solidFill>
              </a:rPr>
              <a:t>-</a:t>
            </a:r>
            <a:r>
              <a:rPr lang="zh-CN" altLang="en-US" dirty="0">
                <a:solidFill>
                  <a:schemeClr val="tx1"/>
                </a:solidFill>
              </a:rPr>
              <a:t>载入第三方库</a:t>
            </a:r>
          </a:p>
        </p:txBody>
      </p:sp>
      <p:sp>
        <p:nvSpPr>
          <p:cNvPr id="5" name="矩形 4">
            <a:extLst>
              <a:ext uri="{FF2B5EF4-FFF2-40B4-BE49-F238E27FC236}">
                <a16:creationId xmlns:a16="http://schemas.microsoft.com/office/drawing/2014/main" id="{DDD6F4F9-8785-43A3-B58D-26305A77DF77}"/>
              </a:ext>
            </a:extLst>
          </p:cNvPr>
          <p:cNvSpPr/>
          <p:nvPr/>
        </p:nvSpPr>
        <p:spPr>
          <a:xfrm>
            <a:off x="1177651" y="3115720"/>
            <a:ext cx="7430321" cy="3785652"/>
          </a:xfrm>
          <a:prstGeom prst="rect">
            <a:avLst/>
          </a:prstGeom>
          <a:ln>
            <a:solidFill>
              <a:schemeClr val="tx1"/>
            </a:solidFill>
          </a:ln>
        </p:spPr>
        <p:txBody>
          <a:bodyPr wrap="square">
            <a:spAutoFit/>
          </a:bodyPr>
          <a:lstStyle/>
          <a:p>
            <a:r>
              <a:rPr lang="zh-CN" altLang="en-US" sz="4000" dirty="0">
                <a:latin typeface="Consolas" panose="020B0609020204030204" pitchFamily="49" charset="0"/>
              </a:rPr>
              <a:t>dependencies:</a:t>
            </a:r>
          </a:p>
          <a:p>
            <a:r>
              <a:rPr lang="zh-CN" altLang="en-US" sz="4000" dirty="0">
                <a:latin typeface="Consolas" panose="020B0609020204030204" pitchFamily="49" charset="0"/>
              </a:rPr>
              <a:t>  flutter:</a:t>
            </a:r>
          </a:p>
          <a:p>
            <a:r>
              <a:rPr lang="zh-CN" altLang="en-US" sz="4000" dirty="0">
                <a:latin typeface="Consolas" panose="020B0609020204030204" pitchFamily="49" charset="0"/>
              </a:rPr>
              <a:t>    sdk: flutter</a:t>
            </a:r>
          </a:p>
          <a:p>
            <a:endParaRPr lang="zh-CN" altLang="en-US" sz="4000" dirty="0">
              <a:latin typeface="Consolas" panose="020B0609020204030204" pitchFamily="49" charset="0"/>
            </a:endParaRPr>
          </a:p>
          <a:p>
            <a:r>
              <a:rPr lang="zh-CN" altLang="en-US" sz="4000" dirty="0">
                <a:latin typeface="Consolas" panose="020B0609020204030204" pitchFamily="49" charset="0"/>
              </a:rPr>
              <a:t>  cupertino_icons: ^0.1.0</a:t>
            </a:r>
          </a:p>
          <a:p>
            <a:r>
              <a:rPr lang="zh-CN" altLang="en-US" sz="4000" dirty="0">
                <a:latin typeface="Consolas" panose="020B0609020204030204" pitchFamily="49" charset="0"/>
              </a:rPr>
              <a:t>  </a:t>
            </a:r>
            <a:r>
              <a:rPr lang="en-US" altLang="zh-CN" sz="4000" dirty="0">
                <a:solidFill>
                  <a:srgbClr val="FF0000"/>
                </a:solidFill>
                <a:latin typeface="Consolas" panose="020B0609020204030204" pitchFamily="49" charset="0"/>
              </a:rPr>
              <a:t>dio</a:t>
            </a:r>
            <a:r>
              <a:rPr lang="zh-CN" altLang="en-US" sz="4000" dirty="0">
                <a:solidFill>
                  <a:srgbClr val="FF0000"/>
                </a:solidFill>
                <a:latin typeface="Consolas" panose="020B0609020204030204" pitchFamily="49" charset="0"/>
              </a:rPr>
              <a:t>: ^</a:t>
            </a:r>
            <a:r>
              <a:rPr lang="en-US" altLang="zh-CN" sz="4000" dirty="0">
                <a:solidFill>
                  <a:srgbClr val="FF0000"/>
                </a:solidFill>
                <a:latin typeface="Consolas" panose="020B0609020204030204" pitchFamily="49" charset="0"/>
              </a:rPr>
              <a:t>2</a:t>
            </a:r>
            <a:r>
              <a:rPr lang="zh-CN" altLang="en-US" sz="4000" dirty="0">
                <a:solidFill>
                  <a:srgbClr val="FF0000"/>
                </a:solidFill>
                <a:latin typeface="Consolas" panose="020B0609020204030204" pitchFamily="49" charset="0"/>
              </a:rPr>
              <a:t>.1.0</a:t>
            </a:r>
          </a:p>
        </p:txBody>
      </p:sp>
      <p:sp>
        <p:nvSpPr>
          <p:cNvPr id="6" name="矩形 5">
            <a:extLst>
              <a:ext uri="{FF2B5EF4-FFF2-40B4-BE49-F238E27FC236}">
                <a16:creationId xmlns:a16="http://schemas.microsoft.com/office/drawing/2014/main" id="{D1F3EAC9-E03A-4710-B070-CFBDC9D82B69}"/>
              </a:ext>
            </a:extLst>
          </p:cNvPr>
          <p:cNvSpPr/>
          <p:nvPr/>
        </p:nvSpPr>
        <p:spPr>
          <a:xfrm>
            <a:off x="10342837" y="3115720"/>
            <a:ext cx="11518900" cy="9325630"/>
          </a:xfrm>
          <a:prstGeom prst="rect">
            <a:avLst/>
          </a:prstGeom>
          <a:ln>
            <a:solidFill>
              <a:schemeClr val="tx1"/>
            </a:solidFill>
          </a:ln>
        </p:spPr>
        <p:txBody>
          <a:bodyPr>
            <a:spAutoFit/>
          </a:bodyPr>
          <a:lstStyle/>
          <a:p>
            <a:r>
              <a:rPr lang="zh-CN" altLang="en-US" sz="4000" dirty="0">
                <a:solidFill>
                  <a:srgbClr val="FF0000"/>
                </a:solidFill>
                <a:latin typeface="Consolas" panose="020B0609020204030204" pitchFamily="49" charset="0"/>
              </a:rPr>
              <a:t>import "package:dio/dio.dart";</a:t>
            </a:r>
          </a:p>
          <a:p>
            <a:endParaRPr lang="zh-CN" altLang="en-US" sz="4000" dirty="0">
              <a:latin typeface="Consolas" panose="020B0609020204030204" pitchFamily="49" charset="0"/>
            </a:endParaRPr>
          </a:p>
          <a:p>
            <a:r>
              <a:rPr lang="zh-CN" altLang="en-US" sz="4000" dirty="0">
                <a:latin typeface="Consolas" panose="020B0609020204030204" pitchFamily="49" charset="0"/>
              </a:rPr>
              <a:t>void main() {</a:t>
            </a:r>
          </a:p>
          <a:p>
            <a:r>
              <a:rPr lang="zh-CN" altLang="en-US" sz="4000" dirty="0">
                <a:latin typeface="Consolas" panose="020B0609020204030204" pitchFamily="49" charset="0"/>
              </a:rPr>
              <a:t>  getHttp();</a:t>
            </a:r>
          </a:p>
          <a:p>
            <a:r>
              <a:rPr lang="zh-CN" altLang="en-US" sz="4000" dirty="0">
                <a:latin typeface="Consolas" panose="020B0609020204030204" pitchFamily="49" charset="0"/>
              </a:rPr>
              <a:t>}</a:t>
            </a:r>
          </a:p>
          <a:p>
            <a:endParaRPr lang="zh-CN" altLang="en-US" sz="4000" dirty="0">
              <a:latin typeface="Consolas" panose="020B0609020204030204" pitchFamily="49" charset="0"/>
            </a:endParaRPr>
          </a:p>
          <a:p>
            <a:r>
              <a:rPr lang="zh-CN" altLang="en-US" sz="4000" dirty="0">
                <a:latin typeface="Consolas" panose="020B0609020204030204" pitchFamily="49" charset="0"/>
              </a:rPr>
              <a:t>void getHttp() async {</a:t>
            </a:r>
          </a:p>
          <a:p>
            <a:r>
              <a:rPr lang="zh-CN" altLang="en-US" sz="4000" dirty="0">
                <a:latin typeface="Consolas" panose="020B0609020204030204" pitchFamily="49" charset="0"/>
              </a:rPr>
              <a:t>  try {</a:t>
            </a:r>
          </a:p>
          <a:p>
            <a:r>
              <a:rPr lang="zh-CN" altLang="en-US" sz="4000" dirty="0">
                <a:latin typeface="Consolas" panose="020B0609020204030204" pitchFamily="49" charset="0"/>
              </a:rPr>
              <a:t>    Response response = await Dio().get("https://www.baidu.com");</a:t>
            </a:r>
          </a:p>
          <a:p>
            <a:r>
              <a:rPr lang="zh-CN" altLang="en-US" sz="4000" dirty="0">
                <a:latin typeface="Consolas" panose="020B0609020204030204" pitchFamily="49" charset="0"/>
              </a:rPr>
              <a:t>    print(response);</a:t>
            </a:r>
          </a:p>
          <a:p>
            <a:r>
              <a:rPr lang="zh-CN" altLang="en-US" sz="4000" dirty="0">
                <a:latin typeface="Consolas" panose="020B0609020204030204" pitchFamily="49" charset="0"/>
              </a:rPr>
              <a:t>  } catch (e) {</a:t>
            </a:r>
          </a:p>
          <a:p>
            <a:r>
              <a:rPr lang="zh-CN" altLang="en-US" sz="4000" dirty="0">
                <a:latin typeface="Consolas" panose="020B0609020204030204" pitchFamily="49" charset="0"/>
              </a:rPr>
              <a:t>    print(e);</a:t>
            </a:r>
          </a:p>
          <a:p>
            <a:r>
              <a:rPr lang="zh-CN" altLang="en-US" sz="4000" dirty="0">
                <a:latin typeface="Consolas" panose="020B0609020204030204" pitchFamily="49" charset="0"/>
              </a:rPr>
              <a:t>  }</a:t>
            </a:r>
          </a:p>
          <a:p>
            <a:r>
              <a:rPr lang="zh-CN" altLang="en-US" sz="4000" dirty="0">
                <a:latin typeface="Consolas" panose="020B0609020204030204" pitchFamily="49" charset="0"/>
              </a:rPr>
              <a:t>}</a:t>
            </a:r>
          </a:p>
        </p:txBody>
      </p:sp>
      <p:sp>
        <p:nvSpPr>
          <p:cNvPr id="7" name="文本框 6">
            <a:extLst>
              <a:ext uri="{FF2B5EF4-FFF2-40B4-BE49-F238E27FC236}">
                <a16:creationId xmlns:a16="http://schemas.microsoft.com/office/drawing/2014/main" id="{86A9BB50-1D06-40D9-BA31-ED09AE50785B}"/>
              </a:ext>
            </a:extLst>
          </p:cNvPr>
          <p:cNvSpPr txBox="1"/>
          <p:nvPr/>
        </p:nvSpPr>
        <p:spPr>
          <a:xfrm>
            <a:off x="1177651" y="2035085"/>
            <a:ext cx="7430321" cy="830997"/>
          </a:xfrm>
          <a:prstGeom prst="rect">
            <a:avLst/>
          </a:prstGeom>
          <a:noFill/>
        </p:spPr>
        <p:txBody>
          <a:bodyPr wrap="square" rtlCol="0">
            <a:spAutoFit/>
          </a:bodyPr>
          <a:lstStyle>
            <a:defPPr>
              <a:defRPr lang="zh-CN"/>
            </a:defPPr>
            <a:lvl1pPr>
              <a:defRPr sz="2800">
                <a:solidFill>
                  <a:schemeClr val="bg1"/>
                </a:solidFill>
              </a:defRPr>
            </a:lvl1pPr>
          </a:lstStyle>
          <a:p>
            <a:r>
              <a:rPr lang="en-US" altLang="zh-CN" sz="4800" dirty="0">
                <a:solidFill>
                  <a:schemeClr val="tx1"/>
                </a:solidFill>
                <a:latin typeface="思源黑体 CN Medium" panose="020B0600000000000000" pitchFamily="34" charset="-122"/>
                <a:ea typeface="思源黑体 CN Medium" panose="020B0600000000000000"/>
              </a:rPr>
              <a:t>1.</a:t>
            </a:r>
            <a:r>
              <a:rPr lang="zh-CN" altLang="en-US" sz="4800" dirty="0">
                <a:solidFill>
                  <a:schemeClr val="tx1"/>
                </a:solidFill>
                <a:latin typeface="思源黑体 CN Medium" panose="020B0600000000000000" pitchFamily="34" charset="-122"/>
                <a:ea typeface="思源黑体 CN Medium" panose="020B0600000000000000"/>
              </a:rPr>
              <a:t>编写</a:t>
            </a:r>
            <a:r>
              <a:rPr lang="en-US" altLang="zh-CN" sz="4800" dirty="0">
                <a:solidFill>
                  <a:schemeClr val="tx1"/>
                </a:solidFill>
                <a:latin typeface="思源黑体 CN Medium" panose="020B0600000000000000" pitchFamily="34" charset="-122"/>
                <a:ea typeface="思源黑体 CN Medium" panose="020B0600000000000000"/>
              </a:rPr>
              <a:t>pubspec.yaml:</a:t>
            </a:r>
            <a:endParaRPr lang="zh-CN" altLang="en-US" sz="4800" dirty="0">
              <a:solidFill>
                <a:schemeClr val="tx1"/>
              </a:solidFill>
              <a:latin typeface="思源黑体 CN Medium" panose="020B0600000000000000" pitchFamily="34" charset="-122"/>
              <a:ea typeface="思源黑体 CN Medium" panose="020B0600000000000000"/>
            </a:endParaRPr>
          </a:p>
        </p:txBody>
      </p:sp>
      <p:sp>
        <p:nvSpPr>
          <p:cNvPr id="8" name="文本框 7">
            <a:extLst>
              <a:ext uri="{FF2B5EF4-FFF2-40B4-BE49-F238E27FC236}">
                <a16:creationId xmlns:a16="http://schemas.microsoft.com/office/drawing/2014/main" id="{18FD7780-43C1-4FB7-B46C-19C00456CEDA}"/>
              </a:ext>
            </a:extLst>
          </p:cNvPr>
          <p:cNvSpPr txBox="1"/>
          <p:nvPr/>
        </p:nvSpPr>
        <p:spPr>
          <a:xfrm>
            <a:off x="10342837" y="2035086"/>
            <a:ext cx="8327812" cy="830997"/>
          </a:xfrm>
          <a:prstGeom prst="rect">
            <a:avLst/>
          </a:prstGeom>
          <a:noFill/>
        </p:spPr>
        <p:txBody>
          <a:bodyPr wrap="square" rtlCol="0">
            <a:spAutoFit/>
          </a:bodyPr>
          <a:lstStyle>
            <a:defPPr>
              <a:defRPr lang="zh-CN"/>
            </a:defPPr>
            <a:lvl1pPr>
              <a:defRPr sz="2800">
                <a:solidFill>
                  <a:schemeClr val="bg1"/>
                </a:solidFill>
              </a:defRPr>
            </a:lvl1pPr>
          </a:lstStyle>
          <a:p>
            <a:r>
              <a:rPr lang="en-US" altLang="zh-CN" sz="4800" dirty="0">
                <a:solidFill>
                  <a:schemeClr val="tx1"/>
                </a:solidFill>
                <a:latin typeface="思源黑体 CN Medium" panose="020B0600000000000000" pitchFamily="34" charset="-122"/>
                <a:ea typeface="思源黑体 CN Medium" panose="020B0600000000000000"/>
              </a:rPr>
              <a:t>2.</a:t>
            </a:r>
            <a:r>
              <a:rPr lang="zh-CN" altLang="en-US" sz="4800" dirty="0">
                <a:solidFill>
                  <a:schemeClr val="tx1"/>
                </a:solidFill>
                <a:latin typeface="思源黑体 CN Medium" panose="020B0600000000000000" pitchFamily="34" charset="-122"/>
                <a:ea typeface="思源黑体 CN Medium" panose="020B0600000000000000"/>
              </a:rPr>
              <a:t>调用</a:t>
            </a:r>
          </a:p>
        </p:txBody>
      </p:sp>
    </p:spTree>
    <p:extLst>
      <p:ext uri="{BB962C8B-B14F-4D97-AF65-F5344CB8AC3E}">
        <p14:creationId xmlns:p14="http://schemas.microsoft.com/office/powerpoint/2010/main" val="92513716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库</a:t>
            </a:r>
            <a:r>
              <a:rPr lang="en-US" altLang="zh-CN" dirty="0">
                <a:solidFill>
                  <a:schemeClr val="tx1"/>
                </a:solidFill>
              </a:rPr>
              <a:t>-</a:t>
            </a:r>
            <a:r>
              <a:rPr lang="zh-CN" altLang="en-US" dirty="0">
                <a:solidFill>
                  <a:schemeClr val="tx1"/>
                </a:solidFill>
              </a:rPr>
              <a:t>载入文件</a:t>
            </a:r>
          </a:p>
        </p:txBody>
      </p:sp>
      <p:sp>
        <p:nvSpPr>
          <p:cNvPr id="5" name="矩形 4">
            <a:extLst>
              <a:ext uri="{FF2B5EF4-FFF2-40B4-BE49-F238E27FC236}">
                <a16:creationId xmlns:a16="http://schemas.microsoft.com/office/drawing/2014/main" id="{DDD6F4F9-8785-43A3-B58D-26305A77DF77}"/>
              </a:ext>
            </a:extLst>
          </p:cNvPr>
          <p:cNvSpPr/>
          <p:nvPr/>
        </p:nvSpPr>
        <p:spPr>
          <a:xfrm>
            <a:off x="1177651" y="3115720"/>
            <a:ext cx="7430321" cy="3785652"/>
          </a:xfrm>
          <a:prstGeom prst="rect">
            <a:avLst/>
          </a:prstGeom>
          <a:ln>
            <a:solidFill>
              <a:schemeClr val="tx1"/>
            </a:solidFill>
          </a:ln>
        </p:spPr>
        <p:txBody>
          <a:bodyPr wrap="square">
            <a:spAutoFit/>
          </a:bodyPr>
          <a:lstStyle/>
          <a:p>
            <a:r>
              <a:rPr lang="zh-CN" altLang="en-US" sz="4000" dirty="0">
                <a:latin typeface="Consolas" panose="020B0609020204030204" pitchFamily="49" charset="0"/>
              </a:rPr>
              <a:t>dependencies:</a:t>
            </a:r>
          </a:p>
          <a:p>
            <a:r>
              <a:rPr lang="zh-CN" altLang="en-US" sz="4000" dirty="0">
                <a:latin typeface="Consolas" panose="020B0609020204030204" pitchFamily="49" charset="0"/>
              </a:rPr>
              <a:t>  flutter:</a:t>
            </a:r>
          </a:p>
          <a:p>
            <a:r>
              <a:rPr lang="zh-CN" altLang="en-US" sz="4000" dirty="0">
                <a:latin typeface="Consolas" panose="020B0609020204030204" pitchFamily="49" charset="0"/>
              </a:rPr>
              <a:t>    sdk: flutter</a:t>
            </a:r>
          </a:p>
          <a:p>
            <a:endParaRPr lang="zh-CN" altLang="en-US" sz="4000" dirty="0">
              <a:latin typeface="Consolas" panose="020B0609020204030204" pitchFamily="49" charset="0"/>
            </a:endParaRPr>
          </a:p>
          <a:p>
            <a:r>
              <a:rPr lang="zh-CN" altLang="en-US" sz="4000" dirty="0">
                <a:latin typeface="Consolas" panose="020B0609020204030204" pitchFamily="49" charset="0"/>
              </a:rPr>
              <a:t>  cupertino_icons: ^0.1.0</a:t>
            </a:r>
          </a:p>
          <a:p>
            <a:r>
              <a:rPr lang="zh-CN" altLang="en-US" sz="4000" dirty="0">
                <a:latin typeface="Consolas" panose="020B0609020204030204" pitchFamily="49" charset="0"/>
              </a:rPr>
              <a:t>  </a:t>
            </a:r>
            <a:r>
              <a:rPr lang="en-US" altLang="zh-CN" sz="4000" dirty="0">
                <a:solidFill>
                  <a:srgbClr val="FF0000"/>
                </a:solidFill>
                <a:latin typeface="Consolas" panose="020B0609020204030204" pitchFamily="49" charset="0"/>
              </a:rPr>
              <a:t>dio</a:t>
            </a:r>
            <a:r>
              <a:rPr lang="zh-CN" altLang="en-US" sz="4000" dirty="0">
                <a:solidFill>
                  <a:srgbClr val="FF0000"/>
                </a:solidFill>
                <a:latin typeface="Consolas" panose="020B0609020204030204" pitchFamily="49" charset="0"/>
              </a:rPr>
              <a:t>: ^</a:t>
            </a:r>
            <a:r>
              <a:rPr lang="en-US" altLang="zh-CN" sz="4000" dirty="0">
                <a:solidFill>
                  <a:srgbClr val="FF0000"/>
                </a:solidFill>
                <a:latin typeface="Consolas" panose="020B0609020204030204" pitchFamily="49" charset="0"/>
              </a:rPr>
              <a:t>2</a:t>
            </a:r>
            <a:r>
              <a:rPr lang="zh-CN" altLang="en-US" sz="4000" dirty="0">
                <a:solidFill>
                  <a:srgbClr val="FF0000"/>
                </a:solidFill>
                <a:latin typeface="Consolas" panose="020B0609020204030204" pitchFamily="49" charset="0"/>
              </a:rPr>
              <a:t>.1.0</a:t>
            </a:r>
          </a:p>
        </p:txBody>
      </p:sp>
      <p:sp>
        <p:nvSpPr>
          <p:cNvPr id="6" name="矩形 5">
            <a:extLst>
              <a:ext uri="{FF2B5EF4-FFF2-40B4-BE49-F238E27FC236}">
                <a16:creationId xmlns:a16="http://schemas.microsoft.com/office/drawing/2014/main" id="{D1F3EAC9-E03A-4710-B070-CFBDC9D82B69}"/>
              </a:ext>
            </a:extLst>
          </p:cNvPr>
          <p:cNvSpPr/>
          <p:nvPr/>
        </p:nvSpPr>
        <p:spPr>
          <a:xfrm>
            <a:off x="10342837" y="3115720"/>
            <a:ext cx="11518900" cy="9325630"/>
          </a:xfrm>
          <a:prstGeom prst="rect">
            <a:avLst/>
          </a:prstGeom>
          <a:ln>
            <a:solidFill>
              <a:schemeClr val="tx1"/>
            </a:solidFill>
          </a:ln>
        </p:spPr>
        <p:txBody>
          <a:bodyPr>
            <a:spAutoFit/>
          </a:bodyPr>
          <a:lstStyle/>
          <a:p>
            <a:r>
              <a:rPr lang="zh-CN" altLang="en-US" sz="4000" dirty="0">
                <a:solidFill>
                  <a:srgbClr val="FF0000"/>
                </a:solidFill>
                <a:latin typeface="Consolas" panose="020B0609020204030204" pitchFamily="49" charset="0"/>
              </a:rPr>
              <a:t>import "package:dio/dio.dart";</a:t>
            </a:r>
          </a:p>
          <a:p>
            <a:endParaRPr lang="zh-CN" altLang="en-US" sz="4000" dirty="0">
              <a:latin typeface="Consolas" panose="020B0609020204030204" pitchFamily="49" charset="0"/>
            </a:endParaRPr>
          </a:p>
          <a:p>
            <a:r>
              <a:rPr lang="zh-CN" altLang="en-US" sz="4000" dirty="0">
                <a:latin typeface="Consolas" panose="020B0609020204030204" pitchFamily="49" charset="0"/>
              </a:rPr>
              <a:t>void main() {</a:t>
            </a:r>
          </a:p>
          <a:p>
            <a:r>
              <a:rPr lang="zh-CN" altLang="en-US" sz="4000" dirty="0">
                <a:latin typeface="Consolas" panose="020B0609020204030204" pitchFamily="49" charset="0"/>
              </a:rPr>
              <a:t>  getHttp();</a:t>
            </a:r>
          </a:p>
          <a:p>
            <a:r>
              <a:rPr lang="zh-CN" altLang="en-US" sz="4000" dirty="0">
                <a:latin typeface="Consolas" panose="020B0609020204030204" pitchFamily="49" charset="0"/>
              </a:rPr>
              <a:t>}</a:t>
            </a:r>
          </a:p>
          <a:p>
            <a:endParaRPr lang="zh-CN" altLang="en-US" sz="4000" dirty="0">
              <a:latin typeface="Consolas" panose="020B0609020204030204" pitchFamily="49" charset="0"/>
            </a:endParaRPr>
          </a:p>
          <a:p>
            <a:r>
              <a:rPr lang="zh-CN" altLang="en-US" sz="4000" dirty="0">
                <a:latin typeface="Consolas" panose="020B0609020204030204" pitchFamily="49" charset="0"/>
              </a:rPr>
              <a:t>void getHttp() async {</a:t>
            </a:r>
          </a:p>
          <a:p>
            <a:r>
              <a:rPr lang="zh-CN" altLang="en-US" sz="4000" dirty="0">
                <a:latin typeface="Consolas" panose="020B0609020204030204" pitchFamily="49" charset="0"/>
              </a:rPr>
              <a:t>  try {</a:t>
            </a:r>
          </a:p>
          <a:p>
            <a:r>
              <a:rPr lang="zh-CN" altLang="en-US" sz="4000" dirty="0">
                <a:latin typeface="Consolas" panose="020B0609020204030204" pitchFamily="49" charset="0"/>
              </a:rPr>
              <a:t>    Response response = await Dio().get("https://www.baidu.com");</a:t>
            </a:r>
          </a:p>
          <a:p>
            <a:r>
              <a:rPr lang="zh-CN" altLang="en-US" sz="4000" dirty="0">
                <a:latin typeface="Consolas" panose="020B0609020204030204" pitchFamily="49" charset="0"/>
              </a:rPr>
              <a:t>    print(response);</a:t>
            </a:r>
          </a:p>
          <a:p>
            <a:r>
              <a:rPr lang="zh-CN" altLang="en-US" sz="4000" dirty="0">
                <a:latin typeface="Consolas" panose="020B0609020204030204" pitchFamily="49" charset="0"/>
              </a:rPr>
              <a:t>  } catch (e) {</a:t>
            </a:r>
          </a:p>
          <a:p>
            <a:r>
              <a:rPr lang="zh-CN" altLang="en-US" sz="4000" dirty="0">
                <a:latin typeface="Consolas" panose="020B0609020204030204" pitchFamily="49" charset="0"/>
              </a:rPr>
              <a:t>    print(e);</a:t>
            </a:r>
          </a:p>
          <a:p>
            <a:r>
              <a:rPr lang="zh-CN" altLang="en-US" sz="4000" dirty="0">
                <a:latin typeface="Consolas" panose="020B0609020204030204" pitchFamily="49" charset="0"/>
              </a:rPr>
              <a:t>  }</a:t>
            </a:r>
          </a:p>
          <a:p>
            <a:r>
              <a:rPr lang="zh-CN" altLang="en-US" sz="4000" dirty="0">
                <a:latin typeface="Consolas" panose="020B0609020204030204" pitchFamily="49" charset="0"/>
              </a:rPr>
              <a:t>}</a:t>
            </a:r>
          </a:p>
        </p:txBody>
      </p:sp>
      <p:sp>
        <p:nvSpPr>
          <p:cNvPr id="7" name="文本框 6">
            <a:extLst>
              <a:ext uri="{FF2B5EF4-FFF2-40B4-BE49-F238E27FC236}">
                <a16:creationId xmlns:a16="http://schemas.microsoft.com/office/drawing/2014/main" id="{86A9BB50-1D06-40D9-BA31-ED09AE50785B}"/>
              </a:ext>
            </a:extLst>
          </p:cNvPr>
          <p:cNvSpPr txBox="1"/>
          <p:nvPr/>
        </p:nvSpPr>
        <p:spPr>
          <a:xfrm>
            <a:off x="1177651" y="2035085"/>
            <a:ext cx="7430321" cy="830997"/>
          </a:xfrm>
          <a:prstGeom prst="rect">
            <a:avLst/>
          </a:prstGeom>
          <a:noFill/>
        </p:spPr>
        <p:txBody>
          <a:bodyPr wrap="square" rtlCol="0">
            <a:spAutoFit/>
          </a:bodyPr>
          <a:lstStyle>
            <a:defPPr>
              <a:defRPr lang="zh-CN"/>
            </a:defPPr>
            <a:lvl1pPr>
              <a:defRPr sz="2800">
                <a:solidFill>
                  <a:schemeClr val="bg1"/>
                </a:solidFill>
              </a:defRPr>
            </a:lvl1pPr>
          </a:lstStyle>
          <a:p>
            <a:r>
              <a:rPr lang="en-US" altLang="zh-CN" sz="4800" dirty="0">
                <a:solidFill>
                  <a:schemeClr val="tx1"/>
                </a:solidFill>
                <a:latin typeface="思源黑体 CN Medium" panose="020B0600000000000000" pitchFamily="34" charset="-122"/>
                <a:ea typeface="思源黑体 CN Medium" panose="020B0600000000000000"/>
              </a:rPr>
              <a:t>1.</a:t>
            </a:r>
            <a:r>
              <a:rPr lang="zh-CN" altLang="en-US" sz="4800" dirty="0">
                <a:solidFill>
                  <a:schemeClr val="tx1"/>
                </a:solidFill>
                <a:latin typeface="思源黑体 CN Medium" panose="020B0600000000000000" pitchFamily="34" charset="-122"/>
                <a:ea typeface="思源黑体 CN Medium" panose="020B0600000000000000"/>
              </a:rPr>
              <a:t>编写</a:t>
            </a:r>
            <a:r>
              <a:rPr lang="en-US" altLang="zh-CN" sz="4800" dirty="0">
                <a:solidFill>
                  <a:schemeClr val="tx1"/>
                </a:solidFill>
                <a:latin typeface="思源黑体 CN Medium" panose="020B0600000000000000" pitchFamily="34" charset="-122"/>
                <a:ea typeface="思源黑体 CN Medium" panose="020B0600000000000000"/>
              </a:rPr>
              <a:t>pubspec.yaml:</a:t>
            </a:r>
            <a:endParaRPr lang="zh-CN" altLang="en-US" sz="4800" dirty="0">
              <a:solidFill>
                <a:schemeClr val="tx1"/>
              </a:solidFill>
              <a:latin typeface="思源黑体 CN Medium" panose="020B0600000000000000" pitchFamily="34" charset="-122"/>
              <a:ea typeface="思源黑体 CN Medium" panose="020B0600000000000000"/>
            </a:endParaRPr>
          </a:p>
        </p:txBody>
      </p:sp>
      <p:sp>
        <p:nvSpPr>
          <p:cNvPr id="8" name="文本框 7">
            <a:extLst>
              <a:ext uri="{FF2B5EF4-FFF2-40B4-BE49-F238E27FC236}">
                <a16:creationId xmlns:a16="http://schemas.microsoft.com/office/drawing/2014/main" id="{18FD7780-43C1-4FB7-B46C-19C00456CEDA}"/>
              </a:ext>
            </a:extLst>
          </p:cNvPr>
          <p:cNvSpPr txBox="1"/>
          <p:nvPr/>
        </p:nvSpPr>
        <p:spPr>
          <a:xfrm>
            <a:off x="10342837" y="2035086"/>
            <a:ext cx="8327812" cy="830997"/>
          </a:xfrm>
          <a:prstGeom prst="rect">
            <a:avLst/>
          </a:prstGeom>
          <a:noFill/>
        </p:spPr>
        <p:txBody>
          <a:bodyPr wrap="square" rtlCol="0">
            <a:spAutoFit/>
          </a:bodyPr>
          <a:lstStyle>
            <a:defPPr>
              <a:defRPr lang="zh-CN"/>
            </a:defPPr>
            <a:lvl1pPr>
              <a:defRPr sz="2800">
                <a:solidFill>
                  <a:schemeClr val="bg1"/>
                </a:solidFill>
              </a:defRPr>
            </a:lvl1pPr>
          </a:lstStyle>
          <a:p>
            <a:r>
              <a:rPr lang="en-US" altLang="zh-CN" sz="4800" dirty="0">
                <a:solidFill>
                  <a:schemeClr val="tx1"/>
                </a:solidFill>
                <a:latin typeface="思源黑体 CN Medium" panose="020B0600000000000000" pitchFamily="34" charset="-122"/>
                <a:ea typeface="思源黑体 CN Medium" panose="020B0600000000000000"/>
              </a:rPr>
              <a:t>2.</a:t>
            </a:r>
            <a:r>
              <a:rPr lang="zh-CN" altLang="en-US" sz="4800" dirty="0">
                <a:solidFill>
                  <a:schemeClr val="tx1"/>
                </a:solidFill>
                <a:latin typeface="思源黑体 CN Medium" panose="020B0600000000000000" pitchFamily="34" charset="-122"/>
                <a:ea typeface="思源黑体 CN Medium" panose="020B0600000000000000"/>
              </a:rPr>
              <a:t>调用</a:t>
            </a:r>
          </a:p>
        </p:txBody>
      </p:sp>
    </p:spTree>
    <p:extLst>
      <p:ext uri="{BB962C8B-B14F-4D97-AF65-F5344CB8AC3E}">
        <p14:creationId xmlns:p14="http://schemas.microsoft.com/office/powerpoint/2010/main" val="121423535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库</a:t>
            </a:r>
            <a:r>
              <a:rPr lang="en-US" altLang="zh-CN" dirty="0">
                <a:solidFill>
                  <a:schemeClr val="tx1"/>
                </a:solidFill>
              </a:rPr>
              <a:t>-</a:t>
            </a:r>
            <a:r>
              <a:rPr lang="zh-CN" altLang="en-US" dirty="0">
                <a:solidFill>
                  <a:schemeClr val="tx1"/>
                </a:solidFill>
              </a:rPr>
              <a:t>指定库前缀</a:t>
            </a:r>
          </a:p>
        </p:txBody>
      </p:sp>
      <p:sp>
        <p:nvSpPr>
          <p:cNvPr id="3" name="矩形 2">
            <a:extLst>
              <a:ext uri="{FF2B5EF4-FFF2-40B4-BE49-F238E27FC236}">
                <a16:creationId xmlns:a16="http://schemas.microsoft.com/office/drawing/2014/main" id="{C5B28A0D-E8D9-4DCA-9368-A5D1A5DCE1EC}"/>
              </a:ext>
            </a:extLst>
          </p:cNvPr>
          <p:cNvSpPr/>
          <p:nvPr/>
        </p:nvSpPr>
        <p:spPr>
          <a:xfrm>
            <a:off x="6627019" y="4693348"/>
            <a:ext cx="9785350" cy="4401205"/>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import 'MyLib1.dart' as lib1; </a:t>
            </a:r>
          </a:p>
          <a:p>
            <a:r>
              <a:rPr lang="en-US" altLang="zh-CN" sz="4000" dirty="0">
                <a:latin typeface="Consolas" panose="020B0609020204030204" pitchFamily="49" charset="0"/>
              </a:rPr>
              <a:t>import 'MyLib2.dart' as lib2; </a:t>
            </a:r>
          </a:p>
          <a:p>
            <a:endParaRPr lang="en-US" altLang="zh-CN" sz="4000" dirty="0">
              <a:latin typeface="Consolas" panose="020B0609020204030204" pitchFamily="49" charset="0"/>
            </a:endParaRPr>
          </a:p>
          <a:p>
            <a:r>
              <a:rPr lang="en-US" altLang="zh-CN" sz="4000" dirty="0">
                <a:latin typeface="Consolas" panose="020B0609020204030204" pitchFamily="49" charset="0"/>
              </a:rPr>
              <a:t>void main() {</a:t>
            </a:r>
          </a:p>
          <a:p>
            <a:r>
              <a:rPr lang="en-US" altLang="zh-CN" sz="4000" dirty="0">
                <a:latin typeface="Consolas" panose="020B0609020204030204" pitchFamily="49" charset="0"/>
              </a:rPr>
              <a:t>  var myLib = lib1.MyLib();</a:t>
            </a:r>
          </a:p>
          <a:p>
            <a:r>
              <a:rPr lang="en-US" altLang="zh-CN" sz="4000" dirty="0">
                <a:latin typeface="Consolas" panose="020B0609020204030204" pitchFamily="49" charset="0"/>
              </a:rPr>
              <a:t>  var myLib2 = lib2.MyLib();</a:t>
            </a: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
        <p:nvSpPr>
          <p:cNvPr id="7" name="文本框 6">
            <a:extLst>
              <a:ext uri="{FF2B5EF4-FFF2-40B4-BE49-F238E27FC236}">
                <a16:creationId xmlns:a16="http://schemas.microsoft.com/office/drawing/2014/main" id="{DC33BAFC-6265-4C7E-94E7-EEBFE2F77D87}"/>
              </a:ext>
            </a:extLst>
          </p:cNvPr>
          <p:cNvSpPr txBox="1"/>
          <p:nvPr/>
        </p:nvSpPr>
        <p:spPr>
          <a:xfrm>
            <a:off x="984068" y="2146872"/>
            <a:ext cx="16755292" cy="769441"/>
          </a:xfrm>
          <a:prstGeom prst="rect">
            <a:avLst/>
          </a:prstGeom>
          <a:noFill/>
        </p:spPr>
        <p:txBody>
          <a:bodyPr wrap="square" rtlCol="0">
            <a:spAutoFit/>
          </a:bodyPr>
          <a:lstStyle>
            <a:defPPr>
              <a:defRPr lang="zh-CN"/>
            </a:defPPr>
            <a:lvl1pPr>
              <a:defRPr sz="2800">
                <a:solidFill>
                  <a:schemeClr val="bg1"/>
                </a:solidFill>
              </a:defRPr>
            </a:lvl1pPr>
          </a:lstStyle>
          <a:p>
            <a:r>
              <a:rPr lang="zh-CN" altLang="en-US" sz="4400" dirty="0">
                <a:solidFill>
                  <a:schemeClr val="tx1"/>
                </a:solidFill>
                <a:ea typeface="思源黑体 CN Medium" panose="020B0600000000000000"/>
              </a:rPr>
              <a:t>如果两个库有冲突的标识符，可以为其中一个或两个库都指定前缀</a:t>
            </a:r>
            <a:r>
              <a:rPr lang="en-US" altLang="zh-CN" sz="4400" dirty="0">
                <a:solidFill>
                  <a:schemeClr val="tx1"/>
                </a:solidFill>
                <a:ea typeface="思源黑体 CN Medium" panose="020B0600000000000000"/>
              </a:rPr>
              <a:t>:</a:t>
            </a:r>
            <a:endParaRPr lang="zh-CN" altLang="en-US" sz="4400" dirty="0">
              <a:solidFill>
                <a:schemeClr val="tx1"/>
              </a:solidFill>
              <a:latin typeface="思源黑体 CN Medium" panose="020B0600000000000000" pitchFamily="34" charset="-122"/>
              <a:ea typeface="思源黑体 CN Medium" panose="020B0600000000000000"/>
            </a:endParaRPr>
          </a:p>
        </p:txBody>
      </p:sp>
    </p:spTree>
    <p:extLst>
      <p:ext uri="{BB962C8B-B14F-4D97-AF65-F5344CB8AC3E}">
        <p14:creationId xmlns:p14="http://schemas.microsoft.com/office/powerpoint/2010/main" val="202867918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库</a:t>
            </a:r>
            <a:r>
              <a:rPr lang="en-US" altLang="zh-CN" dirty="0">
                <a:solidFill>
                  <a:schemeClr val="tx1"/>
                </a:solidFill>
              </a:rPr>
              <a:t>-</a:t>
            </a:r>
            <a:r>
              <a:rPr lang="zh-CN" altLang="en-US" dirty="0">
                <a:solidFill>
                  <a:schemeClr val="tx1"/>
                </a:solidFill>
              </a:rPr>
              <a:t>选择性载入</a:t>
            </a:r>
          </a:p>
        </p:txBody>
      </p:sp>
      <p:sp>
        <p:nvSpPr>
          <p:cNvPr id="9" name="文本框 8">
            <a:extLst>
              <a:ext uri="{FF2B5EF4-FFF2-40B4-BE49-F238E27FC236}">
                <a16:creationId xmlns:a16="http://schemas.microsoft.com/office/drawing/2014/main" id="{3CF570E9-4D1C-43BD-8A6D-9E875328C3CF}"/>
              </a:ext>
            </a:extLst>
          </p:cNvPr>
          <p:cNvSpPr txBox="1"/>
          <p:nvPr/>
        </p:nvSpPr>
        <p:spPr>
          <a:xfrm>
            <a:off x="5725972" y="2924990"/>
            <a:ext cx="10617689"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show-</a:t>
            </a:r>
            <a:r>
              <a:rPr lang="zh-CN" altLang="en-US" sz="6000" dirty="0">
                <a:solidFill>
                  <a:schemeClr val="tx1"/>
                </a:solidFill>
                <a:latin typeface="思源黑体 CN Medium" panose="020B0600000000000000" pitchFamily="34" charset="-122"/>
                <a:ea typeface="思源黑体 CN Medium" panose="020B0600000000000000"/>
                <a:sym typeface="+mn-ea"/>
              </a:rPr>
              <a:t>只载入库的某些部分</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
        <p:nvSpPr>
          <p:cNvPr id="10" name="文本框 9">
            <a:extLst>
              <a:ext uri="{FF2B5EF4-FFF2-40B4-BE49-F238E27FC236}">
                <a16:creationId xmlns:a16="http://schemas.microsoft.com/office/drawing/2014/main" id="{7D45432C-364C-45AA-8AC3-DC957963915D}"/>
              </a:ext>
            </a:extLst>
          </p:cNvPr>
          <p:cNvSpPr txBox="1"/>
          <p:nvPr/>
        </p:nvSpPr>
        <p:spPr>
          <a:xfrm>
            <a:off x="5725971" y="4537500"/>
            <a:ext cx="10617689"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hide-</a:t>
            </a:r>
            <a:r>
              <a:rPr lang="zh-CN" altLang="en-US" sz="6000" dirty="0">
                <a:solidFill>
                  <a:schemeClr val="tx1"/>
                </a:solidFill>
                <a:latin typeface="思源黑体 CN Medium" panose="020B0600000000000000" pitchFamily="34" charset="-122"/>
                <a:ea typeface="思源黑体 CN Medium" panose="020B0600000000000000"/>
                <a:sym typeface="+mn-ea"/>
              </a:rPr>
              <a:t>筛选掉库的某些部分</a:t>
            </a:r>
            <a:endParaRPr lang="en-US" altLang="zh-CN" sz="6000" dirty="0">
              <a:solidFill>
                <a:srgbClr val="FF0000"/>
              </a:solidFill>
              <a:latin typeface="思源黑体 CN Medium" panose="020B0600000000000000" pitchFamily="34" charset="-122"/>
              <a:ea typeface="思源黑体 CN Medium" panose="020B0600000000000000"/>
              <a:sym typeface="+mn-ea"/>
            </a:endParaRPr>
          </a:p>
        </p:txBody>
      </p:sp>
      <p:sp>
        <p:nvSpPr>
          <p:cNvPr id="3" name="矩形 2">
            <a:extLst>
              <a:ext uri="{FF2B5EF4-FFF2-40B4-BE49-F238E27FC236}">
                <a16:creationId xmlns:a16="http://schemas.microsoft.com/office/drawing/2014/main" id="{C5B28A0D-E8D9-4DCA-9368-A5D1A5DCE1EC}"/>
              </a:ext>
            </a:extLst>
          </p:cNvPr>
          <p:cNvSpPr/>
          <p:nvPr/>
        </p:nvSpPr>
        <p:spPr>
          <a:xfrm>
            <a:off x="5474970" y="6261676"/>
            <a:ext cx="12365990" cy="3477875"/>
          </a:xfrm>
          <a:prstGeom prst="rect">
            <a:avLst/>
          </a:prstGeom>
          <a:ln>
            <a:solidFill>
              <a:schemeClr val="accent1"/>
            </a:solidFill>
          </a:ln>
        </p:spPr>
        <p:txBody>
          <a:bodyPr wrap="square">
            <a:spAutoFit/>
          </a:bodyPr>
          <a:lstStyle/>
          <a:p>
            <a:r>
              <a:rPr lang="en-US" altLang="zh-CN" sz="4400" dirty="0">
                <a:latin typeface="Consolas" panose="020B0609020204030204" pitchFamily="49" charset="0"/>
              </a:rPr>
              <a:t>import 'Mylib1.dart' as lib1 show Test;</a:t>
            </a:r>
          </a:p>
          <a:p>
            <a:r>
              <a:rPr lang="en-US" altLang="zh-CN" sz="4400" dirty="0">
                <a:latin typeface="Consolas" panose="020B0609020204030204" pitchFamily="49" charset="0"/>
              </a:rPr>
              <a:t>import 'Mylib2.dart' as lib2 hide Test;</a:t>
            </a:r>
          </a:p>
          <a:p>
            <a:endParaRPr lang="en-US" altLang="zh-CN" sz="4400" dirty="0">
              <a:latin typeface="Consolas" panose="020B0609020204030204" pitchFamily="49" charset="0"/>
            </a:endParaRPr>
          </a:p>
          <a:p>
            <a:r>
              <a:rPr lang="en-US" altLang="zh-CN" sz="4400" dirty="0">
                <a:latin typeface="Consolas" panose="020B0609020204030204" pitchFamily="49" charset="0"/>
              </a:rPr>
              <a:t>var test = lib1.Test();</a:t>
            </a:r>
          </a:p>
          <a:p>
            <a:r>
              <a:rPr lang="en-US" altLang="zh-CN" sz="4400" dirty="0">
                <a:latin typeface="Consolas" panose="020B0609020204030204" pitchFamily="49" charset="0"/>
              </a:rPr>
              <a:t>var lib = lib2.MyLib();</a:t>
            </a:r>
            <a:endParaRPr lang="zh-CN" altLang="en-US" sz="4400" dirty="0">
              <a:latin typeface="Consolas" panose="020B0609020204030204" pitchFamily="49" charset="0"/>
            </a:endParaRPr>
          </a:p>
        </p:txBody>
      </p:sp>
    </p:spTree>
    <p:extLst>
      <p:ext uri="{BB962C8B-B14F-4D97-AF65-F5344CB8AC3E}">
        <p14:creationId xmlns:p14="http://schemas.microsoft.com/office/powerpoint/2010/main" val="185660832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库</a:t>
            </a:r>
            <a:r>
              <a:rPr lang="en-US" altLang="zh-CN" dirty="0">
                <a:solidFill>
                  <a:schemeClr val="tx1"/>
                </a:solidFill>
              </a:rPr>
              <a:t>-</a:t>
            </a:r>
            <a:r>
              <a:rPr lang="zh-CN" altLang="en-US" dirty="0">
                <a:solidFill>
                  <a:schemeClr val="tx1"/>
                </a:solidFill>
              </a:rPr>
              <a:t>延迟载入</a:t>
            </a:r>
          </a:p>
        </p:txBody>
      </p:sp>
      <p:sp>
        <p:nvSpPr>
          <p:cNvPr id="9" name="文本框 8">
            <a:extLst>
              <a:ext uri="{FF2B5EF4-FFF2-40B4-BE49-F238E27FC236}">
                <a16:creationId xmlns:a16="http://schemas.microsoft.com/office/drawing/2014/main" id="{3CF570E9-4D1C-43BD-8A6D-9E875328C3CF}"/>
              </a:ext>
            </a:extLst>
          </p:cNvPr>
          <p:cNvSpPr txBox="1"/>
          <p:nvPr/>
        </p:nvSpPr>
        <p:spPr>
          <a:xfrm>
            <a:off x="5434331" y="2010083"/>
            <a:ext cx="13077189"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使用</a:t>
            </a:r>
            <a:r>
              <a:rPr lang="en-US" altLang="zh-CN" sz="6000" dirty="0">
                <a:solidFill>
                  <a:schemeClr val="tx1"/>
                </a:solidFill>
                <a:latin typeface="思源黑体 CN Medium" panose="020B0600000000000000" pitchFamily="34" charset="-122"/>
                <a:ea typeface="思源黑体 CN Medium" panose="020B0600000000000000"/>
                <a:sym typeface="+mn-ea"/>
              </a:rPr>
              <a:t>deferred as</a:t>
            </a:r>
            <a:r>
              <a:rPr lang="zh-CN" altLang="en-US" sz="6000" dirty="0">
                <a:solidFill>
                  <a:schemeClr val="tx1"/>
                </a:solidFill>
                <a:latin typeface="思源黑体 CN Medium" panose="020B0600000000000000" pitchFamily="34" charset="-122"/>
                <a:ea typeface="思源黑体 CN Medium" panose="020B0600000000000000"/>
                <a:sym typeface="+mn-ea"/>
              </a:rPr>
              <a:t>导入</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
        <p:nvSpPr>
          <p:cNvPr id="3" name="矩形 2">
            <a:extLst>
              <a:ext uri="{FF2B5EF4-FFF2-40B4-BE49-F238E27FC236}">
                <a16:creationId xmlns:a16="http://schemas.microsoft.com/office/drawing/2014/main" id="{C5B28A0D-E8D9-4DCA-9368-A5D1A5DCE1EC}"/>
              </a:ext>
            </a:extLst>
          </p:cNvPr>
          <p:cNvSpPr/>
          <p:nvPr/>
        </p:nvSpPr>
        <p:spPr>
          <a:xfrm>
            <a:off x="5434330" y="4575116"/>
            <a:ext cx="13077190" cy="6858843"/>
          </a:xfrm>
          <a:prstGeom prst="rect">
            <a:avLst/>
          </a:prstGeom>
          <a:ln>
            <a:solidFill>
              <a:schemeClr val="accent1"/>
            </a:solidFill>
          </a:ln>
        </p:spPr>
        <p:txBody>
          <a:bodyPr wrap="square">
            <a:spAutoFit/>
          </a:bodyPr>
          <a:lstStyle/>
          <a:p>
            <a:r>
              <a:rPr lang="en-US" altLang="zh-CN" sz="4400" dirty="0">
                <a:latin typeface="Consolas" panose="020B0609020204030204" pitchFamily="49" charset="0"/>
              </a:rPr>
              <a:t>import 'MyLib1.dart' </a:t>
            </a:r>
            <a:r>
              <a:rPr lang="en-US" altLang="zh-CN" sz="4400" dirty="0">
                <a:solidFill>
                  <a:srgbClr val="FF0000"/>
                </a:solidFill>
                <a:latin typeface="Consolas" panose="020B0609020204030204" pitchFamily="49" charset="0"/>
              </a:rPr>
              <a:t>deferred as </a:t>
            </a:r>
            <a:r>
              <a:rPr lang="en-US" altLang="zh-CN" sz="4400" dirty="0">
                <a:latin typeface="Consolas" panose="020B0609020204030204" pitchFamily="49" charset="0"/>
              </a:rPr>
              <a:t>lazyLib;</a:t>
            </a:r>
          </a:p>
          <a:p>
            <a:endParaRPr lang="en-US" altLang="zh-CN" sz="4400" dirty="0">
              <a:latin typeface="Consolas" panose="020B0609020204030204" pitchFamily="49" charset="0"/>
            </a:endParaRPr>
          </a:p>
          <a:p>
            <a:r>
              <a:rPr lang="en-US" altLang="zh-CN" sz="4400" dirty="0">
                <a:latin typeface="Consolas" panose="020B0609020204030204" pitchFamily="49" charset="0"/>
              </a:rPr>
              <a:t>void main() {</a:t>
            </a:r>
          </a:p>
          <a:p>
            <a:r>
              <a:rPr lang="en-US" altLang="zh-CN" sz="4400" dirty="0">
                <a:latin typeface="Consolas" panose="020B0609020204030204" pitchFamily="49" charset="0"/>
              </a:rPr>
              <a:t>  lazyLoad();</a:t>
            </a:r>
          </a:p>
          <a:p>
            <a:r>
              <a:rPr lang="en-US" altLang="zh-CN" sz="4400" dirty="0">
                <a:latin typeface="Consolas" panose="020B0609020204030204" pitchFamily="49" charset="0"/>
              </a:rPr>
              <a:t>}</a:t>
            </a:r>
          </a:p>
          <a:p>
            <a:r>
              <a:rPr lang="en-US" altLang="zh-CN" sz="4400" dirty="0">
                <a:latin typeface="Consolas" panose="020B0609020204030204" pitchFamily="49" charset="0"/>
              </a:rPr>
              <a:t>lazyLoad() </a:t>
            </a:r>
            <a:r>
              <a:rPr lang="en-US" altLang="zh-CN" sz="4400" dirty="0">
                <a:solidFill>
                  <a:schemeClr val="accent5"/>
                </a:solidFill>
                <a:latin typeface="Consolas" panose="020B0609020204030204" pitchFamily="49" charset="0"/>
              </a:rPr>
              <a:t>async</a:t>
            </a:r>
            <a:r>
              <a:rPr lang="en-US" altLang="zh-CN" sz="4400" dirty="0">
                <a:latin typeface="Consolas" panose="020B0609020204030204" pitchFamily="49" charset="0"/>
              </a:rPr>
              <a:t> {</a:t>
            </a:r>
          </a:p>
          <a:p>
            <a:r>
              <a:rPr lang="en-US" altLang="zh-CN" sz="4400" dirty="0">
                <a:latin typeface="Consolas" panose="020B0609020204030204" pitchFamily="49" charset="0"/>
              </a:rPr>
              <a:t>  </a:t>
            </a:r>
            <a:r>
              <a:rPr lang="en-US" altLang="zh-CN" sz="4400" dirty="0">
                <a:solidFill>
                  <a:schemeClr val="accent5"/>
                </a:solidFill>
                <a:latin typeface="Consolas" panose="020B0609020204030204" pitchFamily="49" charset="0"/>
              </a:rPr>
              <a:t>await</a:t>
            </a:r>
            <a:r>
              <a:rPr lang="en-US" altLang="zh-CN" sz="4400" dirty="0">
                <a:latin typeface="Consolas" panose="020B0609020204030204" pitchFamily="49" charset="0"/>
              </a:rPr>
              <a:t> lazyLib.</a:t>
            </a:r>
            <a:r>
              <a:rPr lang="en-US" altLang="zh-CN" sz="4400" dirty="0">
                <a:solidFill>
                  <a:srgbClr val="FF0000"/>
                </a:solidFill>
                <a:latin typeface="Consolas" panose="020B0609020204030204" pitchFamily="49" charset="0"/>
              </a:rPr>
              <a:t>loadLibrary</a:t>
            </a:r>
            <a:r>
              <a:rPr lang="en-US" altLang="zh-CN" sz="4400" dirty="0">
                <a:latin typeface="Consolas" panose="020B0609020204030204" pitchFamily="49" charset="0"/>
              </a:rPr>
              <a:t>();</a:t>
            </a:r>
          </a:p>
          <a:p>
            <a:r>
              <a:rPr lang="en-US" altLang="zh-CN" sz="4400" dirty="0">
                <a:latin typeface="Consolas" panose="020B0609020204030204" pitchFamily="49" charset="0"/>
              </a:rPr>
              <a:t>  var t = lazyLib.Test();</a:t>
            </a:r>
          </a:p>
          <a:p>
            <a:r>
              <a:rPr lang="en-US" altLang="zh-CN" sz="4400" dirty="0">
                <a:latin typeface="Consolas" panose="020B0609020204030204" pitchFamily="49" charset="0"/>
              </a:rPr>
              <a:t>  t.test();</a:t>
            </a:r>
          </a:p>
          <a:p>
            <a:r>
              <a:rPr lang="en-US" altLang="zh-CN" sz="4400" dirty="0">
                <a:latin typeface="Consolas" panose="020B0609020204030204" pitchFamily="49" charset="0"/>
              </a:rPr>
              <a:t>}</a:t>
            </a:r>
            <a:endParaRPr lang="zh-CN" altLang="en-US" sz="4400" dirty="0">
              <a:latin typeface="Consolas" panose="020B0609020204030204" pitchFamily="49" charset="0"/>
            </a:endParaRPr>
          </a:p>
        </p:txBody>
      </p:sp>
      <p:sp>
        <p:nvSpPr>
          <p:cNvPr id="6" name="文本框 5">
            <a:extLst>
              <a:ext uri="{FF2B5EF4-FFF2-40B4-BE49-F238E27FC236}">
                <a16:creationId xmlns:a16="http://schemas.microsoft.com/office/drawing/2014/main" id="{7E4F67BA-B027-4DAF-9169-A64184B130D7}"/>
              </a:ext>
            </a:extLst>
          </p:cNvPr>
          <p:cNvSpPr txBox="1"/>
          <p:nvPr/>
        </p:nvSpPr>
        <p:spPr>
          <a:xfrm>
            <a:off x="5434330" y="3189656"/>
            <a:ext cx="13435789"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使用标识符调用</a:t>
            </a:r>
            <a:r>
              <a:rPr lang="en-US" altLang="zh-CN" sz="6000" dirty="0">
                <a:solidFill>
                  <a:schemeClr val="tx1"/>
                </a:solidFill>
                <a:latin typeface="思源黑体 CN Medium" panose="020B0600000000000000" pitchFamily="34" charset="-122"/>
                <a:ea typeface="思源黑体 CN Medium" panose="020B0600000000000000"/>
                <a:sym typeface="+mn-ea"/>
              </a:rPr>
              <a:t>loadLibrary()</a:t>
            </a:r>
            <a:r>
              <a:rPr lang="zh-CN" altLang="en-US" sz="6000" dirty="0">
                <a:solidFill>
                  <a:schemeClr val="tx1"/>
                </a:solidFill>
                <a:latin typeface="思源黑体 CN Medium" panose="020B0600000000000000" pitchFamily="34" charset="-122"/>
                <a:ea typeface="思源黑体 CN Medium" panose="020B0600000000000000"/>
                <a:sym typeface="+mn-ea"/>
              </a:rPr>
              <a:t>加载库</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222932321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库</a:t>
            </a:r>
            <a:r>
              <a:rPr lang="en-US" altLang="zh-CN" dirty="0">
                <a:solidFill>
                  <a:schemeClr val="tx1"/>
                </a:solidFill>
              </a:rPr>
              <a:t>-</a:t>
            </a:r>
            <a:r>
              <a:rPr lang="zh-CN" altLang="en-US" dirty="0">
                <a:solidFill>
                  <a:schemeClr val="tx1"/>
                </a:solidFill>
              </a:rPr>
              <a:t>自定义库</a:t>
            </a:r>
          </a:p>
        </p:txBody>
      </p:sp>
      <p:sp>
        <p:nvSpPr>
          <p:cNvPr id="3" name="矩形 2">
            <a:extLst>
              <a:ext uri="{FF2B5EF4-FFF2-40B4-BE49-F238E27FC236}">
                <a16:creationId xmlns:a16="http://schemas.microsoft.com/office/drawing/2014/main" id="{C5B28A0D-E8D9-4DCA-9368-A5D1A5DCE1EC}"/>
              </a:ext>
            </a:extLst>
          </p:cNvPr>
          <p:cNvSpPr/>
          <p:nvPr/>
        </p:nvSpPr>
        <p:spPr>
          <a:xfrm>
            <a:off x="472966" y="2214669"/>
            <a:ext cx="11340180" cy="4832092"/>
          </a:xfrm>
          <a:prstGeom prst="rect">
            <a:avLst/>
          </a:prstGeom>
          <a:ln>
            <a:solidFill>
              <a:schemeClr val="accent1"/>
            </a:solidFill>
          </a:ln>
        </p:spPr>
        <p:txBody>
          <a:bodyPr wrap="square">
            <a:spAutoFit/>
          </a:bodyPr>
          <a:lstStyle/>
          <a:p>
            <a:r>
              <a:rPr lang="en-US" altLang="zh-CN" sz="4400" dirty="0">
                <a:solidFill>
                  <a:schemeClr val="accent3"/>
                </a:solidFill>
                <a:latin typeface="Consolas" panose="020B0609020204030204" pitchFamily="49" charset="0"/>
              </a:rPr>
              <a:t>//mylib/mylib.dart</a:t>
            </a:r>
          </a:p>
          <a:p>
            <a:r>
              <a:rPr lang="en-US" altLang="zh-CN" sz="4400" dirty="0">
                <a:solidFill>
                  <a:schemeClr val="accent5"/>
                </a:solidFill>
                <a:latin typeface="Consolas" panose="020B0609020204030204" pitchFamily="49" charset="0"/>
              </a:rPr>
              <a:t>library</a:t>
            </a:r>
            <a:r>
              <a:rPr lang="en-US" altLang="zh-CN" sz="4400" dirty="0">
                <a:latin typeface="Consolas" panose="020B0609020204030204" pitchFamily="49" charset="0"/>
              </a:rPr>
              <a:t> mylib;</a:t>
            </a:r>
          </a:p>
          <a:p>
            <a:endParaRPr lang="en-US" altLang="zh-CN" sz="4400" dirty="0">
              <a:latin typeface="Consolas" panose="020B0609020204030204" pitchFamily="49" charset="0"/>
            </a:endParaRPr>
          </a:p>
          <a:p>
            <a:r>
              <a:rPr lang="en-US" altLang="zh-CN" sz="4400" dirty="0">
                <a:solidFill>
                  <a:schemeClr val="accent5"/>
                </a:solidFill>
                <a:latin typeface="Consolas" panose="020B0609020204030204" pitchFamily="49" charset="0"/>
              </a:rPr>
              <a:t>part</a:t>
            </a:r>
            <a:r>
              <a:rPr lang="en-US" altLang="zh-CN" sz="4400" dirty="0">
                <a:latin typeface="Consolas" panose="020B0609020204030204" pitchFamily="49" charset="0"/>
              </a:rPr>
              <a:t> 'util.dart';</a:t>
            </a:r>
          </a:p>
          <a:p>
            <a:r>
              <a:rPr lang="en-US" altLang="zh-CN" sz="4400" dirty="0">
                <a:solidFill>
                  <a:schemeClr val="accent5"/>
                </a:solidFill>
                <a:latin typeface="Consolas" panose="020B0609020204030204" pitchFamily="49" charset="0"/>
              </a:rPr>
              <a:t>part</a:t>
            </a:r>
            <a:r>
              <a:rPr lang="en-US" altLang="zh-CN" sz="4400" dirty="0">
                <a:latin typeface="Consolas" panose="020B0609020204030204" pitchFamily="49" charset="0"/>
              </a:rPr>
              <a:t> 'tool.dart';</a:t>
            </a:r>
          </a:p>
          <a:p>
            <a:endParaRPr lang="en-US" altLang="zh-CN" sz="4400" dirty="0">
              <a:latin typeface="Consolas" panose="020B0609020204030204" pitchFamily="49" charset="0"/>
            </a:endParaRPr>
          </a:p>
          <a:p>
            <a:r>
              <a:rPr lang="en-US" altLang="zh-CN" sz="4400" dirty="0">
                <a:latin typeface="Consolas" panose="020B0609020204030204" pitchFamily="49" charset="0"/>
              </a:rPr>
              <a:t>void printMyLib() =&gt; print('mylib');</a:t>
            </a:r>
            <a:endParaRPr lang="zh-CN" altLang="en-US" sz="4400" dirty="0">
              <a:latin typeface="Consolas" panose="020B0609020204030204" pitchFamily="49" charset="0"/>
            </a:endParaRPr>
          </a:p>
        </p:txBody>
      </p:sp>
      <p:sp>
        <p:nvSpPr>
          <p:cNvPr id="7" name="矩形 6">
            <a:extLst>
              <a:ext uri="{FF2B5EF4-FFF2-40B4-BE49-F238E27FC236}">
                <a16:creationId xmlns:a16="http://schemas.microsoft.com/office/drawing/2014/main" id="{B65BB356-64FC-40E8-82DA-D113ADA38CF6}"/>
              </a:ext>
            </a:extLst>
          </p:cNvPr>
          <p:cNvSpPr/>
          <p:nvPr/>
        </p:nvSpPr>
        <p:spPr>
          <a:xfrm>
            <a:off x="12065584" y="2214669"/>
            <a:ext cx="10500838" cy="2123658"/>
          </a:xfrm>
          <a:prstGeom prst="rect">
            <a:avLst/>
          </a:prstGeom>
          <a:ln>
            <a:solidFill>
              <a:schemeClr val="accent1"/>
            </a:solidFill>
          </a:ln>
        </p:spPr>
        <p:txBody>
          <a:bodyPr wrap="square">
            <a:spAutoFit/>
          </a:bodyPr>
          <a:lstStyle/>
          <a:p>
            <a:r>
              <a:rPr lang="en-US" altLang="zh-CN" sz="4400" dirty="0">
                <a:solidFill>
                  <a:schemeClr val="accent3"/>
                </a:solidFill>
                <a:latin typeface="Consolas" panose="020B0609020204030204" pitchFamily="49" charset="0"/>
              </a:rPr>
              <a:t>//mylib/tool.dart</a:t>
            </a:r>
          </a:p>
          <a:p>
            <a:r>
              <a:rPr lang="en-US" altLang="zh-CN" sz="4400" dirty="0">
                <a:solidFill>
                  <a:schemeClr val="accent5"/>
                </a:solidFill>
                <a:latin typeface="Consolas" panose="020B0609020204030204" pitchFamily="49" charset="0"/>
              </a:rPr>
              <a:t>part of </a:t>
            </a:r>
            <a:r>
              <a:rPr lang="en-US" altLang="zh-CN" sz="4400" dirty="0">
                <a:latin typeface="Consolas" panose="020B0609020204030204" pitchFamily="49" charset="0"/>
              </a:rPr>
              <a:t>mylib;</a:t>
            </a:r>
          </a:p>
          <a:p>
            <a:r>
              <a:rPr lang="en-US" altLang="zh-CN" sz="4400" dirty="0">
                <a:latin typeface="Consolas" panose="020B0609020204030204" pitchFamily="49" charset="0"/>
              </a:rPr>
              <a:t>void printTool() =&gt; print('tool');</a:t>
            </a:r>
            <a:endParaRPr lang="zh-CN" altLang="en-US" sz="4400" dirty="0">
              <a:latin typeface="Consolas" panose="020B0609020204030204" pitchFamily="49" charset="0"/>
            </a:endParaRPr>
          </a:p>
        </p:txBody>
      </p:sp>
      <p:sp>
        <p:nvSpPr>
          <p:cNvPr id="8" name="矩形 7">
            <a:extLst>
              <a:ext uri="{FF2B5EF4-FFF2-40B4-BE49-F238E27FC236}">
                <a16:creationId xmlns:a16="http://schemas.microsoft.com/office/drawing/2014/main" id="{4CDEB04F-4649-4547-9FB1-2C13F93BD130}"/>
              </a:ext>
            </a:extLst>
          </p:cNvPr>
          <p:cNvSpPr/>
          <p:nvPr/>
        </p:nvSpPr>
        <p:spPr>
          <a:xfrm>
            <a:off x="12065584" y="4880842"/>
            <a:ext cx="10500838" cy="2123658"/>
          </a:xfrm>
          <a:prstGeom prst="rect">
            <a:avLst/>
          </a:prstGeom>
          <a:ln>
            <a:solidFill>
              <a:schemeClr val="accent1"/>
            </a:solidFill>
          </a:ln>
        </p:spPr>
        <p:txBody>
          <a:bodyPr wrap="square">
            <a:spAutoFit/>
          </a:bodyPr>
          <a:lstStyle/>
          <a:p>
            <a:r>
              <a:rPr lang="en-US" altLang="zh-CN" sz="4400" dirty="0">
                <a:solidFill>
                  <a:schemeClr val="accent3"/>
                </a:solidFill>
                <a:latin typeface="Consolas" panose="020B0609020204030204" pitchFamily="49" charset="0"/>
              </a:rPr>
              <a:t>//mylib/util.dart</a:t>
            </a:r>
          </a:p>
          <a:p>
            <a:r>
              <a:rPr lang="en-US" altLang="zh-CN" sz="4400" dirty="0">
                <a:solidFill>
                  <a:schemeClr val="accent5"/>
                </a:solidFill>
                <a:latin typeface="Consolas" panose="020B0609020204030204" pitchFamily="49" charset="0"/>
              </a:rPr>
              <a:t>part of </a:t>
            </a:r>
            <a:r>
              <a:rPr lang="en-US" altLang="zh-CN" sz="4400" dirty="0">
                <a:latin typeface="Consolas" panose="020B0609020204030204" pitchFamily="49" charset="0"/>
              </a:rPr>
              <a:t>mylib;</a:t>
            </a:r>
          </a:p>
          <a:p>
            <a:r>
              <a:rPr lang="en-US" altLang="zh-CN" sz="4400" dirty="0">
                <a:latin typeface="Consolas" panose="020B0609020204030204" pitchFamily="49" charset="0"/>
              </a:rPr>
              <a:t>void printUtil() =&gt; print('util');</a:t>
            </a:r>
            <a:endParaRPr lang="zh-CN" altLang="en-US" sz="4400" dirty="0">
              <a:latin typeface="Consolas" panose="020B0609020204030204" pitchFamily="49" charset="0"/>
            </a:endParaRPr>
          </a:p>
        </p:txBody>
      </p:sp>
      <p:sp>
        <p:nvSpPr>
          <p:cNvPr id="10" name="矩形 9">
            <a:extLst>
              <a:ext uri="{FF2B5EF4-FFF2-40B4-BE49-F238E27FC236}">
                <a16:creationId xmlns:a16="http://schemas.microsoft.com/office/drawing/2014/main" id="{8D7E86DB-C875-4A01-A434-59FFEB247E39}"/>
              </a:ext>
            </a:extLst>
          </p:cNvPr>
          <p:cNvSpPr/>
          <p:nvPr/>
        </p:nvSpPr>
        <p:spPr>
          <a:xfrm>
            <a:off x="6395494" y="7589276"/>
            <a:ext cx="11340180" cy="4832092"/>
          </a:xfrm>
          <a:prstGeom prst="rect">
            <a:avLst/>
          </a:prstGeom>
          <a:ln>
            <a:solidFill>
              <a:schemeClr val="accent1"/>
            </a:solidFill>
          </a:ln>
        </p:spPr>
        <p:txBody>
          <a:bodyPr wrap="square">
            <a:spAutoFit/>
          </a:bodyPr>
          <a:lstStyle/>
          <a:p>
            <a:r>
              <a:rPr lang="en-US" altLang="zh-CN" sz="4400" dirty="0">
                <a:latin typeface="Consolas" panose="020B0609020204030204" pitchFamily="49" charset="0"/>
              </a:rPr>
              <a:t>import 'mylib/mylib.dart';</a:t>
            </a:r>
            <a:endParaRPr lang="zh-CN" altLang="en-US" sz="4400" dirty="0">
              <a:latin typeface="Consolas" panose="020B0609020204030204" pitchFamily="49" charset="0"/>
            </a:endParaRPr>
          </a:p>
          <a:p>
            <a:endParaRPr lang="zh-CN" altLang="en-US" sz="4400" dirty="0">
              <a:latin typeface="Consolas" panose="020B0609020204030204" pitchFamily="49" charset="0"/>
            </a:endParaRPr>
          </a:p>
          <a:p>
            <a:r>
              <a:rPr lang="en-US" altLang="zh-CN" sz="4400" dirty="0">
                <a:latin typeface="Consolas" panose="020B0609020204030204" pitchFamily="49" charset="0"/>
              </a:rPr>
              <a:t>void main() {</a:t>
            </a:r>
          </a:p>
          <a:p>
            <a:r>
              <a:rPr lang="en-US" altLang="zh-CN" sz="4400" dirty="0">
                <a:latin typeface="Consolas" panose="020B0609020204030204" pitchFamily="49" charset="0"/>
              </a:rPr>
              <a:t>  printMyLib();</a:t>
            </a:r>
          </a:p>
          <a:p>
            <a:r>
              <a:rPr lang="en-US" altLang="zh-CN" sz="4400" dirty="0">
                <a:latin typeface="Consolas" panose="020B0609020204030204" pitchFamily="49" charset="0"/>
              </a:rPr>
              <a:t>  printUtil();</a:t>
            </a:r>
          </a:p>
          <a:p>
            <a:r>
              <a:rPr lang="en-US" altLang="zh-CN" sz="4400" dirty="0">
                <a:latin typeface="Consolas" panose="020B0609020204030204" pitchFamily="49" charset="0"/>
              </a:rPr>
              <a:t>  printTool();</a:t>
            </a:r>
          </a:p>
          <a:p>
            <a:r>
              <a:rPr lang="en-US" altLang="zh-CN" sz="4400" dirty="0">
                <a:latin typeface="Consolas" panose="020B0609020204030204" pitchFamily="49" charset="0"/>
              </a:rPr>
              <a:t>}</a:t>
            </a:r>
            <a:endParaRPr lang="zh-CN" altLang="en-US" sz="4400" dirty="0">
              <a:latin typeface="Consolas" panose="020B0609020204030204" pitchFamily="49" charset="0"/>
            </a:endParaRPr>
          </a:p>
        </p:txBody>
      </p:sp>
    </p:spTree>
    <p:extLst>
      <p:ext uri="{BB962C8B-B14F-4D97-AF65-F5344CB8AC3E}">
        <p14:creationId xmlns:p14="http://schemas.microsoft.com/office/powerpoint/2010/main" val="187052633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异步</a:t>
            </a:r>
            <a:r>
              <a:rPr lang="en-US" altLang="zh-CN" dirty="0">
                <a:solidFill>
                  <a:schemeClr val="tx1"/>
                </a:solidFill>
              </a:rPr>
              <a:t>-async</a:t>
            </a:r>
            <a:r>
              <a:rPr lang="zh-CN" altLang="en-US" dirty="0">
                <a:solidFill>
                  <a:schemeClr val="tx1"/>
                </a:solidFill>
              </a:rPr>
              <a:t>和</a:t>
            </a:r>
            <a:r>
              <a:rPr lang="en-US" altLang="zh-CN" dirty="0">
                <a:solidFill>
                  <a:schemeClr val="tx1"/>
                </a:solidFill>
              </a:rPr>
              <a:t>await</a:t>
            </a:r>
            <a:endParaRPr lang="zh-CN" altLang="en-US" dirty="0">
              <a:solidFill>
                <a:schemeClr val="tx1"/>
              </a:solidFill>
            </a:endParaRPr>
          </a:p>
        </p:txBody>
      </p:sp>
      <p:sp>
        <p:nvSpPr>
          <p:cNvPr id="4" name="矩形 3">
            <a:extLst>
              <a:ext uri="{FF2B5EF4-FFF2-40B4-BE49-F238E27FC236}">
                <a16:creationId xmlns:a16="http://schemas.microsoft.com/office/drawing/2014/main" id="{5210C7F2-95CA-4DD8-B926-D689815415B7}"/>
              </a:ext>
            </a:extLst>
          </p:cNvPr>
          <p:cNvSpPr/>
          <p:nvPr/>
        </p:nvSpPr>
        <p:spPr>
          <a:xfrm>
            <a:off x="8188960" y="1791940"/>
            <a:ext cx="7579359" cy="10002738"/>
          </a:xfrm>
          <a:prstGeom prst="rect">
            <a:avLst/>
          </a:prstGeom>
          <a:ln>
            <a:solidFill>
              <a:schemeClr val="accent1"/>
            </a:solidFill>
          </a:ln>
        </p:spPr>
        <p:txBody>
          <a:bodyPr wrap="square">
            <a:spAutoFit/>
          </a:bodyPr>
          <a:lstStyle/>
          <a:p>
            <a:r>
              <a:rPr lang="en-US" altLang="zh-CN" sz="2800" dirty="0">
                <a:latin typeface="Consolas" panose="020B0609020204030204" pitchFamily="49" charset="0"/>
              </a:rPr>
              <a:t>void main(){</a:t>
            </a:r>
          </a:p>
          <a:p>
            <a:r>
              <a:rPr lang="en-US" altLang="zh-CN" sz="2800" dirty="0">
                <a:latin typeface="Consolas" panose="020B0609020204030204" pitchFamily="49" charset="0"/>
              </a:rPr>
              <a:t>  getName1();</a:t>
            </a:r>
          </a:p>
          <a:p>
            <a:r>
              <a:rPr lang="en-US" altLang="zh-CN" sz="2800" dirty="0">
                <a:latin typeface="Consolas" panose="020B0609020204030204" pitchFamily="49" charset="0"/>
              </a:rPr>
              <a:t>  getName2();</a:t>
            </a:r>
          </a:p>
          <a:p>
            <a:r>
              <a:rPr lang="en-US" altLang="zh-CN" sz="2800" dirty="0">
                <a:latin typeface="Consolas" panose="020B0609020204030204" pitchFamily="49" charset="0"/>
              </a:rPr>
              <a:t>  getName3();</a:t>
            </a:r>
          </a:p>
          <a:p>
            <a:r>
              <a:rPr lang="en-US" altLang="zh-CN" sz="2800" dirty="0">
                <a:latin typeface="Consolas" panose="020B0609020204030204" pitchFamily="49" charset="0"/>
              </a:rPr>
              <a:t>}</a:t>
            </a:r>
            <a:endParaRPr lang="zh-CN" altLang="en-US" sz="2800" dirty="0">
              <a:latin typeface="Consolas" panose="020B0609020204030204" pitchFamily="49" charset="0"/>
            </a:endParaRPr>
          </a:p>
          <a:p>
            <a:endParaRPr lang="en-US" altLang="zh-CN" sz="2800" dirty="0">
              <a:latin typeface="Consolas" panose="020B0609020204030204" pitchFamily="49" charset="0"/>
            </a:endParaRPr>
          </a:p>
          <a:p>
            <a:r>
              <a:rPr lang="en-US" altLang="zh-CN" sz="2800" dirty="0">
                <a:solidFill>
                  <a:schemeClr val="accent5"/>
                </a:solidFill>
                <a:latin typeface="Consolas" panose="020B0609020204030204" pitchFamily="49" charset="0"/>
              </a:rPr>
              <a:t>Future</a:t>
            </a:r>
            <a:r>
              <a:rPr lang="en-US" altLang="zh-CN" sz="2800" dirty="0">
                <a:latin typeface="Consolas" panose="020B0609020204030204" pitchFamily="49" charset="0"/>
              </a:rPr>
              <a:t> getName1() </a:t>
            </a:r>
            <a:r>
              <a:rPr lang="en-US" altLang="zh-CN" sz="2800" dirty="0">
                <a:solidFill>
                  <a:schemeClr val="accent5"/>
                </a:solidFill>
                <a:latin typeface="Consolas" panose="020B0609020204030204" pitchFamily="49" charset="0"/>
              </a:rPr>
              <a:t>async</a:t>
            </a:r>
            <a:r>
              <a:rPr lang="en-US" altLang="zh-CN" sz="2800" dirty="0">
                <a:latin typeface="Consolas" panose="020B0609020204030204" pitchFamily="49" charset="0"/>
              </a:rPr>
              <a:t> {</a:t>
            </a:r>
          </a:p>
          <a:p>
            <a:r>
              <a:rPr lang="en-US" altLang="zh-CN" sz="2800" dirty="0">
                <a:latin typeface="Consolas" panose="020B0609020204030204" pitchFamily="49" charset="0"/>
              </a:rPr>
              <a:t>  </a:t>
            </a:r>
            <a:r>
              <a:rPr lang="en-US" altLang="zh-CN" sz="2800" dirty="0">
                <a:solidFill>
                  <a:schemeClr val="accent5"/>
                </a:solidFill>
                <a:latin typeface="Consolas" panose="020B0609020204030204" pitchFamily="49" charset="0"/>
              </a:rPr>
              <a:t>await</a:t>
            </a:r>
            <a:r>
              <a:rPr lang="en-US" altLang="zh-CN" sz="2800" dirty="0">
                <a:latin typeface="Consolas" panose="020B0609020204030204" pitchFamily="49" charset="0"/>
              </a:rPr>
              <a:t> getStr1();</a:t>
            </a:r>
          </a:p>
          <a:p>
            <a:r>
              <a:rPr lang="en-US" altLang="zh-CN" sz="2800" dirty="0">
                <a:solidFill>
                  <a:schemeClr val="accent5"/>
                </a:solidFill>
                <a:latin typeface="Consolas" panose="020B0609020204030204" pitchFamily="49" charset="0"/>
              </a:rPr>
              <a:t>  await</a:t>
            </a:r>
            <a:r>
              <a:rPr lang="en-US" altLang="zh-CN" sz="2800" dirty="0">
                <a:latin typeface="Consolas" panose="020B0609020204030204" pitchFamily="49" charset="0"/>
              </a:rPr>
              <a:t> getStr2();</a:t>
            </a:r>
          </a:p>
          <a:p>
            <a:r>
              <a:rPr lang="en-US" altLang="zh-CN" sz="2800" dirty="0">
                <a:latin typeface="Consolas" panose="020B0609020204030204" pitchFamily="49" charset="0"/>
              </a:rPr>
              <a:t>  print('getName1’);</a:t>
            </a:r>
          </a:p>
          <a:p>
            <a:r>
              <a:rPr lang="en-US" altLang="zh-CN" sz="2800" dirty="0">
                <a:latin typeface="Consolas" panose="020B0609020204030204" pitchFamily="49" charset="0"/>
              </a:rPr>
              <a:t>}</a:t>
            </a:r>
          </a:p>
          <a:p>
            <a:r>
              <a:rPr lang="en-US" altLang="zh-CN" sz="2800" dirty="0">
                <a:latin typeface="Consolas" panose="020B0609020204030204" pitchFamily="49" charset="0"/>
              </a:rPr>
              <a:t>getStr1() {</a:t>
            </a:r>
          </a:p>
          <a:p>
            <a:r>
              <a:rPr lang="en-US" altLang="zh-CN" sz="2800" dirty="0">
                <a:latin typeface="Consolas" panose="020B0609020204030204" pitchFamily="49" charset="0"/>
              </a:rPr>
              <a:t>  print('getStr1’);</a:t>
            </a:r>
          </a:p>
          <a:p>
            <a:r>
              <a:rPr lang="en-US" altLang="zh-CN" sz="2800" dirty="0">
                <a:latin typeface="Consolas" panose="020B0609020204030204" pitchFamily="49" charset="0"/>
              </a:rPr>
              <a:t>}</a:t>
            </a:r>
          </a:p>
          <a:p>
            <a:r>
              <a:rPr lang="en-US" altLang="zh-CN" sz="2800" dirty="0">
                <a:latin typeface="Consolas" panose="020B0609020204030204" pitchFamily="49" charset="0"/>
              </a:rPr>
              <a:t>getStr2() {</a:t>
            </a:r>
          </a:p>
          <a:p>
            <a:r>
              <a:rPr lang="en-US" altLang="zh-CN" sz="2800" dirty="0">
                <a:latin typeface="Consolas" panose="020B0609020204030204" pitchFamily="49" charset="0"/>
              </a:rPr>
              <a:t>  print('getStr2’);</a:t>
            </a:r>
          </a:p>
          <a:p>
            <a:r>
              <a:rPr lang="en-US" altLang="zh-CN" sz="2800" dirty="0">
                <a:latin typeface="Consolas" panose="020B0609020204030204" pitchFamily="49" charset="0"/>
              </a:rPr>
              <a:t>}</a:t>
            </a:r>
          </a:p>
          <a:p>
            <a:r>
              <a:rPr lang="en-US" altLang="zh-CN" sz="2800" dirty="0">
                <a:latin typeface="Consolas" panose="020B0609020204030204" pitchFamily="49" charset="0"/>
              </a:rPr>
              <a:t>getName2() {</a:t>
            </a:r>
          </a:p>
          <a:p>
            <a:r>
              <a:rPr lang="en-US" altLang="zh-CN" sz="2800" dirty="0">
                <a:latin typeface="Consolas" panose="020B0609020204030204" pitchFamily="49" charset="0"/>
              </a:rPr>
              <a:t>  print('getName2’);</a:t>
            </a:r>
          </a:p>
          <a:p>
            <a:r>
              <a:rPr lang="en-US" altLang="zh-CN" sz="2800" dirty="0">
                <a:latin typeface="Consolas" panose="020B0609020204030204" pitchFamily="49" charset="0"/>
              </a:rPr>
              <a:t>}</a:t>
            </a:r>
          </a:p>
          <a:p>
            <a:r>
              <a:rPr lang="en-US" altLang="zh-CN" sz="2800" dirty="0">
                <a:latin typeface="Consolas" panose="020B0609020204030204" pitchFamily="49" charset="0"/>
              </a:rPr>
              <a:t>getName3() {</a:t>
            </a:r>
          </a:p>
          <a:p>
            <a:r>
              <a:rPr lang="en-US" altLang="zh-CN" sz="2800" dirty="0">
                <a:latin typeface="Consolas" panose="020B0609020204030204" pitchFamily="49" charset="0"/>
              </a:rPr>
              <a:t>  print('getName3’);</a:t>
            </a:r>
          </a:p>
          <a:p>
            <a:r>
              <a:rPr lang="en-US" altLang="zh-CN" sz="2800" dirty="0">
                <a:latin typeface="Consolas" panose="020B0609020204030204" pitchFamily="49" charset="0"/>
              </a:rPr>
              <a:t>}</a:t>
            </a:r>
          </a:p>
        </p:txBody>
      </p:sp>
    </p:spTree>
    <p:extLst>
      <p:ext uri="{BB962C8B-B14F-4D97-AF65-F5344CB8AC3E}">
        <p14:creationId xmlns:p14="http://schemas.microsoft.com/office/powerpoint/2010/main" val="203442173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异步</a:t>
            </a:r>
            <a:r>
              <a:rPr lang="en-US" altLang="zh-CN" dirty="0">
                <a:solidFill>
                  <a:schemeClr val="tx1"/>
                </a:solidFill>
              </a:rPr>
              <a:t>-then,catchError,whenComplete</a:t>
            </a:r>
            <a:endParaRPr lang="zh-CN" altLang="en-US" dirty="0">
              <a:solidFill>
                <a:schemeClr val="tx1"/>
              </a:solidFill>
            </a:endParaRPr>
          </a:p>
        </p:txBody>
      </p:sp>
      <p:sp>
        <p:nvSpPr>
          <p:cNvPr id="10" name="矩形 9">
            <a:extLst>
              <a:ext uri="{FF2B5EF4-FFF2-40B4-BE49-F238E27FC236}">
                <a16:creationId xmlns:a16="http://schemas.microsoft.com/office/drawing/2014/main" id="{8D7E86DB-C875-4A01-A434-59FFEB247E39}"/>
              </a:ext>
            </a:extLst>
          </p:cNvPr>
          <p:cNvSpPr/>
          <p:nvPr/>
        </p:nvSpPr>
        <p:spPr>
          <a:xfrm>
            <a:off x="506507" y="4064129"/>
            <a:ext cx="22026373" cy="5509200"/>
          </a:xfrm>
          <a:prstGeom prst="rect">
            <a:avLst/>
          </a:prstGeom>
          <a:ln>
            <a:solidFill>
              <a:schemeClr val="accent1"/>
            </a:solidFill>
          </a:ln>
        </p:spPr>
        <p:txBody>
          <a:bodyPr wrap="square">
            <a:spAutoFit/>
          </a:bodyPr>
          <a:lstStyle/>
          <a:p>
            <a:r>
              <a:rPr lang="en-US" altLang="zh-CN" sz="4400" dirty="0">
                <a:latin typeface="Consolas" panose="020B0609020204030204" pitchFamily="49" charset="0"/>
              </a:rPr>
              <a:t>void main() {</a:t>
            </a:r>
          </a:p>
          <a:p>
            <a:r>
              <a:rPr lang="en-US" altLang="zh-CN" sz="4400" dirty="0">
                <a:latin typeface="Consolas" panose="020B0609020204030204" pitchFamily="49" charset="0"/>
              </a:rPr>
              <a:t>  new Future(() =&gt; futureTask())//</a:t>
            </a:r>
            <a:r>
              <a:rPr lang="zh-CN" altLang="en-US" sz="4400" dirty="0">
                <a:latin typeface="Consolas" panose="020B0609020204030204" pitchFamily="49" charset="0"/>
              </a:rPr>
              <a:t>异步任务的函数</a:t>
            </a:r>
          </a:p>
          <a:p>
            <a:r>
              <a:rPr lang="zh-CN" altLang="en-US" sz="4400" dirty="0">
                <a:latin typeface="Consolas" panose="020B0609020204030204" pitchFamily="49" charset="0"/>
              </a:rPr>
              <a:t>      </a:t>
            </a:r>
            <a:r>
              <a:rPr lang="en-US" altLang="zh-CN" sz="4400" dirty="0">
                <a:latin typeface="Consolas" panose="020B0609020204030204" pitchFamily="49" charset="0"/>
              </a:rPr>
              <a:t>.then((m) =&gt; "result:$m")//</a:t>
            </a:r>
            <a:r>
              <a:rPr lang="zh-CN" altLang="en-US" sz="4400" dirty="0">
                <a:latin typeface="Consolas" panose="020B0609020204030204" pitchFamily="49" charset="0"/>
              </a:rPr>
              <a:t>任务执行完后的子任务</a:t>
            </a:r>
          </a:p>
          <a:p>
            <a:r>
              <a:rPr lang="zh-CN" altLang="en-US" sz="4400" dirty="0">
                <a:latin typeface="Consolas" panose="020B0609020204030204" pitchFamily="49" charset="0"/>
              </a:rPr>
              <a:t>      </a:t>
            </a:r>
            <a:r>
              <a:rPr lang="en-US" altLang="zh-CN" sz="4400" dirty="0">
                <a:latin typeface="Consolas" panose="020B0609020204030204" pitchFamily="49" charset="0"/>
              </a:rPr>
              <a:t>.then((m) =&gt; m.length) //</a:t>
            </a:r>
            <a:r>
              <a:rPr lang="zh-CN" altLang="en-US" sz="4400" dirty="0">
                <a:latin typeface="Consolas" panose="020B0609020204030204" pitchFamily="49" charset="0"/>
              </a:rPr>
              <a:t>其中</a:t>
            </a:r>
            <a:r>
              <a:rPr lang="en-US" altLang="zh-CN" sz="4400" dirty="0">
                <a:latin typeface="Consolas" panose="020B0609020204030204" pitchFamily="49" charset="0"/>
              </a:rPr>
              <a:t>m</a:t>
            </a:r>
            <a:r>
              <a:rPr lang="zh-CN" altLang="en-US" sz="4400" dirty="0">
                <a:latin typeface="Consolas" panose="020B0609020204030204" pitchFamily="49" charset="0"/>
              </a:rPr>
              <a:t>为上个任务执行完后的返回的结果</a:t>
            </a:r>
          </a:p>
          <a:p>
            <a:r>
              <a:rPr lang="zh-CN" altLang="en-US" sz="4400" dirty="0">
                <a:latin typeface="Consolas" panose="020B0609020204030204" pitchFamily="49" charset="0"/>
              </a:rPr>
              <a:t>      </a:t>
            </a:r>
            <a:r>
              <a:rPr lang="en-US" altLang="zh-CN" sz="4400" dirty="0">
                <a:latin typeface="Consolas" panose="020B0609020204030204" pitchFamily="49" charset="0"/>
              </a:rPr>
              <a:t>.then((m) =&gt; printLength(m))</a:t>
            </a:r>
          </a:p>
          <a:p>
            <a:r>
              <a:rPr lang="en-US" altLang="zh-CN" sz="4400" dirty="0">
                <a:latin typeface="Consolas" panose="020B0609020204030204" pitchFamily="49" charset="0"/>
              </a:rPr>
              <a:t>	  .catchError(print)</a:t>
            </a:r>
          </a:p>
          <a:p>
            <a:r>
              <a:rPr lang="en-US" altLang="zh-CN" sz="4400" dirty="0">
                <a:latin typeface="Consolas" panose="020B0609020204030204" pitchFamily="49" charset="0"/>
              </a:rPr>
              <a:t>      .whenComplete(() =&gt; whenTaskCompelete());//</a:t>
            </a:r>
            <a:r>
              <a:rPr lang="zh-CN" altLang="en-US" sz="4400" dirty="0">
                <a:latin typeface="Consolas" panose="020B0609020204030204" pitchFamily="49" charset="0"/>
              </a:rPr>
              <a:t>所有任务完成后的回调函数</a:t>
            </a:r>
            <a:endParaRPr lang="en-US" altLang="zh-CN" sz="4400" dirty="0">
              <a:latin typeface="Consolas" panose="020B0609020204030204" pitchFamily="49" charset="0"/>
            </a:endParaRPr>
          </a:p>
          <a:p>
            <a:r>
              <a:rPr lang="en-US" altLang="zh-CN" sz="4400" dirty="0">
                <a:latin typeface="Consolas" panose="020B0609020204030204" pitchFamily="49" charset="0"/>
              </a:rPr>
              <a:t>}</a:t>
            </a:r>
            <a:endParaRPr lang="zh-CN" altLang="en-US" sz="4400" dirty="0">
              <a:latin typeface="Consolas" panose="020B0609020204030204" pitchFamily="49" charset="0"/>
            </a:endParaRPr>
          </a:p>
        </p:txBody>
      </p:sp>
    </p:spTree>
    <p:extLst>
      <p:ext uri="{BB962C8B-B14F-4D97-AF65-F5344CB8AC3E}">
        <p14:creationId xmlns:p14="http://schemas.microsoft.com/office/powerpoint/2010/main" val="265953171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nvSpPr>
        <p:spPr>
          <a:xfrm>
            <a:off x="719866" y="552932"/>
            <a:ext cx="21599657"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6600" dirty="0">
                <a:solidFill>
                  <a:schemeClr val="tx1"/>
                </a:solidFill>
                <a:latin typeface="思源黑体 CN Bold" panose="020B0800000000000000" charset="-122"/>
                <a:ea typeface="思源黑体 CN Bold" panose="020B0800000000000000"/>
              </a:rPr>
              <a:t> 变量</a:t>
            </a:r>
            <a:r>
              <a:rPr lang="en-US" altLang="zh-CN" sz="6600" dirty="0">
                <a:solidFill>
                  <a:schemeClr val="tx1"/>
                </a:solidFill>
                <a:latin typeface="思源黑体 CN Bold" panose="020B0800000000000000" charset="-122"/>
                <a:ea typeface="思源黑体 CN Bold" panose="020B0800000000000000"/>
              </a:rPr>
              <a:t>-final</a:t>
            </a:r>
            <a:r>
              <a:rPr lang="zh-CN" altLang="en-US" sz="6600" dirty="0">
                <a:solidFill>
                  <a:schemeClr val="tx1"/>
                </a:solidFill>
                <a:latin typeface="思源黑体 CN Bold" panose="020B0800000000000000" charset="-122"/>
                <a:ea typeface="思源黑体 CN Bold" panose="020B0800000000000000"/>
              </a:rPr>
              <a:t>和</a:t>
            </a:r>
            <a:r>
              <a:rPr lang="en-US" altLang="zh-CN" sz="6600" dirty="0">
                <a:solidFill>
                  <a:schemeClr val="tx1"/>
                </a:solidFill>
                <a:latin typeface="思源黑体 CN Bold" panose="020B0800000000000000" charset="-122"/>
                <a:ea typeface="思源黑体 CN Bold" panose="020B0800000000000000"/>
              </a:rPr>
              <a:t>const</a:t>
            </a:r>
            <a:endParaRPr lang="zh-CN" altLang="en-US" sz="6600" dirty="0">
              <a:solidFill>
                <a:schemeClr val="tx1"/>
              </a:solidFill>
              <a:latin typeface="思源黑体 CN Bold" panose="020B0800000000000000" charset="-122"/>
              <a:ea typeface="思源黑体 CN Bold" panose="020B0800000000000000"/>
            </a:endParaRPr>
          </a:p>
        </p:txBody>
      </p:sp>
      <p:sp>
        <p:nvSpPr>
          <p:cNvPr id="18" name="文本框 17">
            <a:extLst>
              <a:ext uri="{FF2B5EF4-FFF2-40B4-BE49-F238E27FC236}">
                <a16:creationId xmlns:a16="http://schemas.microsoft.com/office/drawing/2014/main" id="{A275039E-4038-42F3-969B-7BD632860D51}"/>
              </a:ext>
            </a:extLst>
          </p:cNvPr>
          <p:cNvSpPr txBox="1"/>
          <p:nvPr/>
        </p:nvSpPr>
        <p:spPr>
          <a:xfrm>
            <a:off x="5291269" y="3503650"/>
            <a:ext cx="14803759"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latin typeface="思源黑体 CN Medium" panose="020B0600000000000000" pitchFamily="34" charset="-122"/>
                <a:ea typeface="思源黑体 CN Medium" panose="020B0600000000000000"/>
              </a:rPr>
              <a:t>类级别常量，使用</a:t>
            </a:r>
            <a:r>
              <a:rPr lang="en-US" altLang="zh-CN" sz="4000" dirty="0">
                <a:solidFill>
                  <a:schemeClr val="tx1"/>
                </a:solidFill>
                <a:latin typeface="思源黑体 CN Medium" panose="020B0600000000000000" pitchFamily="34" charset="-122"/>
                <a:ea typeface="思源黑体 CN Medium" panose="020B0600000000000000"/>
              </a:rPr>
              <a:t>static const</a:t>
            </a:r>
            <a:endParaRPr lang="zh-CN" altLang="en-US" sz="4000" dirty="0">
              <a:solidFill>
                <a:schemeClr val="tx1"/>
              </a:solidFill>
              <a:latin typeface="思源黑体 CN Medium" panose="020B0600000000000000" pitchFamily="34" charset="-122"/>
              <a:ea typeface="思源黑体 CN Medium" panose="020B0600000000000000"/>
            </a:endParaRPr>
          </a:p>
        </p:txBody>
      </p:sp>
      <p:sp>
        <p:nvSpPr>
          <p:cNvPr id="12" name="文本框 11">
            <a:extLst>
              <a:ext uri="{FF2B5EF4-FFF2-40B4-BE49-F238E27FC236}">
                <a16:creationId xmlns:a16="http://schemas.microsoft.com/office/drawing/2014/main" id="{F5C438B3-4E22-4DA2-9D30-786864CFA83D}"/>
              </a:ext>
            </a:extLst>
          </p:cNvPr>
          <p:cNvSpPr txBox="1"/>
          <p:nvPr/>
        </p:nvSpPr>
        <p:spPr>
          <a:xfrm>
            <a:off x="5291269" y="4715812"/>
            <a:ext cx="14803759"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000" dirty="0">
                <a:solidFill>
                  <a:schemeClr val="tx1"/>
                </a:solidFill>
                <a:latin typeface="思源黑体 CN Medium" panose="020B0600000000000000" pitchFamily="34" charset="-122"/>
                <a:ea typeface="思源黑体 CN Medium" panose="020B0600000000000000"/>
              </a:rPr>
              <a:t>const</a:t>
            </a:r>
            <a:r>
              <a:rPr lang="zh-CN" altLang="en-US" sz="4000" dirty="0">
                <a:solidFill>
                  <a:schemeClr val="tx1"/>
                </a:solidFill>
                <a:latin typeface="思源黑体 CN Medium" panose="020B0600000000000000" pitchFamily="34" charset="-122"/>
                <a:ea typeface="思源黑体 CN Medium" panose="020B0600000000000000"/>
              </a:rPr>
              <a:t>可使用其他</a:t>
            </a:r>
            <a:r>
              <a:rPr lang="en-US" altLang="zh-CN" sz="4000" dirty="0">
                <a:solidFill>
                  <a:schemeClr val="tx1"/>
                </a:solidFill>
                <a:latin typeface="思源黑体 CN Medium" panose="020B0600000000000000" pitchFamily="34" charset="-122"/>
                <a:ea typeface="思源黑体 CN Medium" panose="020B0600000000000000"/>
              </a:rPr>
              <a:t>const </a:t>
            </a:r>
            <a:r>
              <a:rPr lang="zh-CN" altLang="en-US" sz="4000" dirty="0">
                <a:solidFill>
                  <a:schemeClr val="tx1"/>
                </a:solidFill>
                <a:latin typeface="思源黑体 CN Medium" panose="020B0600000000000000" pitchFamily="34" charset="-122"/>
                <a:ea typeface="思源黑体 CN Medium" panose="020B0600000000000000"/>
              </a:rPr>
              <a:t>常量的值来初始化其值</a:t>
            </a:r>
          </a:p>
        </p:txBody>
      </p:sp>
      <p:sp>
        <p:nvSpPr>
          <p:cNvPr id="6" name="文本框 5">
            <a:extLst>
              <a:ext uri="{FF2B5EF4-FFF2-40B4-BE49-F238E27FC236}">
                <a16:creationId xmlns:a16="http://schemas.microsoft.com/office/drawing/2014/main" id="{9020FF5A-B913-4AA6-867A-FB4B3A633C93}"/>
              </a:ext>
            </a:extLst>
          </p:cNvPr>
          <p:cNvSpPr txBox="1"/>
          <p:nvPr/>
        </p:nvSpPr>
        <p:spPr>
          <a:xfrm>
            <a:off x="5291268" y="7140136"/>
            <a:ext cx="14803761"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latin typeface="思源黑体 CN Medium" panose="020B0600000000000000" pitchFamily="34" charset="-122"/>
                <a:ea typeface="思源黑体 CN Medium" panose="020B0600000000000000"/>
              </a:rPr>
              <a:t>可以更改非</a:t>
            </a:r>
            <a:r>
              <a:rPr lang="en-US" altLang="zh-CN" sz="4000" dirty="0">
                <a:solidFill>
                  <a:schemeClr val="tx1"/>
                </a:solidFill>
                <a:latin typeface="思源黑体 CN Medium" panose="020B0600000000000000" pitchFamily="34" charset="-122"/>
                <a:ea typeface="思源黑体 CN Medium" panose="020B0600000000000000"/>
              </a:rPr>
              <a:t>final</a:t>
            </a:r>
            <a:r>
              <a:rPr lang="zh-CN" altLang="en-US" sz="4000" dirty="0">
                <a:solidFill>
                  <a:schemeClr val="tx1"/>
                </a:solidFill>
                <a:latin typeface="思源黑体 CN Medium" panose="020B0600000000000000" pitchFamily="34" charset="-122"/>
                <a:ea typeface="思源黑体 CN Medium" panose="020B0600000000000000"/>
              </a:rPr>
              <a:t>、非</a:t>
            </a:r>
            <a:r>
              <a:rPr lang="en-US" altLang="zh-CN" sz="4000" dirty="0">
                <a:solidFill>
                  <a:schemeClr val="tx1"/>
                </a:solidFill>
                <a:latin typeface="思源黑体 CN Medium" panose="020B0600000000000000" pitchFamily="34" charset="-122"/>
                <a:ea typeface="思源黑体 CN Medium" panose="020B0600000000000000"/>
              </a:rPr>
              <a:t>const</a:t>
            </a:r>
            <a:r>
              <a:rPr lang="zh-CN" altLang="en-US" sz="4000" dirty="0">
                <a:solidFill>
                  <a:schemeClr val="tx1"/>
                </a:solidFill>
                <a:latin typeface="思源黑体 CN Medium" panose="020B0600000000000000" pitchFamily="34" charset="-122"/>
                <a:ea typeface="思源黑体 CN Medium" panose="020B0600000000000000"/>
              </a:rPr>
              <a:t>变量的值，即使曾经具有</a:t>
            </a:r>
            <a:r>
              <a:rPr lang="en-US" altLang="zh-CN" sz="4000" dirty="0">
                <a:solidFill>
                  <a:schemeClr val="tx1"/>
                </a:solidFill>
                <a:latin typeface="思源黑体 CN Medium" panose="020B0600000000000000" pitchFamily="34" charset="-122"/>
                <a:ea typeface="思源黑体 CN Medium" panose="020B0600000000000000"/>
              </a:rPr>
              <a:t>const</a:t>
            </a:r>
            <a:r>
              <a:rPr lang="zh-CN" altLang="en-US" sz="4000" dirty="0">
                <a:solidFill>
                  <a:schemeClr val="tx1"/>
                </a:solidFill>
                <a:latin typeface="思源黑体 CN Medium" panose="020B0600000000000000" pitchFamily="34" charset="-122"/>
                <a:ea typeface="思源黑体 CN Medium" panose="020B0600000000000000"/>
              </a:rPr>
              <a:t>值</a:t>
            </a:r>
          </a:p>
        </p:txBody>
      </p:sp>
      <p:sp>
        <p:nvSpPr>
          <p:cNvPr id="9" name="文本框 8">
            <a:extLst>
              <a:ext uri="{FF2B5EF4-FFF2-40B4-BE49-F238E27FC236}">
                <a16:creationId xmlns:a16="http://schemas.microsoft.com/office/drawing/2014/main" id="{4CFC239A-AA6B-4379-9885-F1D2CA2D86D5}"/>
              </a:ext>
            </a:extLst>
          </p:cNvPr>
          <p:cNvSpPr txBox="1"/>
          <p:nvPr/>
        </p:nvSpPr>
        <p:spPr>
          <a:xfrm>
            <a:off x="1022665" y="2056559"/>
            <a:ext cx="8327812" cy="830997"/>
          </a:xfrm>
          <a:prstGeom prst="rect">
            <a:avLst/>
          </a:prstGeom>
          <a:noFill/>
        </p:spPr>
        <p:txBody>
          <a:bodyPr wrap="square" rtlCol="0">
            <a:spAutoFit/>
          </a:bodyPr>
          <a:lstStyle>
            <a:defPPr>
              <a:defRPr lang="zh-CN"/>
            </a:defPPr>
            <a:lvl1pPr>
              <a:defRPr sz="2800">
                <a:solidFill>
                  <a:schemeClr val="bg1"/>
                </a:solidFill>
              </a:defRPr>
            </a:lvl1pPr>
          </a:lstStyle>
          <a:p>
            <a:r>
              <a:rPr lang="zh-CN" altLang="en-US" sz="4800" dirty="0">
                <a:solidFill>
                  <a:schemeClr val="tx1"/>
                </a:solidFill>
                <a:latin typeface="思源黑体 CN Medium" panose="020B0600000000000000" pitchFamily="34" charset="-122"/>
                <a:ea typeface="思源黑体 CN Medium" panose="020B0600000000000000"/>
              </a:rPr>
              <a:t>区别</a:t>
            </a:r>
            <a:r>
              <a:rPr lang="en-US" altLang="zh-CN" sz="4800" dirty="0">
                <a:solidFill>
                  <a:schemeClr val="tx1"/>
                </a:solidFill>
                <a:latin typeface="思源黑体 CN Medium" panose="020B0600000000000000" pitchFamily="34" charset="-122"/>
                <a:ea typeface="思源黑体 CN Medium" panose="020B0600000000000000"/>
              </a:rPr>
              <a:t>(</a:t>
            </a:r>
            <a:r>
              <a:rPr lang="zh-CN" altLang="en-US" sz="4800" dirty="0">
                <a:solidFill>
                  <a:schemeClr val="tx1"/>
                </a:solidFill>
                <a:latin typeface="思源黑体 CN Medium" panose="020B0600000000000000" pitchFamily="34" charset="-122"/>
                <a:ea typeface="思源黑体 CN Medium" panose="020B0600000000000000"/>
              </a:rPr>
              <a:t>需要注意的地方</a:t>
            </a:r>
            <a:r>
              <a:rPr lang="en-US" altLang="zh-CN" sz="4800" dirty="0">
                <a:solidFill>
                  <a:schemeClr val="tx1"/>
                </a:solidFill>
                <a:latin typeface="思源黑体 CN Medium" panose="020B0600000000000000" pitchFamily="34" charset="-122"/>
                <a:ea typeface="思源黑体 CN Medium" panose="020B0600000000000000"/>
              </a:rPr>
              <a:t>)</a:t>
            </a:r>
            <a:r>
              <a:rPr lang="zh-CN" altLang="en-US" sz="4800" dirty="0">
                <a:solidFill>
                  <a:schemeClr val="tx1"/>
                </a:solidFill>
                <a:latin typeface="思源黑体 CN Medium" panose="020B0600000000000000" pitchFamily="34" charset="-122"/>
                <a:ea typeface="思源黑体 CN Medium" panose="020B0600000000000000"/>
              </a:rPr>
              <a:t>：</a:t>
            </a:r>
          </a:p>
        </p:txBody>
      </p:sp>
      <p:sp>
        <p:nvSpPr>
          <p:cNvPr id="11" name="文本框 10">
            <a:extLst>
              <a:ext uri="{FF2B5EF4-FFF2-40B4-BE49-F238E27FC236}">
                <a16:creationId xmlns:a16="http://schemas.microsoft.com/office/drawing/2014/main" id="{599BE569-AD23-4B4C-A96E-D368BDC55ABF}"/>
              </a:ext>
            </a:extLst>
          </p:cNvPr>
          <p:cNvSpPr txBox="1"/>
          <p:nvPr/>
        </p:nvSpPr>
        <p:spPr>
          <a:xfrm>
            <a:off x="5291269" y="5927974"/>
            <a:ext cx="14803759"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latin typeface="思源黑体 CN Medium" panose="020B0600000000000000" pitchFamily="34" charset="-122"/>
                <a:ea typeface="思源黑体 CN Medium" panose="020B0600000000000000"/>
              </a:rPr>
              <a:t>使用</a:t>
            </a:r>
            <a:r>
              <a:rPr lang="en-US" altLang="zh-CN" sz="4000" dirty="0">
                <a:solidFill>
                  <a:schemeClr val="tx1"/>
                </a:solidFill>
                <a:latin typeface="思源黑体 CN Medium" panose="020B0600000000000000" pitchFamily="34" charset="-122"/>
                <a:ea typeface="思源黑体 CN Medium" panose="020B0600000000000000"/>
              </a:rPr>
              <a:t>const</a:t>
            </a:r>
            <a:r>
              <a:rPr lang="zh-CN" altLang="en-US" sz="4000" dirty="0">
                <a:solidFill>
                  <a:schemeClr val="tx1"/>
                </a:solidFill>
                <a:latin typeface="思源黑体 CN Medium" panose="020B0600000000000000" pitchFamily="34" charset="-122"/>
                <a:ea typeface="思源黑体 CN Medium" panose="020B0600000000000000"/>
              </a:rPr>
              <a:t>赋值声明，</a:t>
            </a:r>
            <a:r>
              <a:rPr lang="en-US" altLang="zh-CN" sz="4000" dirty="0">
                <a:solidFill>
                  <a:schemeClr val="tx1"/>
                </a:solidFill>
                <a:latin typeface="思源黑体 CN Medium" panose="020B0600000000000000" pitchFamily="34" charset="-122"/>
                <a:ea typeface="思源黑体 CN Medium" panose="020B0600000000000000"/>
              </a:rPr>
              <a:t>const</a:t>
            </a:r>
            <a:r>
              <a:rPr lang="zh-CN" altLang="en-US" sz="4000" dirty="0">
                <a:solidFill>
                  <a:schemeClr val="tx1"/>
                </a:solidFill>
                <a:latin typeface="思源黑体 CN Medium" panose="020B0600000000000000" pitchFamily="34" charset="-122"/>
                <a:ea typeface="思源黑体 CN Medium" panose="020B0600000000000000"/>
              </a:rPr>
              <a:t>可省略</a:t>
            </a:r>
          </a:p>
        </p:txBody>
      </p:sp>
      <p:sp>
        <p:nvSpPr>
          <p:cNvPr id="13" name="文本框 12">
            <a:extLst>
              <a:ext uri="{FF2B5EF4-FFF2-40B4-BE49-F238E27FC236}">
                <a16:creationId xmlns:a16="http://schemas.microsoft.com/office/drawing/2014/main" id="{8F1FD2F3-E835-4BEE-897B-C4F16823FCDF}"/>
              </a:ext>
            </a:extLst>
          </p:cNvPr>
          <p:cNvSpPr txBox="1"/>
          <p:nvPr/>
        </p:nvSpPr>
        <p:spPr>
          <a:xfrm>
            <a:off x="5291267" y="8352298"/>
            <a:ext cx="14803761"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000" dirty="0">
                <a:solidFill>
                  <a:schemeClr val="tx1"/>
                </a:solidFill>
                <a:latin typeface="思源黑体 CN Medium" panose="020B0600000000000000" pitchFamily="34" charset="-122"/>
                <a:ea typeface="思源黑体 CN Medium" panose="020B0600000000000000"/>
              </a:rPr>
              <a:t>const</a:t>
            </a:r>
            <a:r>
              <a:rPr lang="zh-CN" altLang="en-US" sz="4000" dirty="0">
                <a:solidFill>
                  <a:schemeClr val="tx1"/>
                </a:solidFill>
                <a:latin typeface="思源黑体 CN Medium" panose="020B0600000000000000" pitchFamily="34" charset="-122"/>
                <a:ea typeface="思源黑体 CN Medium" panose="020B0600000000000000"/>
              </a:rPr>
              <a:t>导致的不可变性是可传递的</a:t>
            </a:r>
          </a:p>
        </p:txBody>
      </p:sp>
      <p:sp>
        <p:nvSpPr>
          <p:cNvPr id="14" name="文本框 13">
            <a:extLst>
              <a:ext uri="{FF2B5EF4-FFF2-40B4-BE49-F238E27FC236}">
                <a16:creationId xmlns:a16="http://schemas.microsoft.com/office/drawing/2014/main" id="{7A94ECF4-7865-4188-9918-066BB126376D}"/>
              </a:ext>
            </a:extLst>
          </p:cNvPr>
          <p:cNvSpPr txBox="1"/>
          <p:nvPr/>
        </p:nvSpPr>
        <p:spPr>
          <a:xfrm>
            <a:off x="5291267" y="9564460"/>
            <a:ext cx="14803761"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latin typeface="思源黑体 CN Medium" panose="020B0600000000000000" pitchFamily="34" charset="-122"/>
                <a:ea typeface="思源黑体 CN Medium" panose="020B0600000000000000"/>
              </a:rPr>
              <a:t>相同的</a:t>
            </a:r>
            <a:r>
              <a:rPr lang="en-US" altLang="zh-CN" sz="4000" dirty="0">
                <a:solidFill>
                  <a:schemeClr val="tx1"/>
                </a:solidFill>
                <a:latin typeface="思源黑体 CN Medium" panose="020B0600000000000000" pitchFamily="34" charset="-122"/>
                <a:ea typeface="思源黑体 CN Medium" panose="020B0600000000000000"/>
              </a:rPr>
              <a:t>const</a:t>
            </a:r>
            <a:r>
              <a:rPr lang="zh-CN" altLang="en-US" sz="4000" dirty="0">
                <a:solidFill>
                  <a:schemeClr val="tx1"/>
                </a:solidFill>
                <a:latin typeface="思源黑体 CN Medium" panose="020B0600000000000000" pitchFamily="34" charset="-122"/>
                <a:ea typeface="思源黑体 CN Medium" panose="020B0600000000000000"/>
              </a:rPr>
              <a:t>常量不会在内存中重复创建</a:t>
            </a:r>
          </a:p>
        </p:txBody>
      </p:sp>
      <p:sp>
        <p:nvSpPr>
          <p:cNvPr id="15" name="文本框 14">
            <a:extLst>
              <a:ext uri="{FF2B5EF4-FFF2-40B4-BE49-F238E27FC236}">
                <a16:creationId xmlns:a16="http://schemas.microsoft.com/office/drawing/2014/main" id="{B2632A4A-B93C-4269-9FE9-281FAB255424}"/>
              </a:ext>
            </a:extLst>
          </p:cNvPr>
          <p:cNvSpPr txBox="1"/>
          <p:nvPr/>
        </p:nvSpPr>
        <p:spPr>
          <a:xfrm>
            <a:off x="5291267" y="10776623"/>
            <a:ext cx="14803761"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000" dirty="0">
                <a:solidFill>
                  <a:schemeClr val="tx1"/>
                </a:solidFill>
                <a:latin typeface="思源黑体 CN Medium" panose="020B0600000000000000" pitchFamily="34" charset="-122"/>
                <a:ea typeface="思源黑体 CN Medium" panose="020B0600000000000000"/>
              </a:rPr>
              <a:t>const</a:t>
            </a:r>
            <a:r>
              <a:rPr lang="zh-CN" altLang="en-US" sz="4000" dirty="0">
                <a:solidFill>
                  <a:schemeClr val="tx1"/>
                </a:solidFill>
                <a:latin typeface="思源黑体 CN Medium" panose="020B0600000000000000" pitchFamily="34" charset="-122"/>
                <a:ea typeface="思源黑体 CN Medium" panose="020B0600000000000000"/>
              </a:rPr>
              <a:t>需要是编译时常量</a:t>
            </a:r>
          </a:p>
        </p:txBody>
      </p:sp>
    </p:spTree>
    <p:extLst>
      <p:ext uri="{BB962C8B-B14F-4D97-AF65-F5344CB8AC3E}">
        <p14:creationId xmlns:p14="http://schemas.microsoft.com/office/powerpoint/2010/main" val="252394396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异步</a:t>
            </a:r>
            <a:r>
              <a:rPr lang="en-US" altLang="zh-CN" dirty="0">
                <a:solidFill>
                  <a:schemeClr val="tx1"/>
                </a:solidFill>
              </a:rPr>
              <a:t>-Event-Looper</a:t>
            </a:r>
            <a:endParaRPr lang="zh-CN" altLang="en-US" dirty="0">
              <a:solidFill>
                <a:schemeClr val="tx1"/>
              </a:solidFill>
            </a:endParaRPr>
          </a:p>
        </p:txBody>
      </p:sp>
      <p:pic>
        <p:nvPicPr>
          <p:cNvPr id="2052" name="Picture 4" descr="https://upload-images.jianshu.io/upload_images/1941624-c156a82a7aec374e.png?imageMogr2/auto-orient/">
            <a:extLst>
              <a:ext uri="{FF2B5EF4-FFF2-40B4-BE49-F238E27FC236}">
                <a16:creationId xmlns:a16="http://schemas.microsoft.com/office/drawing/2014/main" id="{9E4C9B08-306D-4260-91C9-08C1AF016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163" y="5556358"/>
            <a:ext cx="9914127" cy="184763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054" name="Picture 6" descr="https://upload-images.jianshu.io/upload_images/1941624-5cd24aaf768a8b97.png?imageMogr2/auto-orient/">
            <a:extLst>
              <a:ext uri="{FF2B5EF4-FFF2-40B4-BE49-F238E27FC236}">
                <a16:creationId xmlns:a16="http://schemas.microsoft.com/office/drawing/2014/main" id="{31FAFDF4-58BF-456A-9E63-DB83B9C5C4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163" y="3347517"/>
            <a:ext cx="9914127" cy="159033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056" name="Picture 8" descr="https://upload-images.jianshu.io/upload_images/1941624-695238da7154c4f0.png?imageMogr2/auto-orient/">
            <a:extLst>
              <a:ext uri="{FF2B5EF4-FFF2-40B4-BE49-F238E27FC236}">
                <a16:creationId xmlns:a16="http://schemas.microsoft.com/office/drawing/2014/main" id="{D00B9DBE-DD18-4C0A-AFA5-F36152BEEA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16099" y="3347517"/>
            <a:ext cx="9546265" cy="626531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91519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异步</a:t>
            </a:r>
            <a:r>
              <a:rPr lang="en-US" altLang="zh-CN" dirty="0">
                <a:solidFill>
                  <a:schemeClr val="tx1"/>
                </a:solidFill>
              </a:rPr>
              <a:t>-Event Queue</a:t>
            </a:r>
            <a:r>
              <a:rPr lang="zh-CN" altLang="en-US" dirty="0">
                <a:solidFill>
                  <a:schemeClr val="tx1"/>
                </a:solidFill>
              </a:rPr>
              <a:t>和</a:t>
            </a:r>
            <a:r>
              <a:rPr lang="en-US" altLang="zh-CN" dirty="0">
                <a:solidFill>
                  <a:schemeClr val="tx1"/>
                </a:solidFill>
              </a:rPr>
              <a:t>Microtask Queue</a:t>
            </a:r>
            <a:endParaRPr lang="zh-CN" altLang="en-US" dirty="0">
              <a:solidFill>
                <a:schemeClr val="tx1"/>
              </a:solidFill>
            </a:endParaRPr>
          </a:p>
        </p:txBody>
      </p:sp>
      <p:pic>
        <p:nvPicPr>
          <p:cNvPr id="4098" name="Picture 2" descr="https://upload-images.jianshu.io/upload_images/1941624-f7acc83a0816453f.png?imageMogr2/auto-orient/">
            <a:extLst>
              <a:ext uri="{FF2B5EF4-FFF2-40B4-BE49-F238E27FC236}">
                <a16:creationId xmlns:a16="http://schemas.microsoft.com/office/drawing/2014/main" id="{04098CB0-3612-4BAE-AF66-C5A481686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5971" y="2465995"/>
            <a:ext cx="8267446" cy="888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71841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异步</a:t>
            </a:r>
            <a:r>
              <a:rPr lang="en-US" altLang="zh-CN" dirty="0">
                <a:solidFill>
                  <a:schemeClr val="tx1"/>
                </a:solidFill>
              </a:rPr>
              <a:t>-</a:t>
            </a:r>
            <a:r>
              <a:rPr lang="zh-CN" altLang="en-US" dirty="0">
                <a:solidFill>
                  <a:schemeClr val="tx1"/>
                </a:solidFill>
              </a:rPr>
              <a:t>任务调度</a:t>
            </a:r>
          </a:p>
        </p:txBody>
      </p:sp>
      <p:pic>
        <p:nvPicPr>
          <p:cNvPr id="5122" name="Picture 2" descr="https://upload-images.jianshu.io/upload_images/1941624-c2926ff39b5a2ac9.png?imageMogr2/auto-orient/">
            <a:extLst>
              <a:ext uri="{FF2B5EF4-FFF2-40B4-BE49-F238E27FC236}">
                <a16:creationId xmlns:a16="http://schemas.microsoft.com/office/drawing/2014/main" id="{202E5968-2AC7-41E6-A2EE-3095CC53B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6841" y="2762567"/>
            <a:ext cx="10007145" cy="743521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4794A1D2-5DD5-4311-9BEF-0170305A3475}"/>
              </a:ext>
            </a:extLst>
          </p:cNvPr>
          <p:cNvSpPr txBox="1"/>
          <p:nvPr/>
        </p:nvSpPr>
        <p:spPr>
          <a:xfrm>
            <a:off x="1580692" y="2762567"/>
            <a:ext cx="8091628" cy="1200329"/>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3600" dirty="0">
                <a:solidFill>
                  <a:schemeClr val="tx1"/>
                </a:solidFill>
                <a:ea typeface="思源黑体 CN Medium" panose="020B0600000000000000"/>
              </a:rPr>
              <a:t>使用</a:t>
            </a:r>
            <a:r>
              <a:rPr lang="en-US" altLang="zh-CN" sz="3600" dirty="0">
                <a:solidFill>
                  <a:schemeClr val="tx1"/>
                </a:solidFill>
                <a:ea typeface="思源黑体 CN Medium" panose="020B0600000000000000"/>
              </a:rPr>
              <a:t>Future</a:t>
            </a:r>
            <a:r>
              <a:rPr lang="zh-CN" altLang="en-US" sz="3600" dirty="0">
                <a:solidFill>
                  <a:schemeClr val="tx1"/>
                </a:solidFill>
                <a:ea typeface="思源黑体 CN Medium" panose="020B0600000000000000"/>
              </a:rPr>
              <a:t>类，可以将任务加入到</a:t>
            </a:r>
            <a:r>
              <a:rPr lang="en-US" altLang="zh-CN" sz="3600" dirty="0">
                <a:solidFill>
                  <a:schemeClr val="tx1"/>
                </a:solidFill>
                <a:ea typeface="思源黑体 CN Medium" panose="020B0600000000000000"/>
              </a:rPr>
              <a:t>Event Queue</a:t>
            </a:r>
            <a:r>
              <a:rPr lang="zh-CN" altLang="en-US" sz="3600" dirty="0">
                <a:solidFill>
                  <a:schemeClr val="tx1"/>
                </a:solidFill>
                <a:ea typeface="思源黑体 CN Medium" panose="020B0600000000000000"/>
              </a:rPr>
              <a:t>的队尾</a:t>
            </a:r>
          </a:p>
        </p:txBody>
      </p:sp>
      <p:sp>
        <p:nvSpPr>
          <p:cNvPr id="7" name="文本框 6">
            <a:extLst>
              <a:ext uri="{FF2B5EF4-FFF2-40B4-BE49-F238E27FC236}">
                <a16:creationId xmlns:a16="http://schemas.microsoft.com/office/drawing/2014/main" id="{53064B18-63A7-4527-AAC6-391597961D44}"/>
              </a:ext>
            </a:extLst>
          </p:cNvPr>
          <p:cNvSpPr txBox="1"/>
          <p:nvPr/>
        </p:nvSpPr>
        <p:spPr>
          <a:xfrm>
            <a:off x="1580692" y="4453818"/>
            <a:ext cx="8091628" cy="954107"/>
          </a:xfrm>
          <a:prstGeom prst="rect">
            <a:avLst/>
          </a:prstGeom>
          <a:noFill/>
        </p:spPr>
        <p:txBody>
          <a:bodyPr wrap="square" rtlCol="0">
            <a:spAutoFit/>
          </a:bodyPr>
          <a:lstStyle>
            <a:defPPr>
              <a:defRPr lang="zh-CN"/>
            </a:defPPr>
            <a:lvl1pPr marL="857250" indent="-857250">
              <a:buFont typeface="Arial" panose="020B0604020202020204" pitchFamily="34" charset="0"/>
              <a:buChar char="•"/>
              <a:defRPr sz="3600">
                <a:ea typeface="思源黑体 CN Medium" panose="020B0600000000000000"/>
              </a:defRPr>
            </a:lvl1pPr>
          </a:lstStyle>
          <a:p>
            <a:r>
              <a:rPr lang="zh-CN" altLang="en-US" dirty="0"/>
              <a:t>使用</a:t>
            </a:r>
            <a:r>
              <a:rPr lang="en-US" altLang="zh-CN" dirty="0"/>
              <a:t>scheduleMicrotask</a:t>
            </a:r>
            <a:r>
              <a:rPr lang="zh-CN" altLang="en-US" dirty="0"/>
              <a:t>函数，将任务加入到</a:t>
            </a:r>
            <a:r>
              <a:rPr lang="en-US" altLang="zh-CN" dirty="0"/>
              <a:t>Microtask Queue</a:t>
            </a:r>
            <a:r>
              <a:rPr lang="zh-CN" altLang="en-US" dirty="0"/>
              <a:t>队尾</a:t>
            </a:r>
          </a:p>
        </p:txBody>
      </p:sp>
    </p:spTree>
    <p:extLst>
      <p:ext uri="{BB962C8B-B14F-4D97-AF65-F5344CB8AC3E}">
        <p14:creationId xmlns:p14="http://schemas.microsoft.com/office/powerpoint/2010/main" val="230134637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异步</a:t>
            </a:r>
            <a:r>
              <a:rPr lang="en-US" altLang="zh-CN" dirty="0">
                <a:solidFill>
                  <a:schemeClr val="tx1"/>
                </a:solidFill>
              </a:rPr>
              <a:t>-new Future()</a:t>
            </a:r>
            <a:endParaRPr lang="zh-CN" altLang="en-US" dirty="0">
              <a:solidFill>
                <a:schemeClr val="tx1"/>
              </a:solidFill>
            </a:endParaRPr>
          </a:p>
        </p:txBody>
      </p:sp>
      <p:sp>
        <p:nvSpPr>
          <p:cNvPr id="10" name="矩形 9">
            <a:extLst>
              <a:ext uri="{FF2B5EF4-FFF2-40B4-BE49-F238E27FC236}">
                <a16:creationId xmlns:a16="http://schemas.microsoft.com/office/drawing/2014/main" id="{8D7E86DB-C875-4A01-A434-59FFEB247E39}"/>
              </a:ext>
            </a:extLst>
          </p:cNvPr>
          <p:cNvSpPr/>
          <p:nvPr/>
        </p:nvSpPr>
        <p:spPr>
          <a:xfrm>
            <a:off x="4768428" y="1950333"/>
            <a:ext cx="13502532" cy="9571851"/>
          </a:xfrm>
          <a:prstGeom prst="rect">
            <a:avLst/>
          </a:prstGeom>
          <a:ln>
            <a:solidFill>
              <a:schemeClr val="accent1"/>
            </a:solidFill>
          </a:ln>
        </p:spPr>
        <p:txBody>
          <a:bodyPr wrap="square">
            <a:spAutoFit/>
          </a:bodyPr>
          <a:lstStyle/>
          <a:p>
            <a:r>
              <a:rPr lang="en-US" altLang="zh-CN" sz="2800" dirty="0">
                <a:latin typeface="Consolas" panose="020B0609020204030204" pitchFamily="49" charset="0"/>
              </a:rPr>
              <a:t>void main(){</a:t>
            </a:r>
          </a:p>
          <a:p>
            <a:r>
              <a:rPr lang="en-US" altLang="zh-CN" sz="2800" dirty="0">
                <a:latin typeface="Consolas" panose="020B0609020204030204" pitchFamily="49" charset="0"/>
              </a:rPr>
              <a:t>  testFuture();</a:t>
            </a:r>
          </a:p>
          <a:p>
            <a:r>
              <a:rPr lang="en-US" altLang="zh-CN" sz="2800" dirty="0">
                <a:latin typeface="Consolas" panose="020B0609020204030204" pitchFamily="49" charset="0"/>
              </a:rPr>
              <a:t>}</a:t>
            </a:r>
          </a:p>
          <a:p>
            <a:r>
              <a:rPr lang="en-US" altLang="zh-CN" sz="2800" dirty="0">
                <a:latin typeface="Consolas" panose="020B0609020204030204" pitchFamily="49" charset="0"/>
              </a:rPr>
              <a:t>void testFuture() {</a:t>
            </a:r>
          </a:p>
          <a:p>
            <a:r>
              <a:rPr lang="en-US" altLang="zh-CN" sz="2800" dirty="0">
                <a:latin typeface="Consolas" panose="020B0609020204030204" pitchFamily="49" charset="0"/>
              </a:rPr>
              <a:t>  Future f = new Future(() =&gt; print('</a:t>
            </a:r>
            <a:r>
              <a:rPr lang="en-US" altLang="zh-CN" sz="2800" dirty="0">
                <a:solidFill>
                  <a:srgbClr val="FF0000"/>
                </a:solidFill>
                <a:latin typeface="Consolas" panose="020B0609020204030204" pitchFamily="49" charset="0"/>
              </a:rPr>
              <a:t>f1</a:t>
            </a:r>
            <a:r>
              <a:rPr lang="en-US" altLang="zh-CN" sz="2800" dirty="0">
                <a:latin typeface="Consolas" panose="020B0609020204030204" pitchFamily="49" charset="0"/>
              </a:rPr>
              <a:t>'));</a:t>
            </a:r>
          </a:p>
          <a:p>
            <a:r>
              <a:rPr lang="en-US" altLang="zh-CN" sz="2800" dirty="0">
                <a:latin typeface="Consolas" panose="020B0609020204030204" pitchFamily="49" charset="0"/>
              </a:rPr>
              <a:t>  Future f1 = new Future(() =&gt; null);</a:t>
            </a:r>
          </a:p>
          <a:p>
            <a:r>
              <a:rPr lang="en-US" altLang="zh-CN" sz="2800" dirty="0">
                <a:latin typeface="Consolas" panose="020B0609020204030204" pitchFamily="49" charset="0"/>
              </a:rPr>
              <a:t>  //Future f1 = new Future.delayed(Duration(seconds: 1) ,() =&gt; null);</a:t>
            </a:r>
          </a:p>
          <a:p>
            <a:r>
              <a:rPr lang="en-US" altLang="zh-CN" sz="2800" dirty="0">
                <a:latin typeface="Consolas" panose="020B0609020204030204" pitchFamily="49" charset="0"/>
              </a:rPr>
              <a:t>  Future f2 = new Future(() =&gt; null);</a:t>
            </a:r>
          </a:p>
          <a:p>
            <a:r>
              <a:rPr lang="en-US" altLang="zh-CN" sz="2800" dirty="0">
                <a:latin typeface="Consolas" panose="020B0609020204030204" pitchFamily="49" charset="0"/>
              </a:rPr>
              <a:t>  Future f3 = new Future(() =&gt; null);</a:t>
            </a:r>
          </a:p>
          <a:p>
            <a:r>
              <a:rPr lang="en-US" altLang="zh-CN" sz="2800" dirty="0">
                <a:latin typeface="Consolas" panose="020B0609020204030204" pitchFamily="49" charset="0"/>
              </a:rPr>
              <a:t>  f3.then((_) =&gt; print('</a:t>
            </a:r>
            <a:r>
              <a:rPr lang="en-US" altLang="zh-CN" sz="2800" dirty="0">
                <a:solidFill>
                  <a:srgbClr val="FF0000"/>
                </a:solidFill>
                <a:latin typeface="Consolas" panose="020B0609020204030204" pitchFamily="49" charset="0"/>
              </a:rPr>
              <a:t>f2</a:t>
            </a:r>
            <a:r>
              <a:rPr lang="en-US" altLang="zh-CN" sz="2800" dirty="0">
                <a:latin typeface="Consolas" panose="020B0609020204030204" pitchFamily="49" charset="0"/>
              </a:rPr>
              <a:t>'));</a:t>
            </a:r>
          </a:p>
          <a:p>
            <a:r>
              <a:rPr lang="en-US" altLang="zh-CN" sz="2800" dirty="0">
                <a:latin typeface="Consolas" panose="020B0609020204030204" pitchFamily="49" charset="0"/>
              </a:rPr>
              <a:t>  f2.then((_) {</a:t>
            </a:r>
          </a:p>
          <a:p>
            <a:r>
              <a:rPr lang="en-US" altLang="zh-CN" sz="2800" dirty="0">
                <a:latin typeface="Consolas" panose="020B0609020204030204" pitchFamily="49" charset="0"/>
              </a:rPr>
              <a:t>    print('</a:t>
            </a:r>
            <a:r>
              <a:rPr lang="en-US" altLang="zh-CN" sz="2800" dirty="0">
                <a:solidFill>
                  <a:srgbClr val="FF0000"/>
                </a:solidFill>
                <a:latin typeface="Consolas" panose="020B0609020204030204" pitchFamily="49" charset="0"/>
              </a:rPr>
              <a:t>f3</a:t>
            </a:r>
            <a:r>
              <a:rPr lang="en-US" altLang="zh-CN" sz="2800" dirty="0">
                <a:latin typeface="Consolas" panose="020B0609020204030204" pitchFamily="49" charset="0"/>
              </a:rPr>
              <a:t>');</a:t>
            </a:r>
          </a:p>
          <a:p>
            <a:r>
              <a:rPr lang="en-US" altLang="zh-CN" sz="2800" dirty="0">
                <a:latin typeface="Consolas" panose="020B0609020204030204" pitchFamily="49" charset="0"/>
              </a:rPr>
              <a:t>    new Future(() =&gt; print('</a:t>
            </a:r>
            <a:r>
              <a:rPr lang="en-US" altLang="zh-CN" sz="2800" dirty="0">
                <a:solidFill>
                  <a:srgbClr val="FF0000"/>
                </a:solidFill>
                <a:latin typeface="Consolas" panose="020B0609020204030204" pitchFamily="49" charset="0"/>
              </a:rPr>
              <a:t>f4</a:t>
            </a:r>
            <a:r>
              <a:rPr lang="en-US" altLang="zh-CN" sz="2800" dirty="0">
                <a:latin typeface="Consolas" panose="020B0609020204030204" pitchFamily="49" charset="0"/>
              </a:rPr>
              <a:t>'));</a:t>
            </a:r>
          </a:p>
          <a:p>
            <a:r>
              <a:rPr lang="en-US" altLang="zh-CN" sz="2800" dirty="0">
                <a:latin typeface="Consolas" panose="020B0609020204030204" pitchFamily="49" charset="0"/>
              </a:rPr>
              <a:t>    f1.then((_) {</a:t>
            </a:r>
          </a:p>
          <a:p>
            <a:r>
              <a:rPr lang="en-US" altLang="zh-CN" sz="2800" dirty="0">
                <a:latin typeface="Consolas" panose="020B0609020204030204" pitchFamily="49" charset="0"/>
              </a:rPr>
              <a:t>      print('</a:t>
            </a:r>
            <a:r>
              <a:rPr lang="en-US" altLang="zh-CN" sz="2800" dirty="0">
                <a:solidFill>
                  <a:srgbClr val="FF0000"/>
                </a:solidFill>
                <a:latin typeface="Consolas" panose="020B0609020204030204" pitchFamily="49" charset="0"/>
              </a:rPr>
              <a:t>f5</a:t>
            </a:r>
            <a:r>
              <a:rPr lang="en-US" altLang="zh-CN" sz="2800" dirty="0">
                <a:latin typeface="Consolas" panose="020B0609020204030204" pitchFamily="49" charset="0"/>
              </a:rPr>
              <a:t>');</a:t>
            </a:r>
          </a:p>
          <a:p>
            <a:r>
              <a:rPr lang="en-US" altLang="zh-CN" sz="2800" dirty="0">
                <a:latin typeface="Consolas" panose="020B0609020204030204" pitchFamily="49" charset="0"/>
              </a:rPr>
              <a:t>    });</a:t>
            </a:r>
          </a:p>
          <a:p>
            <a:r>
              <a:rPr lang="en-US" altLang="zh-CN" sz="2800" dirty="0">
                <a:latin typeface="Consolas" panose="020B0609020204030204" pitchFamily="49" charset="0"/>
              </a:rPr>
              <a:t>  });</a:t>
            </a:r>
          </a:p>
          <a:p>
            <a:r>
              <a:rPr lang="en-US" altLang="zh-CN" sz="2800" dirty="0">
                <a:latin typeface="Consolas" panose="020B0609020204030204" pitchFamily="49" charset="0"/>
              </a:rPr>
              <a:t>  f1.then((m) {</a:t>
            </a:r>
          </a:p>
          <a:p>
            <a:r>
              <a:rPr lang="en-US" altLang="zh-CN" sz="2800" dirty="0">
                <a:latin typeface="Consolas" panose="020B0609020204030204" pitchFamily="49" charset="0"/>
              </a:rPr>
              <a:t>    print('</a:t>
            </a:r>
            <a:r>
              <a:rPr lang="en-US" altLang="zh-CN" sz="2800" dirty="0">
                <a:solidFill>
                  <a:srgbClr val="FF0000"/>
                </a:solidFill>
                <a:latin typeface="Consolas" panose="020B0609020204030204" pitchFamily="49" charset="0"/>
              </a:rPr>
              <a:t>f6</a:t>
            </a:r>
            <a:r>
              <a:rPr lang="en-US" altLang="zh-CN" sz="2800" dirty="0">
                <a:latin typeface="Consolas" panose="020B0609020204030204" pitchFamily="49" charset="0"/>
              </a:rPr>
              <a:t>');</a:t>
            </a:r>
          </a:p>
          <a:p>
            <a:r>
              <a:rPr lang="en-US" altLang="zh-CN" sz="2800" dirty="0">
                <a:latin typeface="Consolas" panose="020B0609020204030204" pitchFamily="49" charset="0"/>
              </a:rPr>
              <a:t>  });</a:t>
            </a:r>
          </a:p>
          <a:p>
            <a:r>
              <a:rPr lang="en-US" altLang="zh-CN" sz="2800" dirty="0">
                <a:latin typeface="Consolas" panose="020B0609020204030204" pitchFamily="49" charset="0"/>
              </a:rPr>
              <a:t>  print('</a:t>
            </a:r>
            <a:r>
              <a:rPr lang="en-US" altLang="zh-CN" sz="2800" dirty="0">
                <a:solidFill>
                  <a:srgbClr val="FF0000"/>
                </a:solidFill>
                <a:latin typeface="Consolas" panose="020B0609020204030204" pitchFamily="49" charset="0"/>
              </a:rPr>
              <a:t>f7</a:t>
            </a:r>
            <a:r>
              <a:rPr lang="en-US" altLang="zh-CN" sz="2800" dirty="0">
                <a:latin typeface="Consolas" panose="020B0609020204030204" pitchFamily="49" charset="0"/>
              </a:rPr>
              <a:t>');</a:t>
            </a:r>
          </a:p>
          <a:p>
            <a:r>
              <a:rPr lang="en-US" altLang="zh-CN" sz="2800" dirty="0">
                <a:latin typeface="Consolas" panose="020B0609020204030204" pitchFamily="49" charset="0"/>
              </a:rPr>
              <a:t>}</a:t>
            </a:r>
            <a:endParaRPr lang="zh-CN" altLang="en-US" sz="2800" dirty="0">
              <a:latin typeface="Consolas" panose="020B0609020204030204" pitchFamily="49" charset="0"/>
            </a:endParaRPr>
          </a:p>
        </p:txBody>
      </p:sp>
    </p:spTree>
    <p:extLst>
      <p:ext uri="{BB962C8B-B14F-4D97-AF65-F5344CB8AC3E}">
        <p14:creationId xmlns:p14="http://schemas.microsoft.com/office/powerpoint/2010/main" val="350281420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异步</a:t>
            </a:r>
            <a:r>
              <a:rPr lang="en-US" altLang="zh-CN" dirty="0">
                <a:solidFill>
                  <a:schemeClr val="tx1"/>
                </a:solidFill>
              </a:rPr>
              <a:t>-scheduleMicrotask()</a:t>
            </a:r>
            <a:endParaRPr lang="zh-CN" altLang="en-US" dirty="0">
              <a:solidFill>
                <a:schemeClr val="tx1"/>
              </a:solidFill>
            </a:endParaRPr>
          </a:p>
        </p:txBody>
      </p:sp>
      <p:sp>
        <p:nvSpPr>
          <p:cNvPr id="10" name="矩形 9">
            <a:extLst>
              <a:ext uri="{FF2B5EF4-FFF2-40B4-BE49-F238E27FC236}">
                <a16:creationId xmlns:a16="http://schemas.microsoft.com/office/drawing/2014/main" id="{8D7E86DB-C875-4A01-A434-59FFEB247E39}"/>
              </a:ext>
            </a:extLst>
          </p:cNvPr>
          <p:cNvSpPr/>
          <p:nvPr/>
        </p:nvSpPr>
        <p:spPr>
          <a:xfrm>
            <a:off x="4748108" y="1791940"/>
            <a:ext cx="15145172" cy="9941183"/>
          </a:xfrm>
          <a:prstGeom prst="rect">
            <a:avLst/>
          </a:prstGeom>
          <a:ln>
            <a:solidFill>
              <a:schemeClr val="accent1"/>
            </a:solidFill>
          </a:ln>
        </p:spPr>
        <p:txBody>
          <a:bodyPr wrap="square">
            <a:spAutoFit/>
          </a:bodyPr>
          <a:lstStyle/>
          <a:p>
            <a:r>
              <a:rPr lang="en-US" altLang="zh-CN" sz="3200" dirty="0">
                <a:latin typeface="Consolas" panose="020B0609020204030204" pitchFamily="49" charset="0"/>
              </a:rPr>
              <a:t>import 'dart:async';</a:t>
            </a:r>
          </a:p>
          <a:p>
            <a:r>
              <a:rPr lang="en-US" altLang="zh-CN" sz="3200" dirty="0">
                <a:latin typeface="Consolas" panose="020B0609020204030204" pitchFamily="49" charset="0"/>
              </a:rPr>
              <a:t>void main(){</a:t>
            </a:r>
          </a:p>
          <a:p>
            <a:r>
              <a:rPr lang="en-US" altLang="zh-CN" sz="3200" dirty="0">
                <a:latin typeface="Consolas" panose="020B0609020204030204" pitchFamily="49" charset="0"/>
              </a:rPr>
              <a:t>  testFuture();</a:t>
            </a:r>
          </a:p>
          <a:p>
            <a:r>
              <a:rPr lang="en-US" altLang="zh-CN" sz="3200" dirty="0">
                <a:latin typeface="Consolas" panose="020B0609020204030204" pitchFamily="49" charset="0"/>
              </a:rPr>
              <a:t>}</a:t>
            </a:r>
          </a:p>
          <a:p>
            <a:r>
              <a:rPr lang="en-US" altLang="zh-CN" sz="3200" dirty="0">
                <a:latin typeface="Consolas" panose="020B0609020204030204" pitchFamily="49" charset="0"/>
              </a:rPr>
              <a:t>void testScheduleMicrotask(){</a:t>
            </a:r>
          </a:p>
          <a:p>
            <a:r>
              <a:rPr lang="en-US" altLang="zh-CN" sz="3200" dirty="0">
                <a:latin typeface="Consolas" panose="020B0609020204030204" pitchFamily="49" charset="0"/>
              </a:rPr>
              <a:t>  scheduleMicrotask(() =&gt; print('</a:t>
            </a:r>
            <a:r>
              <a:rPr lang="en-US" altLang="zh-CN" sz="3200" dirty="0">
                <a:solidFill>
                  <a:srgbClr val="FF0000"/>
                </a:solidFill>
                <a:latin typeface="Consolas" panose="020B0609020204030204" pitchFamily="49" charset="0"/>
              </a:rPr>
              <a:t>s1</a:t>
            </a:r>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en-US" altLang="zh-CN" sz="3200" dirty="0">
                <a:latin typeface="Consolas" panose="020B0609020204030204" pitchFamily="49" charset="0"/>
              </a:rPr>
              <a:t>  new Future.delayed(new Duration(seconds: 1), () =&gt; print('</a:t>
            </a:r>
            <a:r>
              <a:rPr lang="en-US" altLang="zh-CN" sz="3200" dirty="0">
                <a:solidFill>
                  <a:srgbClr val="FF0000"/>
                </a:solidFill>
                <a:latin typeface="Consolas" panose="020B0609020204030204" pitchFamily="49" charset="0"/>
              </a:rPr>
              <a:t>s2</a:t>
            </a:r>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en-US" altLang="zh-CN" sz="3200" dirty="0">
                <a:latin typeface="Consolas" panose="020B0609020204030204" pitchFamily="49" charset="0"/>
              </a:rPr>
              <a:t>  new Future(() =&gt; print('</a:t>
            </a:r>
            <a:r>
              <a:rPr lang="en-US" altLang="zh-CN" sz="3200" dirty="0">
                <a:solidFill>
                  <a:srgbClr val="FF0000"/>
                </a:solidFill>
                <a:latin typeface="Consolas" panose="020B0609020204030204" pitchFamily="49" charset="0"/>
              </a:rPr>
              <a:t>s3</a:t>
            </a:r>
            <a:r>
              <a:rPr lang="en-US" altLang="zh-CN" sz="3200" dirty="0">
                <a:latin typeface="Consolas" panose="020B0609020204030204" pitchFamily="49" charset="0"/>
              </a:rPr>
              <a:t>')).then((_) {</a:t>
            </a:r>
          </a:p>
          <a:p>
            <a:r>
              <a:rPr lang="en-US" altLang="zh-CN" sz="3200" dirty="0">
                <a:latin typeface="Consolas" panose="020B0609020204030204" pitchFamily="49" charset="0"/>
              </a:rPr>
              <a:t>    print('</a:t>
            </a:r>
            <a:r>
              <a:rPr lang="en-US" altLang="zh-CN" sz="3200" dirty="0">
                <a:solidFill>
                  <a:srgbClr val="FF0000"/>
                </a:solidFill>
                <a:latin typeface="Consolas" panose="020B0609020204030204" pitchFamily="49" charset="0"/>
              </a:rPr>
              <a:t>s4</a:t>
            </a:r>
            <a:r>
              <a:rPr lang="en-US" altLang="zh-CN" sz="3200" dirty="0">
                <a:latin typeface="Consolas" panose="020B0609020204030204" pitchFamily="49" charset="0"/>
              </a:rPr>
              <a:t>');</a:t>
            </a:r>
          </a:p>
          <a:p>
            <a:r>
              <a:rPr lang="en-US" altLang="zh-CN" sz="3200" dirty="0">
                <a:latin typeface="Consolas" panose="020B0609020204030204" pitchFamily="49" charset="0"/>
              </a:rPr>
              <a:t>    scheduleMicrotask(() =&gt; print('</a:t>
            </a:r>
            <a:r>
              <a:rPr lang="en-US" altLang="zh-CN" sz="3200" dirty="0">
                <a:solidFill>
                  <a:srgbClr val="FF0000"/>
                </a:solidFill>
                <a:latin typeface="Consolas" panose="020B0609020204030204" pitchFamily="49" charset="0"/>
              </a:rPr>
              <a:t>s5</a:t>
            </a:r>
            <a:r>
              <a:rPr lang="en-US" altLang="zh-CN" sz="3200" dirty="0">
                <a:latin typeface="Consolas" panose="020B0609020204030204" pitchFamily="49" charset="0"/>
              </a:rPr>
              <a:t>'));</a:t>
            </a:r>
          </a:p>
          <a:p>
            <a:r>
              <a:rPr lang="en-US" altLang="zh-CN" sz="3200" dirty="0">
                <a:latin typeface="Consolas" panose="020B0609020204030204" pitchFamily="49" charset="0"/>
              </a:rPr>
              <a:t>  }).then((_) =&gt; print('</a:t>
            </a:r>
            <a:r>
              <a:rPr lang="en-US" altLang="zh-CN" sz="3200" dirty="0">
                <a:solidFill>
                  <a:srgbClr val="FF0000"/>
                </a:solidFill>
                <a:latin typeface="Consolas" panose="020B0609020204030204" pitchFamily="49" charset="0"/>
              </a:rPr>
              <a:t>s6</a:t>
            </a:r>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en-US" altLang="zh-CN" sz="3200" dirty="0">
                <a:latin typeface="Consolas" panose="020B0609020204030204" pitchFamily="49" charset="0"/>
              </a:rPr>
              <a:t>  new Future(() =&gt; print('</a:t>
            </a:r>
            <a:r>
              <a:rPr lang="en-US" altLang="zh-CN" sz="3200" dirty="0">
                <a:solidFill>
                  <a:srgbClr val="FF0000"/>
                </a:solidFill>
                <a:latin typeface="Consolas" panose="020B0609020204030204" pitchFamily="49" charset="0"/>
              </a:rPr>
              <a:t>s7</a:t>
            </a:r>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en-US" altLang="zh-CN" sz="3200" dirty="0">
                <a:latin typeface="Consolas" panose="020B0609020204030204" pitchFamily="49" charset="0"/>
              </a:rPr>
              <a:t>  scheduleMicrotask(() =&gt; print('</a:t>
            </a:r>
            <a:r>
              <a:rPr lang="en-US" altLang="zh-CN" sz="3200" dirty="0">
                <a:solidFill>
                  <a:srgbClr val="FF0000"/>
                </a:solidFill>
                <a:latin typeface="Consolas" panose="020B0609020204030204" pitchFamily="49" charset="0"/>
              </a:rPr>
              <a:t>s8</a:t>
            </a:r>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en-US" altLang="zh-CN" sz="3200" dirty="0">
                <a:latin typeface="Consolas" panose="020B0609020204030204" pitchFamily="49" charset="0"/>
              </a:rPr>
              <a:t>  print('</a:t>
            </a:r>
            <a:r>
              <a:rPr lang="en-US" altLang="zh-CN" sz="3200" dirty="0">
                <a:solidFill>
                  <a:srgbClr val="FF0000"/>
                </a:solidFill>
                <a:latin typeface="Consolas" panose="020B0609020204030204" pitchFamily="49" charset="0"/>
              </a:rPr>
              <a:t>s9</a:t>
            </a:r>
            <a:r>
              <a:rPr lang="en-US" altLang="zh-CN" sz="3200" dirty="0">
                <a:latin typeface="Consolas" panose="020B0609020204030204" pitchFamily="49" charset="0"/>
              </a:rPr>
              <a:t>');</a:t>
            </a:r>
          </a:p>
          <a:p>
            <a:r>
              <a:rPr lang="en-US" altLang="zh-CN" sz="3200" dirty="0">
                <a:latin typeface="Consolas" panose="020B0609020204030204" pitchFamily="49" charset="0"/>
              </a:rPr>
              <a:t>}</a:t>
            </a:r>
            <a:endParaRPr lang="zh-CN" altLang="en-US" sz="3200" dirty="0">
              <a:latin typeface="Consolas" panose="020B0609020204030204" pitchFamily="49" charset="0"/>
            </a:endParaRPr>
          </a:p>
        </p:txBody>
      </p:sp>
    </p:spTree>
    <p:extLst>
      <p:ext uri="{BB962C8B-B14F-4D97-AF65-F5344CB8AC3E}">
        <p14:creationId xmlns:p14="http://schemas.microsoft.com/office/powerpoint/2010/main" val="259289582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生成器</a:t>
            </a:r>
            <a:r>
              <a:rPr lang="en-US" altLang="zh-CN" dirty="0">
                <a:solidFill>
                  <a:schemeClr val="tx1"/>
                </a:solidFill>
              </a:rPr>
              <a:t>-</a:t>
            </a:r>
            <a:r>
              <a:rPr lang="zh-CN" altLang="en-US" dirty="0">
                <a:solidFill>
                  <a:schemeClr val="tx1"/>
                </a:solidFill>
              </a:rPr>
              <a:t>同步生成器</a:t>
            </a:r>
          </a:p>
        </p:txBody>
      </p:sp>
      <p:sp>
        <p:nvSpPr>
          <p:cNvPr id="10" name="矩形 9">
            <a:extLst>
              <a:ext uri="{FF2B5EF4-FFF2-40B4-BE49-F238E27FC236}">
                <a16:creationId xmlns:a16="http://schemas.microsoft.com/office/drawing/2014/main" id="{8D7E86DB-C875-4A01-A434-59FFEB247E39}"/>
              </a:ext>
            </a:extLst>
          </p:cNvPr>
          <p:cNvSpPr/>
          <p:nvPr/>
        </p:nvSpPr>
        <p:spPr>
          <a:xfrm>
            <a:off x="5873330" y="2740690"/>
            <a:ext cx="11292727" cy="7478970"/>
          </a:xfrm>
          <a:prstGeom prst="rect">
            <a:avLst/>
          </a:prstGeom>
          <a:ln>
            <a:solidFill>
              <a:schemeClr val="accent1"/>
            </a:solidFill>
          </a:ln>
        </p:spPr>
        <p:txBody>
          <a:bodyPr wrap="square">
            <a:spAutoFit/>
          </a:bodyPr>
          <a:lstStyle/>
          <a:p>
            <a:r>
              <a:rPr lang="en-US" altLang="zh-CN" sz="3200" dirty="0">
                <a:latin typeface="Consolas" panose="020B0609020204030204" pitchFamily="49" charset="0"/>
              </a:rPr>
              <a:t>Main(){</a:t>
            </a:r>
          </a:p>
          <a:p>
            <a:r>
              <a:rPr lang="en-US" altLang="zh-CN" sz="3200" dirty="0">
                <a:latin typeface="Consolas" panose="020B0609020204030204" pitchFamily="49" charset="0"/>
              </a:rPr>
              <a:t>  var it = getSyncGenerator(5).iterator;</a:t>
            </a:r>
            <a:endParaRPr lang="zh-CN" altLang="en-US" sz="3200" dirty="0">
              <a:latin typeface="Consolas" panose="020B0609020204030204" pitchFamily="49" charset="0"/>
            </a:endParaRPr>
          </a:p>
          <a:p>
            <a:r>
              <a:rPr lang="en-US" altLang="zh-CN" sz="3200" dirty="0">
                <a:latin typeface="Consolas" panose="020B0609020204030204" pitchFamily="49" charset="0"/>
              </a:rPr>
              <a:t>  while (it.moveNext()) {</a:t>
            </a:r>
          </a:p>
          <a:p>
            <a:r>
              <a:rPr lang="en-US" altLang="zh-CN" sz="3200" dirty="0">
                <a:latin typeface="Consolas" panose="020B0609020204030204" pitchFamily="49" charset="0"/>
              </a:rPr>
              <a:t>    print(it.current);</a:t>
            </a:r>
          </a:p>
          <a:p>
            <a:r>
              <a:rPr lang="en-US" altLang="zh-CN" sz="3200" dirty="0">
                <a:latin typeface="Consolas" panose="020B0609020204030204" pitchFamily="49" charset="0"/>
              </a:rPr>
              <a:t>  }</a:t>
            </a:r>
          </a:p>
          <a:p>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en-US" altLang="zh-CN" sz="3200" dirty="0">
                <a:solidFill>
                  <a:schemeClr val="accent5"/>
                </a:solidFill>
                <a:latin typeface="Consolas" panose="020B0609020204030204" pitchFamily="49" charset="0"/>
              </a:rPr>
              <a:t>Iterable</a:t>
            </a:r>
            <a:r>
              <a:rPr lang="en-US" altLang="zh-CN" sz="3200" dirty="0">
                <a:latin typeface="Consolas" panose="020B0609020204030204" pitchFamily="49" charset="0"/>
              </a:rPr>
              <a:t>&lt;int&gt; getSyncGenerator(int n) </a:t>
            </a:r>
            <a:r>
              <a:rPr lang="en-US" altLang="zh-CN" sz="3200" dirty="0">
                <a:solidFill>
                  <a:schemeClr val="accent5"/>
                </a:solidFill>
                <a:latin typeface="Consolas" panose="020B0609020204030204" pitchFamily="49" charset="0"/>
              </a:rPr>
              <a:t>sync*</a:t>
            </a:r>
            <a:r>
              <a:rPr lang="en-US" altLang="zh-CN" sz="3200" dirty="0">
                <a:latin typeface="Consolas" panose="020B0609020204030204" pitchFamily="49" charset="0"/>
              </a:rPr>
              <a:t> {</a:t>
            </a:r>
          </a:p>
          <a:p>
            <a:r>
              <a:rPr lang="en-US" altLang="zh-CN" sz="3200" dirty="0">
                <a:latin typeface="Consolas" panose="020B0609020204030204" pitchFamily="49" charset="0"/>
              </a:rPr>
              <a:t>  print('start');</a:t>
            </a:r>
          </a:p>
          <a:p>
            <a:r>
              <a:rPr lang="en-US" altLang="zh-CN" sz="3200" dirty="0">
                <a:latin typeface="Consolas" panose="020B0609020204030204" pitchFamily="49" charset="0"/>
              </a:rPr>
              <a:t>  int k = 0;</a:t>
            </a:r>
          </a:p>
          <a:p>
            <a:r>
              <a:rPr lang="en-US" altLang="zh-CN" sz="3200" dirty="0">
                <a:latin typeface="Consolas" panose="020B0609020204030204" pitchFamily="49" charset="0"/>
              </a:rPr>
              <a:t>  while (k &lt; n) {</a:t>
            </a:r>
            <a:endParaRPr lang="zh-CN" altLang="en-US" sz="3200" dirty="0">
              <a:latin typeface="Consolas" panose="020B0609020204030204" pitchFamily="49" charset="0"/>
            </a:endParaRPr>
          </a:p>
          <a:p>
            <a:r>
              <a:rPr lang="zh-CN" altLang="en-US" sz="3200" dirty="0">
                <a:latin typeface="Consolas" panose="020B0609020204030204" pitchFamily="49" charset="0"/>
              </a:rPr>
              <a:t>    </a:t>
            </a:r>
            <a:r>
              <a:rPr lang="en-US" altLang="zh-CN" sz="3200" dirty="0">
                <a:solidFill>
                  <a:schemeClr val="accent5"/>
                </a:solidFill>
                <a:latin typeface="Consolas" panose="020B0609020204030204" pitchFamily="49" charset="0"/>
              </a:rPr>
              <a:t>yield</a:t>
            </a:r>
            <a:r>
              <a:rPr lang="en-US" altLang="zh-CN" sz="3200" dirty="0">
                <a:latin typeface="Consolas" panose="020B0609020204030204" pitchFamily="49" charset="0"/>
              </a:rPr>
              <a:t> k++;</a:t>
            </a:r>
          </a:p>
          <a:p>
            <a:r>
              <a:rPr lang="en-US" altLang="zh-CN" sz="3200" dirty="0">
                <a:latin typeface="Consolas" panose="020B0609020204030204" pitchFamily="49" charset="0"/>
              </a:rPr>
              <a:t>  }</a:t>
            </a:r>
          </a:p>
          <a:p>
            <a:r>
              <a:rPr lang="en-US" altLang="zh-CN" sz="3200" dirty="0">
                <a:latin typeface="Consolas" panose="020B0609020204030204" pitchFamily="49" charset="0"/>
              </a:rPr>
              <a:t>  print('end');</a:t>
            </a:r>
          </a:p>
          <a:p>
            <a:r>
              <a:rPr lang="en-US" altLang="zh-CN" sz="3200" dirty="0">
                <a:latin typeface="Consolas" panose="020B0609020204030204" pitchFamily="49" charset="0"/>
              </a:rPr>
              <a:t>}</a:t>
            </a:r>
            <a:endParaRPr lang="zh-CN" altLang="en-US" sz="3200" dirty="0">
              <a:latin typeface="Consolas" panose="020B0609020204030204" pitchFamily="49" charset="0"/>
            </a:endParaRPr>
          </a:p>
        </p:txBody>
      </p:sp>
    </p:spTree>
    <p:extLst>
      <p:ext uri="{BB962C8B-B14F-4D97-AF65-F5344CB8AC3E}">
        <p14:creationId xmlns:p14="http://schemas.microsoft.com/office/powerpoint/2010/main" val="408736394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生成器</a:t>
            </a:r>
            <a:r>
              <a:rPr lang="en-US" altLang="zh-CN" dirty="0">
                <a:solidFill>
                  <a:schemeClr val="tx1"/>
                </a:solidFill>
              </a:rPr>
              <a:t>-</a:t>
            </a:r>
            <a:r>
              <a:rPr lang="zh-CN" altLang="en-US" dirty="0">
                <a:solidFill>
                  <a:schemeClr val="tx1"/>
                </a:solidFill>
              </a:rPr>
              <a:t>异步生成器</a:t>
            </a:r>
          </a:p>
        </p:txBody>
      </p:sp>
      <p:sp>
        <p:nvSpPr>
          <p:cNvPr id="10" name="矩形 9">
            <a:extLst>
              <a:ext uri="{FF2B5EF4-FFF2-40B4-BE49-F238E27FC236}">
                <a16:creationId xmlns:a16="http://schemas.microsoft.com/office/drawing/2014/main" id="{8D7E86DB-C875-4A01-A434-59FFEB247E39}"/>
              </a:ext>
            </a:extLst>
          </p:cNvPr>
          <p:cNvSpPr/>
          <p:nvPr/>
        </p:nvSpPr>
        <p:spPr>
          <a:xfrm>
            <a:off x="3236073" y="1988850"/>
            <a:ext cx="16567242" cy="9448740"/>
          </a:xfrm>
          <a:prstGeom prst="rect">
            <a:avLst/>
          </a:prstGeom>
          <a:ln>
            <a:solidFill>
              <a:schemeClr val="accent1"/>
            </a:solidFill>
          </a:ln>
        </p:spPr>
        <p:txBody>
          <a:bodyPr wrap="square">
            <a:spAutoFit/>
          </a:bodyPr>
          <a:lstStyle/>
          <a:p>
            <a:r>
              <a:rPr lang="en-US" altLang="zh-CN" sz="3200" dirty="0">
                <a:latin typeface="Consolas" panose="020B0609020204030204" pitchFamily="49" charset="0"/>
              </a:rPr>
              <a:t>Main(){</a:t>
            </a:r>
          </a:p>
          <a:p>
            <a:r>
              <a:rPr lang="en-US" altLang="zh-CN" sz="3200" dirty="0">
                <a:latin typeface="Consolas" panose="020B0609020204030204" pitchFamily="49" charset="0"/>
              </a:rPr>
              <a:t>//getAsyncGenerator(5).listen((value) =&gt; print(value));</a:t>
            </a:r>
          </a:p>
          <a:p>
            <a:r>
              <a:rPr lang="en-US" altLang="zh-CN" sz="3200" dirty="0">
                <a:latin typeface="Consolas" panose="020B0609020204030204" pitchFamily="49" charset="0"/>
              </a:rPr>
              <a:t>  StreamSubscription subscription = getAsyncNumIterator(5).listen(null);</a:t>
            </a:r>
          </a:p>
          <a:p>
            <a:r>
              <a:rPr lang="en-US" altLang="zh-CN" sz="3200" dirty="0">
                <a:latin typeface="Consolas" panose="020B0609020204030204" pitchFamily="49" charset="0"/>
              </a:rPr>
              <a:t>  subscription.onData((value) {</a:t>
            </a:r>
          </a:p>
          <a:p>
            <a:r>
              <a:rPr lang="en-US" altLang="zh-CN" sz="3200" dirty="0">
                <a:latin typeface="Consolas" panose="020B0609020204030204" pitchFamily="49" charset="0"/>
              </a:rPr>
              <a:t>    print(value);</a:t>
            </a:r>
          </a:p>
          <a:p>
            <a:r>
              <a:rPr lang="en-US" altLang="zh-CN" sz="3200" dirty="0">
                <a:latin typeface="Consolas" panose="020B0609020204030204" pitchFamily="49" charset="0"/>
              </a:rPr>
              <a:t>    if(value&gt;=2){</a:t>
            </a:r>
          </a:p>
          <a:p>
            <a:r>
              <a:rPr lang="en-US" altLang="zh-CN" sz="3200" dirty="0">
                <a:latin typeface="Consolas" panose="020B0609020204030204" pitchFamily="49" charset="0"/>
              </a:rPr>
              <a:t>      subscription.pause();</a:t>
            </a:r>
          </a:p>
          <a:p>
            <a:r>
              <a:rPr lang="en-US" altLang="zh-CN" sz="3200" dirty="0">
                <a:latin typeface="Consolas" panose="020B0609020204030204" pitchFamily="49" charset="0"/>
              </a:rPr>
              <a:t>    }</a:t>
            </a:r>
          </a:p>
          <a:p>
            <a:r>
              <a:rPr lang="en-US" altLang="zh-CN" sz="3200" dirty="0">
                <a:latin typeface="Consolas" panose="020B0609020204030204" pitchFamily="49" charset="0"/>
              </a:rPr>
              <a:t>  });</a:t>
            </a:r>
          </a:p>
          <a:p>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en-US" altLang="zh-CN" sz="3200" dirty="0">
                <a:solidFill>
                  <a:schemeClr val="accent5"/>
                </a:solidFill>
                <a:latin typeface="Consolas" panose="020B0609020204030204" pitchFamily="49" charset="0"/>
              </a:rPr>
              <a:t>Stream</a:t>
            </a:r>
            <a:r>
              <a:rPr lang="en-US" altLang="zh-CN" sz="3200" dirty="0">
                <a:latin typeface="Consolas" panose="020B0609020204030204" pitchFamily="49" charset="0"/>
              </a:rPr>
              <a:t>&lt;int&gt; getAsyncGenerator(int n) </a:t>
            </a:r>
            <a:r>
              <a:rPr lang="en-US" altLang="zh-CN" sz="3200" dirty="0">
                <a:solidFill>
                  <a:schemeClr val="accent5"/>
                </a:solidFill>
                <a:latin typeface="Consolas" panose="020B0609020204030204" pitchFamily="49" charset="0"/>
              </a:rPr>
              <a:t>async*</a:t>
            </a:r>
            <a:r>
              <a:rPr lang="en-US" altLang="zh-CN" sz="3200" dirty="0">
                <a:latin typeface="Consolas" panose="020B0609020204030204" pitchFamily="49" charset="0"/>
              </a:rPr>
              <a:t> {</a:t>
            </a:r>
          </a:p>
          <a:p>
            <a:r>
              <a:rPr lang="en-US" altLang="zh-CN" sz="3200" dirty="0">
                <a:latin typeface="Consolas" panose="020B0609020204030204" pitchFamily="49" charset="0"/>
              </a:rPr>
              <a:t>  print('start');</a:t>
            </a:r>
          </a:p>
          <a:p>
            <a:r>
              <a:rPr lang="en-US" altLang="zh-CN" sz="3200" dirty="0">
                <a:latin typeface="Consolas" panose="020B0609020204030204" pitchFamily="49" charset="0"/>
              </a:rPr>
              <a:t>  int k = 0;</a:t>
            </a:r>
          </a:p>
          <a:p>
            <a:r>
              <a:rPr lang="en-US" altLang="zh-CN" sz="3200" dirty="0">
                <a:latin typeface="Consolas" panose="020B0609020204030204" pitchFamily="49" charset="0"/>
              </a:rPr>
              <a:t>  while (k &lt; n) {</a:t>
            </a:r>
          </a:p>
          <a:p>
            <a:r>
              <a:rPr lang="en-US" altLang="zh-CN" sz="3200" dirty="0">
                <a:latin typeface="Consolas" panose="020B0609020204030204" pitchFamily="49" charset="0"/>
              </a:rPr>
              <a:t>	</a:t>
            </a:r>
            <a:r>
              <a:rPr lang="en-US" altLang="zh-CN" sz="3200" dirty="0">
                <a:solidFill>
                  <a:schemeClr val="accent5"/>
                </a:solidFill>
                <a:latin typeface="Consolas" panose="020B0609020204030204" pitchFamily="49" charset="0"/>
              </a:rPr>
              <a:t>yield</a:t>
            </a:r>
            <a:r>
              <a:rPr lang="en-US" altLang="zh-CN" sz="3200" dirty="0">
                <a:latin typeface="Consolas" panose="020B0609020204030204" pitchFamily="49" charset="0"/>
              </a:rPr>
              <a:t> k++;</a:t>
            </a:r>
          </a:p>
          <a:p>
            <a:r>
              <a:rPr lang="en-US" altLang="zh-CN" sz="3200" dirty="0">
                <a:latin typeface="Consolas" panose="020B0609020204030204" pitchFamily="49" charset="0"/>
              </a:rPr>
              <a:t>  }</a:t>
            </a:r>
          </a:p>
          <a:p>
            <a:r>
              <a:rPr lang="en-US" altLang="zh-CN" sz="3200" dirty="0">
                <a:latin typeface="Consolas" panose="020B0609020204030204" pitchFamily="49" charset="0"/>
              </a:rPr>
              <a:t>  print('end');</a:t>
            </a:r>
          </a:p>
          <a:p>
            <a:r>
              <a:rPr lang="en-US" altLang="zh-CN" sz="3200" dirty="0">
                <a:latin typeface="Consolas" panose="020B0609020204030204" pitchFamily="49" charset="0"/>
              </a:rPr>
              <a:t>}</a:t>
            </a:r>
            <a:endParaRPr lang="zh-CN" altLang="en-US" sz="3200" dirty="0">
              <a:latin typeface="Consolas" panose="020B0609020204030204" pitchFamily="49" charset="0"/>
            </a:endParaRPr>
          </a:p>
        </p:txBody>
      </p:sp>
    </p:spTree>
    <p:extLst>
      <p:ext uri="{BB962C8B-B14F-4D97-AF65-F5344CB8AC3E}">
        <p14:creationId xmlns:p14="http://schemas.microsoft.com/office/powerpoint/2010/main" val="227181972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生成器</a:t>
            </a:r>
            <a:r>
              <a:rPr lang="en-US" altLang="zh-CN" dirty="0">
                <a:solidFill>
                  <a:schemeClr val="tx1"/>
                </a:solidFill>
              </a:rPr>
              <a:t>-</a:t>
            </a:r>
            <a:r>
              <a:rPr lang="zh-CN" altLang="en-US" dirty="0">
                <a:solidFill>
                  <a:schemeClr val="tx1"/>
                </a:solidFill>
              </a:rPr>
              <a:t>递归生成器</a:t>
            </a:r>
          </a:p>
        </p:txBody>
      </p:sp>
      <p:sp>
        <p:nvSpPr>
          <p:cNvPr id="10" name="矩形 9">
            <a:extLst>
              <a:ext uri="{FF2B5EF4-FFF2-40B4-BE49-F238E27FC236}">
                <a16:creationId xmlns:a16="http://schemas.microsoft.com/office/drawing/2014/main" id="{8D7E86DB-C875-4A01-A434-59FFEB247E39}"/>
              </a:ext>
            </a:extLst>
          </p:cNvPr>
          <p:cNvSpPr/>
          <p:nvPr/>
        </p:nvSpPr>
        <p:spPr>
          <a:xfrm>
            <a:off x="5149799" y="3233132"/>
            <a:ext cx="12739790" cy="6494085"/>
          </a:xfrm>
          <a:prstGeom prst="rect">
            <a:avLst/>
          </a:prstGeom>
          <a:ln>
            <a:solidFill>
              <a:schemeClr val="accent1"/>
            </a:solidFill>
          </a:ln>
        </p:spPr>
        <p:txBody>
          <a:bodyPr wrap="square">
            <a:spAutoFit/>
          </a:bodyPr>
          <a:lstStyle/>
          <a:p>
            <a:r>
              <a:rPr lang="en-US" altLang="zh-CN" sz="3200" dirty="0">
                <a:latin typeface="Consolas" panose="020B0609020204030204" pitchFamily="49" charset="0"/>
              </a:rPr>
              <a:t>Main(){</a:t>
            </a:r>
          </a:p>
          <a:p>
            <a:r>
              <a:rPr lang="en-US" altLang="zh-CN" sz="3200" dirty="0">
                <a:latin typeface="Consolas" panose="020B0609020204030204" pitchFamily="49" charset="0"/>
              </a:rPr>
              <a:t>  var it = getSyncRecursiveGenerator(5).iterator;</a:t>
            </a:r>
          </a:p>
          <a:p>
            <a:r>
              <a:rPr lang="en-US" altLang="zh-CN" sz="3200" dirty="0">
                <a:latin typeface="Consolas" panose="020B0609020204030204" pitchFamily="49" charset="0"/>
              </a:rPr>
              <a:t>  while (it.moveNext()) {</a:t>
            </a:r>
          </a:p>
          <a:p>
            <a:r>
              <a:rPr lang="en-US" altLang="zh-CN" sz="3200" dirty="0">
                <a:latin typeface="Consolas" panose="020B0609020204030204" pitchFamily="49" charset="0"/>
              </a:rPr>
              <a:t>    print(it.current);</a:t>
            </a:r>
          </a:p>
          <a:p>
            <a:r>
              <a:rPr lang="en-US" altLang="zh-CN" sz="3200" dirty="0">
                <a:latin typeface="Consolas" panose="020B0609020204030204" pitchFamily="49" charset="0"/>
              </a:rPr>
              <a:t>  }</a:t>
            </a:r>
          </a:p>
          <a:p>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en-US" altLang="zh-CN" sz="3200" dirty="0">
                <a:latin typeface="Consolas" panose="020B0609020204030204" pitchFamily="49" charset="0"/>
              </a:rPr>
              <a:t>Iterable&lt;int&gt; getSyncRecursiveGenerator(int n) sync* {</a:t>
            </a:r>
          </a:p>
          <a:p>
            <a:r>
              <a:rPr lang="en-US" altLang="zh-CN" sz="3200" dirty="0">
                <a:latin typeface="Consolas" panose="020B0609020204030204" pitchFamily="49" charset="0"/>
              </a:rPr>
              <a:t>  if (n &gt; 0) {</a:t>
            </a:r>
          </a:p>
          <a:p>
            <a:r>
              <a:rPr lang="en-US" altLang="zh-CN" sz="3200" dirty="0">
                <a:latin typeface="Consolas" panose="020B0609020204030204" pitchFamily="49" charset="0"/>
              </a:rPr>
              <a:t>    yield n;</a:t>
            </a:r>
          </a:p>
          <a:p>
            <a:r>
              <a:rPr lang="en-US" altLang="zh-CN" sz="3200" dirty="0">
                <a:latin typeface="Consolas" panose="020B0609020204030204" pitchFamily="49" charset="0"/>
              </a:rPr>
              <a:t>    </a:t>
            </a:r>
            <a:r>
              <a:rPr lang="en-US" altLang="zh-CN" sz="3200" dirty="0">
                <a:solidFill>
                  <a:schemeClr val="accent5"/>
                </a:solidFill>
                <a:latin typeface="Consolas" panose="020B0609020204030204" pitchFamily="49" charset="0"/>
              </a:rPr>
              <a:t>yield*</a:t>
            </a:r>
            <a:r>
              <a:rPr lang="en-US" altLang="zh-CN" sz="3200" dirty="0">
                <a:latin typeface="Consolas" panose="020B0609020204030204" pitchFamily="49" charset="0"/>
              </a:rPr>
              <a:t> getSyncNumDownFrom(n - 1);</a:t>
            </a:r>
          </a:p>
          <a:p>
            <a:r>
              <a:rPr lang="en-US" altLang="zh-CN" sz="3200" dirty="0">
                <a:latin typeface="Consolas" panose="020B0609020204030204" pitchFamily="49" charset="0"/>
              </a:rPr>
              <a:t>  }</a:t>
            </a:r>
          </a:p>
          <a:p>
            <a:r>
              <a:rPr lang="en-US" altLang="zh-CN" sz="3200" dirty="0">
                <a:latin typeface="Consolas" panose="020B0609020204030204" pitchFamily="49" charset="0"/>
              </a:rPr>
              <a:t>}</a:t>
            </a:r>
            <a:endParaRPr lang="zh-CN" altLang="en-US" sz="3200" dirty="0">
              <a:latin typeface="Consolas" panose="020B0609020204030204" pitchFamily="49" charset="0"/>
            </a:endParaRPr>
          </a:p>
        </p:txBody>
      </p:sp>
    </p:spTree>
    <p:extLst>
      <p:ext uri="{BB962C8B-B14F-4D97-AF65-F5344CB8AC3E}">
        <p14:creationId xmlns:p14="http://schemas.microsoft.com/office/powerpoint/2010/main" val="144621065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隔离</a:t>
            </a:r>
            <a:r>
              <a:rPr lang="en-US" altLang="zh-CN" dirty="0">
                <a:solidFill>
                  <a:schemeClr val="tx1"/>
                </a:solidFill>
              </a:rPr>
              <a:t>-Isolates</a:t>
            </a:r>
            <a:endParaRPr lang="zh-CN" altLang="en-US" dirty="0">
              <a:solidFill>
                <a:schemeClr val="tx1"/>
              </a:solidFill>
            </a:endParaRPr>
          </a:p>
        </p:txBody>
      </p:sp>
      <p:sp>
        <p:nvSpPr>
          <p:cNvPr id="5" name="文本框 4">
            <a:extLst>
              <a:ext uri="{FF2B5EF4-FFF2-40B4-BE49-F238E27FC236}">
                <a16:creationId xmlns:a16="http://schemas.microsoft.com/office/drawing/2014/main" id="{E74D2BBE-1965-4FB0-9CC5-CC1A452A4538}"/>
              </a:ext>
            </a:extLst>
          </p:cNvPr>
          <p:cNvSpPr txBox="1"/>
          <p:nvPr/>
        </p:nvSpPr>
        <p:spPr>
          <a:xfrm>
            <a:off x="4981099" y="5510679"/>
            <a:ext cx="13077189" cy="1938992"/>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ea typeface="思源黑体 CN Medium" panose="020B0600000000000000"/>
              </a:rPr>
              <a:t>所有</a:t>
            </a:r>
            <a:r>
              <a:rPr lang="en-US" altLang="zh-CN" sz="4000" dirty="0">
                <a:solidFill>
                  <a:schemeClr val="tx1"/>
                </a:solidFill>
                <a:ea typeface="思源黑体 CN Medium" panose="020B0600000000000000"/>
              </a:rPr>
              <a:t>Dart</a:t>
            </a:r>
            <a:r>
              <a:rPr lang="zh-CN" altLang="en-US" sz="4000" dirty="0">
                <a:solidFill>
                  <a:schemeClr val="tx1"/>
                </a:solidFill>
                <a:ea typeface="思源黑体 CN Medium" panose="020B0600000000000000"/>
              </a:rPr>
              <a:t>代码都在隔离区内运行，而不是线程。每个隔离区都有自己的内存堆，确保不会从任何其他隔离区访问隔离区的状态。</a:t>
            </a:r>
            <a:endParaRPr lang="en-US" altLang="zh-CN" sz="8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308279306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元数据</a:t>
            </a:r>
            <a:r>
              <a:rPr lang="en-US" altLang="zh-CN" dirty="0">
                <a:solidFill>
                  <a:schemeClr val="tx1"/>
                </a:solidFill>
              </a:rPr>
              <a:t>(</a:t>
            </a:r>
            <a:r>
              <a:rPr lang="zh-CN" altLang="en-US" dirty="0">
                <a:solidFill>
                  <a:schemeClr val="tx1"/>
                </a:solidFill>
              </a:rPr>
              <a:t>注解</a:t>
            </a:r>
            <a:r>
              <a:rPr lang="en-US" altLang="zh-CN" dirty="0">
                <a:solidFill>
                  <a:schemeClr val="tx1"/>
                </a:solidFill>
              </a:rPr>
              <a:t>)-@deprecated</a:t>
            </a:r>
            <a:endParaRPr lang="zh-CN" altLang="en-US" dirty="0">
              <a:solidFill>
                <a:schemeClr val="tx1"/>
              </a:solidFill>
            </a:endParaRPr>
          </a:p>
        </p:txBody>
      </p:sp>
      <p:sp>
        <p:nvSpPr>
          <p:cNvPr id="4" name="矩形 3">
            <a:extLst>
              <a:ext uri="{FF2B5EF4-FFF2-40B4-BE49-F238E27FC236}">
                <a16:creationId xmlns:a16="http://schemas.microsoft.com/office/drawing/2014/main" id="{E4E85485-49AC-48D7-9D7B-3C8685EA8C5B}"/>
              </a:ext>
            </a:extLst>
          </p:cNvPr>
          <p:cNvSpPr/>
          <p:nvPr/>
        </p:nvSpPr>
        <p:spPr>
          <a:xfrm>
            <a:off x="7812643" y="2002026"/>
            <a:ext cx="9052957" cy="8956298"/>
          </a:xfrm>
          <a:prstGeom prst="rect">
            <a:avLst/>
          </a:prstGeom>
          <a:ln>
            <a:solidFill>
              <a:schemeClr val="accent1"/>
            </a:solidFill>
          </a:ln>
        </p:spPr>
        <p:txBody>
          <a:bodyPr wrap="square">
            <a:spAutoFit/>
          </a:bodyPr>
          <a:lstStyle/>
          <a:p>
            <a:r>
              <a:rPr lang="en-US" altLang="zh-CN" sz="3600" dirty="0">
                <a:latin typeface="Consolas" panose="020B0609020204030204" pitchFamily="49" charset="0"/>
              </a:rPr>
              <a:t>main() {</a:t>
            </a:r>
          </a:p>
          <a:p>
            <a:r>
              <a:rPr lang="en-US" altLang="zh-CN" sz="3600" dirty="0">
                <a:latin typeface="Consolas" panose="020B0609020204030204" pitchFamily="49" charset="0"/>
              </a:rPr>
              <a:t>  dynamic tv = new Television();</a:t>
            </a:r>
          </a:p>
          <a:p>
            <a:r>
              <a:rPr lang="en-US" altLang="zh-CN" sz="3600" dirty="0">
                <a:latin typeface="Consolas" panose="020B0609020204030204" pitchFamily="49" charset="0"/>
              </a:rPr>
              <a:t>  tv.</a:t>
            </a:r>
            <a:r>
              <a:rPr lang="en-US" altLang="zh-CN" sz="3600" strike="sngStrike" dirty="0">
                <a:solidFill>
                  <a:schemeClr val="accent5"/>
                </a:solidFill>
                <a:latin typeface="Consolas" panose="020B0609020204030204" pitchFamily="49" charset="0"/>
              </a:rPr>
              <a:t>activate</a:t>
            </a:r>
            <a:r>
              <a:rPr lang="en-US" altLang="zh-CN" sz="3600" dirty="0">
                <a:latin typeface="Consolas" panose="020B0609020204030204" pitchFamily="49" charset="0"/>
              </a:rPr>
              <a:t>();</a:t>
            </a:r>
          </a:p>
          <a:p>
            <a:r>
              <a:rPr lang="en-US" altLang="zh-CN" sz="3600" dirty="0">
                <a:latin typeface="Consolas" panose="020B0609020204030204" pitchFamily="49" charset="0"/>
              </a:rPr>
              <a:t>  tv.turnOn();</a:t>
            </a:r>
          </a:p>
          <a:p>
            <a:r>
              <a:rPr lang="en-US" altLang="zh-CN" sz="3600" dirty="0">
                <a:latin typeface="Consolas" panose="020B0609020204030204" pitchFamily="49" charset="0"/>
              </a:rPr>
              <a:t>}</a:t>
            </a:r>
          </a:p>
          <a:p>
            <a:endParaRPr lang="en-US" altLang="zh-CN" sz="3600" dirty="0">
              <a:latin typeface="Consolas" panose="020B0609020204030204" pitchFamily="49" charset="0"/>
            </a:endParaRPr>
          </a:p>
          <a:p>
            <a:r>
              <a:rPr lang="zh-CN" altLang="en-US" sz="3600" dirty="0">
                <a:latin typeface="Consolas" panose="020B0609020204030204" pitchFamily="49" charset="0"/>
              </a:rPr>
              <a:t>class Television {</a:t>
            </a:r>
          </a:p>
          <a:p>
            <a:r>
              <a:rPr lang="zh-CN" altLang="en-US" sz="3600" dirty="0">
                <a:latin typeface="Consolas" panose="020B0609020204030204" pitchFamily="49" charset="0"/>
              </a:rPr>
              <a:t>  </a:t>
            </a:r>
            <a:r>
              <a:rPr lang="zh-CN" altLang="en-US" sz="3600" dirty="0">
                <a:solidFill>
                  <a:schemeClr val="accent5"/>
                </a:solidFill>
                <a:latin typeface="Consolas" panose="020B0609020204030204" pitchFamily="49" charset="0"/>
              </a:rPr>
              <a:t>@deprecated</a:t>
            </a:r>
          </a:p>
          <a:p>
            <a:r>
              <a:rPr lang="zh-CN" altLang="en-US" sz="3600" dirty="0">
                <a:latin typeface="Consolas" panose="020B0609020204030204" pitchFamily="49" charset="0"/>
              </a:rPr>
              <a:t>  void activate() {</a:t>
            </a:r>
          </a:p>
          <a:p>
            <a:r>
              <a:rPr lang="zh-CN" altLang="en-US" sz="3600" dirty="0">
                <a:latin typeface="Consolas" panose="020B0609020204030204" pitchFamily="49" charset="0"/>
              </a:rPr>
              <a:t>    turnOn();</a:t>
            </a:r>
          </a:p>
          <a:p>
            <a:r>
              <a:rPr lang="zh-CN" altLang="en-US" sz="3600" dirty="0">
                <a:latin typeface="Consolas" panose="020B0609020204030204" pitchFamily="49" charset="0"/>
              </a:rPr>
              <a:t>  }</a:t>
            </a:r>
          </a:p>
          <a:p>
            <a:endParaRPr lang="zh-CN" altLang="en-US" sz="3600" dirty="0">
              <a:latin typeface="Consolas" panose="020B0609020204030204" pitchFamily="49" charset="0"/>
            </a:endParaRPr>
          </a:p>
          <a:p>
            <a:r>
              <a:rPr lang="zh-CN" altLang="en-US" sz="3600" dirty="0">
                <a:latin typeface="Consolas" panose="020B0609020204030204" pitchFamily="49" charset="0"/>
              </a:rPr>
              <a:t>  void turnOn() {</a:t>
            </a:r>
          </a:p>
          <a:p>
            <a:r>
              <a:rPr lang="zh-CN" altLang="en-US" sz="3600" dirty="0">
                <a:latin typeface="Consolas" panose="020B0609020204030204" pitchFamily="49" charset="0"/>
              </a:rPr>
              <a:t>    print('</a:t>
            </a:r>
            <a:r>
              <a:rPr lang="en-US" altLang="zh-CN" sz="3600" dirty="0">
                <a:latin typeface="Consolas" panose="020B0609020204030204" pitchFamily="49" charset="0"/>
              </a:rPr>
              <a:t>Television turn on!</a:t>
            </a:r>
            <a:r>
              <a:rPr lang="zh-CN" altLang="en-US" sz="3600" dirty="0">
                <a:latin typeface="Consolas" panose="020B0609020204030204" pitchFamily="49" charset="0"/>
              </a:rPr>
              <a:t>');</a:t>
            </a:r>
          </a:p>
          <a:p>
            <a:r>
              <a:rPr lang="zh-CN" altLang="en-US" sz="3600" dirty="0">
                <a:latin typeface="Consolas" panose="020B0609020204030204" pitchFamily="49" charset="0"/>
              </a:rPr>
              <a:t>  }</a:t>
            </a:r>
          </a:p>
          <a:p>
            <a:r>
              <a:rPr lang="zh-CN" altLang="en-US" sz="3600" dirty="0">
                <a:latin typeface="Consolas" panose="020B0609020204030204" pitchFamily="49" charset="0"/>
              </a:rPr>
              <a:t>}</a:t>
            </a:r>
          </a:p>
        </p:txBody>
      </p:sp>
    </p:spTree>
    <p:extLst>
      <p:ext uri="{BB962C8B-B14F-4D97-AF65-F5344CB8AC3E}">
        <p14:creationId xmlns:p14="http://schemas.microsoft.com/office/powerpoint/2010/main" val="171947251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zh-CN" altLang="en-US" dirty="0">
                <a:solidFill>
                  <a:schemeClr val="tx1"/>
                </a:solidFill>
              </a:rPr>
              <a:t> 内置类型</a:t>
            </a:r>
          </a:p>
        </p:txBody>
      </p:sp>
      <p:sp>
        <p:nvSpPr>
          <p:cNvPr id="6" name="文本框 5">
            <a:extLst>
              <a:ext uri="{FF2B5EF4-FFF2-40B4-BE49-F238E27FC236}">
                <a16:creationId xmlns:a16="http://schemas.microsoft.com/office/drawing/2014/main" id="{2A63A9A2-7563-4430-B203-0B454B457C33}"/>
              </a:ext>
            </a:extLst>
          </p:cNvPr>
          <p:cNvSpPr txBox="1"/>
          <p:nvPr/>
        </p:nvSpPr>
        <p:spPr>
          <a:xfrm>
            <a:off x="7566033" y="2084717"/>
            <a:ext cx="6297451"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800" dirty="0">
                <a:solidFill>
                  <a:schemeClr val="tx1"/>
                </a:solidFill>
                <a:latin typeface="思源黑体 CN Medium" panose="020B0600000000000000" pitchFamily="34" charset="-122"/>
                <a:ea typeface="思源黑体 CN Medium" panose="020B0600000000000000"/>
              </a:rPr>
              <a:t>Numbers	</a:t>
            </a:r>
            <a:r>
              <a:rPr lang="zh-CN" altLang="en-US" sz="4800" dirty="0">
                <a:solidFill>
                  <a:schemeClr val="tx1"/>
                </a:solidFill>
                <a:latin typeface="思源黑体 CN Medium" panose="020B0600000000000000" pitchFamily="34" charset="-122"/>
                <a:ea typeface="思源黑体 CN Medium" panose="020B0600000000000000"/>
              </a:rPr>
              <a:t>数值</a:t>
            </a:r>
          </a:p>
        </p:txBody>
      </p:sp>
      <p:sp>
        <p:nvSpPr>
          <p:cNvPr id="7" name="文本框 6">
            <a:extLst>
              <a:ext uri="{FF2B5EF4-FFF2-40B4-BE49-F238E27FC236}">
                <a16:creationId xmlns:a16="http://schemas.microsoft.com/office/drawing/2014/main" id="{8BED87A7-1725-44F6-A78A-A2F58E070F85}"/>
              </a:ext>
            </a:extLst>
          </p:cNvPr>
          <p:cNvSpPr txBox="1"/>
          <p:nvPr/>
        </p:nvSpPr>
        <p:spPr>
          <a:xfrm>
            <a:off x="7566033" y="3296879"/>
            <a:ext cx="6297451"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800" dirty="0">
                <a:solidFill>
                  <a:schemeClr val="tx1"/>
                </a:solidFill>
                <a:latin typeface="思源黑体 CN Medium" panose="020B0600000000000000" pitchFamily="34" charset="-122"/>
                <a:ea typeface="思源黑体 CN Medium" panose="020B0600000000000000"/>
              </a:rPr>
              <a:t>Strings </a:t>
            </a:r>
            <a:r>
              <a:rPr lang="zh-CN" altLang="en-US" sz="4800" dirty="0">
                <a:solidFill>
                  <a:schemeClr val="tx1"/>
                </a:solidFill>
                <a:latin typeface="思源黑体 CN Medium" panose="020B0600000000000000" pitchFamily="34" charset="-122"/>
                <a:ea typeface="思源黑体 CN Medium" panose="020B0600000000000000"/>
              </a:rPr>
              <a:t>字符串</a:t>
            </a:r>
          </a:p>
        </p:txBody>
      </p:sp>
      <p:sp>
        <p:nvSpPr>
          <p:cNvPr id="8" name="文本框 7">
            <a:extLst>
              <a:ext uri="{FF2B5EF4-FFF2-40B4-BE49-F238E27FC236}">
                <a16:creationId xmlns:a16="http://schemas.microsoft.com/office/drawing/2014/main" id="{94CDD50C-2028-4DC6-8A77-7BBB1A4B144D}"/>
              </a:ext>
            </a:extLst>
          </p:cNvPr>
          <p:cNvSpPr txBox="1"/>
          <p:nvPr/>
        </p:nvSpPr>
        <p:spPr>
          <a:xfrm>
            <a:off x="7566033" y="5721203"/>
            <a:ext cx="6297452"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800" dirty="0">
                <a:solidFill>
                  <a:schemeClr val="tx1"/>
                </a:solidFill>
                <a:latin typeface="思源黑体 CN Medium" panose="020B0600000000000000" pitchFamily="34" charset="-122"/>
                <a:ea typeface="思源黑体 CN Medium" panose="020B0600000000000000"/>
              </a:rPr>
              <a:t>Lists </a:t>
            </a:r>
            <a:r>
              <a:rPr lang="zh-CN" altLang="en-US" sz="4800" dirty="0">
                <a:solidFill>
                  <a:schemeClr val="tx1"/>
                </a:solidFill>
                <a:latin typeface="思源黑体 CN Medium" panose="020B0600000000000000" pitchFamily="34" charset="-122"/>
                <a:ea typeface="思源黑体 CN Medium" panose="020B0600000000000000"/>
              </a:rPr>
              <a:t>列表</a:t>
            </a:r>
            <a:r>
              <a:rPr lang="en-US" altLang="zh-CN" sz="4800" dirty="0">
                <a:solidFill>
                  <a:schemeClr val="tx1"/>
                </a:solidFill>
                <a:latin typeface="思源黑体 CN Medium" panose="020B0600000000000000" pitchFamily="34" charset="-122"/>
                <a:ea typeface="思源黑体 CN Medium" panose="020B0600000000000000"/>
              </a:rPr>
              <a:t>(</a:t>
            </a:r>
            <a:r>
              <a:rPr lang="zh-CN" altLang="en-US" sz="4800" dirty="0">
                <a:solidFill>
                  <a:schemeClr val="tx1"/>
                </a:solidFill>
                <a:latin typeface="思源黑体 CN Medium" panose="020B0600000000000000" pitchFamily="34" charset="-122"/>
                <a:ea typeface="思源黑体 CN Medium" panose="020B0600000000000000"/>
              </a:rPr>
              <a:t>数组</a:t>
            </a:r>
            <a:r>
              <a:rPr lang="en-US" altLang="zh-CN" sz="4800" dirty="0">
                <a:solidFill>
                  <a:schemeClr val="tx1"/>
                </a:solidFill>
                <a:latin typeface="思源黑体 CN Medium" panose="020B0600000000000000" pitchFamily="34" charset="-122"/>
                <a:ea typeface="思源黑体 CN Medium" panose="020B0600000000000000"/>
              </a:rPr>
              <a:t>)</a:t>
            </a:r>
            <a:endParaRPr lang="zh-CN" altLang="en-US" sz="4800" dirty="0">
              <a:solidFill>
                <a:schemeClr val="tx1"/>
              </a:solidFill>
              <a:latin typeface="思源黑体 CN Medium" panose="020B0600000000000000" pitchFamily="34" charset="-122"/>
              <a:ea typeface="思源黑体 CN Medium" panose="020B0600000000000000"/>
            </a:endParaRPr>
          </a:p>
        </p:txBody>
      </p:sp>
      <p:sp>
        <p:nvSpPr>
          <p:cNvPr id="10" name="文本框 9">
            <a:extLst>
              <a:ext uri="{FF2B5EF4-FFF2-40B4-BE49-F238E27FC236}">
                <a16:creationId xmlns:a16="http://schemas.microsoft.com/office/drawing/2014/main" id="{409AED2E-46FE-48D4-BB36-F584B32394C3}"/>
              </a:ext>
            </a:extLst>
          </p:cNvPr>
          <p:cNvSpPr txBox="1"/>
          <p:nvPr/>
        </p:nvSpPr>
        <p:spPr>
          <a:xfrm>
            <a:off x="7566033" y="4509041"/>
            <a:ext cx="6297451"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800" dirty="0">
                <a:solidFill>
                  <a:schemeClr val="tx1"/>
                </a:solidFill>
                <a:latin typeface="思源黑体 CN Medium" panose="020B0600000000000000" pitchFamily="34" charset="-122"/>
                <a:ea typeface="思源黑体 CN Medium" panose="020B0600000000000000"/>
              </a:rPr>
              <a:t>Booleans </a:t>
            </a:r>
            <a:r>
              <a:rPr lang="zh-CN" altLang="en-US" sz="4800" dirty="0">
                <a:solidFill>
                  <a:schemeClr val="tx1"/>
                </a:solidFill>
                <a:latin typeface="思源黑体 CN Medium" panose="020B0600000000000000" pitchFamily="34" charset="-122"/>
                <a:ea typeface="思源黑体 CN Medium" panose="020B0600000000000000"/>
              </a:rPr>
              <a:t>布尔值</a:t>
            </a:r>
          </a:p>
        </p:txBody>
      </p:sp>
      <p:sp>
        <p:nvSpPr>
          <p:cNvPr id="12" name="文本框 11">
            <a:extLst>
              <a:ext uri="{FF2B5EF4-FFF2-40B4-BE49-F238E27FC236}">
                <a16:creationId xmlns:a16="http://schemas.microsoft.com/office/drawing/2014/main" id="{764CCCFA-16E1-48D5-B1A9-3E38556B02C0}"/>
              </a:ext>
            </a:extLst>
          </p:cNvPr>
          <p:cNvSpPr txBox="1"/>
          <p:nvPr/>
        </p:nvSpPr>
        <p:spPr>
          <a:xfrm>
            <a:off x="7566032" y="6933365"/>
            <a:ext cx="6297452"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800" dirty="0">
                <a:solidFill>
                  <a:schemeClr val="tx1"/>
                </a:solidFill>
                <a:latin typeface="思源黑体 CN Medium" panose="020B0600000000000000" pitchFamily="34" charset="-122"/>
                <a:ea typeface="思源黑体 CN Medium" panose="020B0600000000000000"/>
              </a:rPr>
              <a:t>Sets </a:t>
            </a:r>
            <a:r>
              <a:rPr lang="zh-CN" altLang="en-US" sz="4800" dirty="0">
                <a:solidFill>
                  <a:schemeClr val="tx1"/>
                </a:solidFill>
                <a:latin typeface="思源黑体 CN Medium" panose="020B0600000000000000" pitchFamily="34" charset="-122"/>
                <a:ea typeface="思源黑体 CN Medium" panose="020B0600000000000000"/>
              </a:rPr>
              <a:t>集合</a:t>
            </a:r>
          </a:p>
        </p:txBody>
      </p:sp>
      <p:sp>
        <p:nvSpPr>
          <p:cNvPr id="14" name="文本框 13">
            <a:extLst>
              <a:ext uri="{FF2B5EF4-FFF2-40B4-BE49-F238E27FC236}">
                <a16:creationId xmlns:a16="http://schemas.microsoft.com/office/drawing/2014/main" id="{E7573202-E26A-4E54-B8A9-246CE8EC8536}"/>
              </a:ext>
            </a:extLst>
          </p:cNvPr>
          <p:cNvSpPr txBox="1"/>
          <p:nvPr/>
        </p:nvSpPr>
        <p:spPr>
          <a:xfrm>
            <a:off x="7566032" y="8145527"/>
            <a:ext cx="6297452"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800" dirty="0">
                <a:solidFill>
                  <a:schemeClr val="tx1"/>
                </a:solidFill>
                <a:latin typeface="思源黑体 CN Medium" panose="020B0600000000000000" pitchFamily="34" charset="-122"/>
                <a:ea typeface="思源黑体 CN Medium" panose="020B0600000000000000"/>
              </a:rPr>
              <a:t>Maps </a:t>
            </a:r>
            <a:r>
              <a:rPr lang="zh-CN" altLang="en-US" sz="4800" dirty="0">
                <a:solidFill>
                  <a:schemeClr val="tx1"/>
                </a:solidFill>
                <a:latin typeface="思源黑体 CN Medium" panose="020B0600000000000000" pitchFamily="34" charset="-122"/>
                <a:ea typeface="思源黑体 CN Medium" panose="020B0600000000000000"/>
              </a:rPr>
              <a:t>集合</a:t>
            </a:r>
          </a:p>
        </p:txBody>
      </p:sp>
      <p:sp>
        <p:nvSpPr>
          <p:cNvPr id="15" name="文本框 14">
            <a:extLst>
              <a:ext uri="{FF2B5EF4-FFF2-40B4-BE49-F238E27FC236}">
                <a16:creationId xmlns:a16="http://schemas.microsoft.com/office/drawing/2014/main" id="{CE9AB8EA-43B0-4008-9B60-B567EF492079}"/>
              </a:ext>
            </a:extLst>
          </p:cNvPr>
          <p:cNvSpPr txBox="1"/>
          <p:nvPr/>
        </p:nvSpPr>
        <p:spPr>
          <a:xfrm>
            <a:off x="7566032" y="9357690"/>
            <a:ext cx="6297452"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800" dirty="0">
                <a:solidFill>
                  <a:schemeClr val="tx1"/>
                </a:solidFill>
                <a:latin typeface="思源黑体 CN Medium" panose="020B0600000000000000" pitchFamily="34" charset="-122"/>
                <a:ea typeface="思源黑体 CN Medium" panose="020B0600000000000000"/>
              </a:rPr>
              <a:t>Runes </a:t>
            </a:r>
            <a:r>
              <a:rPr lang="zh-CN" altLang="en-US" sz="4800" dirty="0">
                <a:solidFill>
                  <a:schemeClr val="tx1"/>
                </a:solidFill>
                <a:latin typeface="思源黑体 CN Medium" panose="020B0600000000000000" pitchFamily="34" charset="-122"/>
                <a:ea typeface="思源黑体 CN Medium" panose="020B0600000000000000"/>
              </a:rPr>
              <a:t>符号字符</a:t>
            </a:r>
          </a:p>
        </p:txBody>
      </p:sp>
      <p:sp>
        <p:nvSpPr>
          <p:cNvPr id="16" name="文本框 15">
            <a:extLst>
              <a:ext uri="{FF2B5EF4-FFF2-40B4-BE49-F238E27FC236}">
                <a16:creationId xmlns:a16="http://schemas.microsoft.com/office/drawing/2014/main" id="{4737B44F-24C2-4776-9E8F-A065AA2A82E8}"/>
              </a:ext>
            </a:extLst>
          </p:cNvPr>
          <p:cNvSpPr txBox="1"/>
          <p:nvPr/>
        </p:nvSpPr>
        <p:spPr>
          <a:xfrm>
            <a:off x="7566032" y="10569851"/>
            <a:ext cx="6297452"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800" dirty="0">
                <a:solidFill>
                  <a:schemeClr val="tx1"/>
                </a:solidFill>
                <a:latin typeface="思源黑体 CN Medium" panose="020B0600000000000000" pitchFamily="34" charset="-122"/>
                <a:ea typeface="思源黑体 CN Medium" panose="020B0600000000000000"/>
              </a:rPr>
              <a:t>Symbols </a:t>
            </a:r>
            <a:r>
              <a:rPr lang="zh-CN" altLang="en-US" sz="4800" dirty="0">
                <a:solidFill>
                  <a:schemeClr val="tx1"/>
                </a:solidFill>
                <a:latin typeface="思源黑体 CN Medium" panose="020B0600000000000000" pitchFamily="34" charset="-122"/>
                <a:ea typeface="思源黑体 CN Medium" panose="020B0600000000000000"/>
              </a:rPr>
              <a:t>标识符</a:t>
            </a:r>
          </a:p>
        </p:txBody>
      </p:sp>
    </p:spTree>
    <p:extLst>
      <p:ext uri="{BB962C8B-B14F-4D97-AF65-F5344CB8AC3E}">
        <p14:creationId xmlns:p14="http://schemas.microsoft.com/office/powerpoint/2010/main" val="157257124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元数据</a:t>
            </a:r>
            <a:r>
              <a:rPr lang="en-US" altLang="zh-CN" dirty="0">
                <a:solidFill>
                  <a:schemeClr val="tx1"/>
                </a:solidFill>
              </a:rPr>
              <a:t>(</a:t>
            </a:r>
            <a:r>
              <a:rPr lang="zh-CN" altLang="en-US" dirty="0">
                <a:solidFill>
                  <a:schemeClr val="tx1"/>
                </a:solidFill>
              </a:rPr>
              <a:t>注解</a:t>
            </a:r>
            <a:r>
              <a:rPr lang="en-US" altLang="zh-CN" dirty="0">
                <a:solidFill>
                  <a:schemeClr val="tx1"/>
                </a:solidFill>
              </a:rPr>
              <a:t>)-@override</a:t>
            </a:r>
            <a:endParaRPr lang="zh-CN" altLang="en-US" dirty="0">
              <a:solidFill>
                <a:schemeClr val="tx1"/>
              </a:solidFill>
            </a:endParaRPr>
          </a:p>
        </p:txBody>
      </p:sp>
      <p:sp>
        <p:nvSpPr>
          <p:cNvPr id="4" name="矩形 3">
            <a:extLst>
              <a:ext uri="{FF2B5EF4-FFF2-40B4-BE49-F238E27FC236}">
                <a16:creationId xmlns:a16="http://schemas.microsoft.com/office/drawing/2014/main" id="{E4E85485-49AC-48D7-9D7B-3C8685EA8C5B}"/>
              </a:ext>
            </a:extLst>
          </p:cNvPr>
          <p:cNvSpPr/>
          <p:nvPr/>
        </p:nvSpPr>
        <p:spPr>
          <a:xfrm>
            <a:off x="6891615" y="1831985"/>
            <a:ext cx="9256157" cy="10433625"/>
          </a:xfrm>
          <a:prstGeom prst="rect">
            <a:avLst/>
          </a:prstGeom>
          <a:ln>
            <a:solidFill>
              <a:schemeClr val="accent1"/>
            </a:solidFill>
          </a:ln>
        </p:spPr>
        <p:txBody>
          <a:bodyPr wrap="square">
            <a:spAutoFit/>
          </a:bodyPr>
          <a:lstStyle/>
          <a:p>
            <a:r>
              <a:rPr lang="en-US" altLang="zh-CN" sz="3200" dirty="0">
                <a:latin typeface="Consolas" panose="020B0609020204030204" pitchFamily="49" charset="0"/>
              </a:rPr>
              <a:t>main() {</a:t>
            </a:r>
          </a:p>
          <a:p>
            <a:r>
              <a:rPr lang="en-US" altLang="zh-CN" sz="3200" dirty="0">
                <a:latin typeface="Consolas" panose="020B0609020204030204" pitchFamily="49" charset="0"/>
              </a:rPr>
              <a:t>  dynamic tv = new Television();</a:t>
            </a:r>
          </a:p>
          <a:p>
            <a:r>
              <a:rPr lang="en-US" altLang="zh-CN" sz="3200" dirty="0">
                <a:latin typeface="Consolas" panose="020B0609020204030204" pitchFamily="49" charset="0"/>
              </a:rPr>
              <a:t>  tv.</a:t>
            </a:r>
            <a:r>
              <a:rPr lang="en-US" altLang="zh-CN" sz="3200" strike="sngStrike" dirty="0">
                <a:latin typeface="Consolas" panose="020B0609020204030204" pitchFamily="49" charset="0"/>
              </a:rPr>
              <a:t>activate</a:t>
            </a:r>
            <a:r>
              <a:rPr lang="en-US" altLang="zh-CN" sz="3200" dirty="0">
                <a:latin typeface="Consolas" panose="020B0609020204030204" pitchFamily="49" charset="0"/>
              </a:rPr>
              <a:t>();</a:t>
            </a:r>
          </a:p>
          <a:p>
            <a:r>
              <a:rPr lang="en-US" altLang="zh-CN" sz="3200" dirty="0">
                <a:latin typeface="Consolas" panose="020B0609020204030204" pitchFamily="49" charset="0"/>
              </a:rPr>
              <a:t>  tv.turnOn();</a:t>
            </a:r>
          </a:p>
          <a:p>
            <a:r>
              <a:rPr lang="en-US" altLang="zh-CN" sz="3200" dirty="0">
                <a:latin typeface="Consolas" panose="020B0609020204030204" pitchFamily="49" charset="0"/>
              </a:rPr>
              <a:t>  tv.turnOff();</a:t>
            </a:r>
          </a:p>
          <a:p>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zh-CN" altLang="en-US" sz="3200" dirty="0">
                <a:latin typeface="Consolas" panose="020B0609020204030204" pitchFamily="49" charset="0"/>
              </a:rPr>
              <a:t>class Television {</a:t>
            </a:r>
            <a:endParaRPr lang="en-US" altLang="zh-CN" sz="3200" dirty="0">
              <a:latin typeface="Consolas" panose="020B0609020204030204" pitchFamily="49" charset="0"/>
            </a:endParaRPr>
          </a:p>
          <a:p>
            <a:r>
              <a:rPr lang="zh-CN" altLang="en-US" sz="3200" dirty="0">
                <a:solidFill>
                  <a:schemeClr val="accent5"/>
                </a:solidFill>
                <a:latin typeface="Consolas" panose="020B0609020204030204" pitchFamily="49" charset="0"/>
              </a:rPr>
              <a:t>  </a:t>
            </a:r>
            <a:r>
              <a:rPr lang="zh-CN" altLang="en-US" sz="3200" dirty="0">
                <a:latin typeface="Consolas" panose="020B0609020204030204" pitchFamily="49" charset="0"/>
              </a:rPr>
              <a:t>@deprecated</a:t>
            </a:r>
          </a:p>
          <a:p>
            <a:r>
              <a:rPr lang="zh-CN" altLang="en-US" sz="3200" dirty="0">
                <a:latin typeface="Consolas" panose="020B0609020204030204" pitchFamily="49" charset="0"/>
              </a:rPr>
              <a:t>  void activate() {</a:t>
            </a:r>
          </a:p>
          <a:p>
            <a:r>
              <a:rPr lang="zh-CN" altLang="en-US" sz="3200" dirty="0">
                <a:latin typeface="Consolas" panose="020B0609020204030204" pitchFamily="49" charset="0"/>
              </a:rPr>
              <a:t>    turnOn();</a:t>
            </a:r>
          </a:p>
          <a:p>
            <a:r>
              <a:rPr lang="zh-CN" altLang="en-US" sz="3200" dirty="0">
                <a:latin typeface="Consolas" panose="020B0609020204030204" pitchFamily="49" charset="0"/>
              </a:rPr>
              <a:t>  }</a:t>
            </a:r>
            <a:endParaRPr lang="zh-CN" altLang="en-US" sz="3200" dirty="0">
              <a:solidFill>
                <a:schemeClr val="accent5"/>
              </a:solidFill>
              <a:latin typeface="Consolas" panose="020B0609020204030204" pitchFamily="49" charset="0"/>
            </a:endParaRPr>
          </a:p>
          <a:p>
            <a:r>
              <a:rPr lang="en-US" altLang="zh-CN" sz="3200" dirty="0">
                <a:latin typeface="Consolas" panose="020B0609020204030204" pitchFamily="49" charset="0"/>
              </a:rPr>
              <a:t>  </a:t>
            </a:r>
            <a:endParaRPr lang="zh-CN" altLang="en-US" sz="3200" dirty="0">
              <a:latin typeface="Consolas" panose="020B0609020204030204" pitchFamily="49" charset="0"/>
            </a:endParaRPr>
          </a:p>
          <a:p>
            <a:r>
              <a:rPr lang="zh-CN" altLang="en-US" sz="3200" dirty="0">
                <a:latin typeface="Consolas" panose="020B0609020204030204" pitchFamily="49" charset="0"/>
              </a:rPr>
              <a:t>  void turnOn() {</a:t>
            </a:r>
          </a:p>
          <a:p>
            <a:r>
              <a:rPr lang="zh-CN" altLang="en-US" sz="3200" dirty="0">
                <a:latin typeface="Consolas" panose="020B0609020204030204" pitchFamily="49" charset="0"/>
              </a:rPr>
              <a:t>    print('</a:t>
            </a:r>
            <a:r>
              <a:rPr lang="en-US" altLang="zh-CN" sz="3200" dirty="0">
                <a:latin typeface="Consolas" panose="020B0609020204030204" pitchFamily="49" charset="0"/>
              </a:rPr>
              <a:t>Television turn on!</a:t>
            </a:r>
            <a:r>
              <a:rPr lang="zh-CN" altLang="en-US" sz="3200" dirty="0">
                <a:latin typeface="Consolas" panose="020B0609020204030204" pitchFamily="49" charset="0"/>
              </a:rPr>
              <a:t>');</a:t>
            </a:r>
          </a:p>
          <a:p>
            <a:r>
              <a:rPr lang="zh-CN" altLang="en-US" sz="3200" dirty="0">
                <a:latin typeface="Consolas" panose="020B0609020204030204" pitchFamily="49" charset="0"/>
              </a:rPr>
              <a:t>  }</a:t>
            </a:r>
            <a:endParaRPr lang="en-US" altLang="zh-CN" sz="3200" dirty="0">
              <a:latin typeface="Consolas" panose="020B0609020204030204" pitchFamily="49" charset="0"/>
            </a:endParaRPr>
          </a:p>
          <a:p>
            <a:r>
              <a:rPr lang="en-US" altLang="zh-CN" sz="3200" dirty="0">
                <a:solidFill>
                  <a:schemeClr val="accent5"/>
                </a:solidFill>
                <a:latin typeface="Consolas" panose="020B0609020204030204" pitchFamily="49" charset="0"/>
              </a:rPr>
              <a:t>  @override</a:t>
            </a:r>
          </a:p>
          <a:p>
            <a:r>
              <a:rPr lang="en-US" altLang="zh-CN" sz="3200" dirty="0">
                <a:latin typeface="Consolas" panose="020B0609020204030204" pitchFamily="49" charset="0"/>
              </a:rPr>
              <a:t>  noSuchMethod(Invocation mirror) {</a:t>
            </a:r>
          </a:p>
          <a:p>
            <a:r>
              <a:rPr lang="en-US" altLang="zh-CN" sz="3200" dirty="0">
                <a:latin typeface="Consolas" panose="020B0609020204030204" pitchFamily="49" charset="0"/>
              </a:rPr>
              <a:t>    print('</a:t>
            </a:r>
            <a:r>
              <a:rPr lang="zh-CN" altLang="en-US" sz="3200" dirty="0">
                <a:latin typeface="Consolas" panose="020B0609020204030204" pitchFamily="49" charset="0"/>
              </a:rPr>
              <a:t>没有找到方法</a:t>
            </a:r>
            <a:r>
              <a:rPr lang="en-US" altLang="zh-CN" sz="3200" dirty="0">
                <a:latin typeface="Consolas" panose="020B0609020204030204" pitchFamily="49" charset="0"/>
              </a:rPr>
              <a:t>');</a:t>
            </a:r>
          </a:p>
          <a:p>
            <a:r>
              <a:rPr lang="en-US" altLang="zh-CN" sz="3200" dirty="0">
                <a:latin typeface="Consolas" panose="020B0609020204030204" pitchFamily="49" charset="0"/>
              </a:rPr>
              <a:t>  }</a:t>
            </a:r>
            <a:endParaRPr lang="zh-CN" altLang="en-US" sz="3200" dirty="0">
              <a:latin typeface="Consolas" panose="020B0609020204030204" pitchFamily="49" charset="0"/>
            </a:endParaRPr>
          </a:p>
          <a:p>
            <a:r>
              <a:rPr lang="zh-CN" altLang="en-US" sz="3200" dirty="0">
                <a:latin typeface="Consolas" panose="020B0609020204030204" pitchFamily="49" charset="0"/>
              </a:rPr>
              <a:t>}</a:t>
            </a:r>
          </a:p>
        </p:txBody>
      </p:sp>
    </p:spTree>
    <p:extLst>
      <p:ext uri="{BB962C8B-B14F-4D97-AF65-F5344CB8AC3E}">
        <p14:creationId xmlns:p14="http://schemas.microsoft.com/office/powerpoint/2010/main" val="378957971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元数据</a:t>
            </a:r>
            <a:r>
              <a:rPr lang="en-US" altLang="zh-CN" dirty="0">
                <a:solidFill>
                  <a:schemeClr val="tx1"/>
                </a:solidFill>
              </a:rPr>
              <a:t>(</a:t>
            </a:r>
            <a:r>
              <a:rPr lang="zh-CN" altLang="en-US" dirty="0">
                <a:solidFill>
                  <a:schemeClr val="tx1"/>
                </a:solidFill>
              </a:rPr>
              <a:t>注解</a:t>
            </a:r>
            <a:r>
              <a:rPr lang="en-US" altLang="zh-CN" dirty="0">
                <a:solidFill>
                  <a:schemeClr val="tx1"/>
                </a:solidFill>
              </a:rPr>
              <a:t>)-</a:t>
            </a:r>
            <a:r>
              <a:rPr lang="zh-CN" altLang="en-US" dirty="0">
                <a:solidFill>
                  <a:schemeClr val="tx1"/>
                </a:solidFill>
              </a:rPr>
              <a:t>自定义</a:t>
            </a:r>
          </a:p>
        </p:txBody>
      </p:sp>
      <p:sp>
        <p:nvSpPr>
          <p:cNvPr id="4" name="矩形 3">
            <a:extLst>
              <a:ext uri="{FF2B5EF4-FFF2-40B4-BE49-F238E27FC236}">
                <a16:creationId xmlns:a16="http://schemas.microsoft.com/office/drawing/2014/main" id="{E4E85485-49AC-48D7-9D7B-3C8685EA8C5B}"/>
              </a:ext>
            </a:extLst>
          </p:cNvPr>
          <p:cNvSpPr/>
          <p:nvPr/>
        </p:nvSpPr>
        <p:spPr>
          <a:xfrm>
            <a:off x="10611670" y="3213460"/>
            <a:ext cx="11707810" cy="6494085"/>
          </a:xfrm>
          <a:prstGeom prst="rect">
            <a:avLst/>
          </a:prstGeom>
          <a:ln>
            <a:solidFill>
              <a:schemeClr val="accent1"/>
            </a:solidFill>
          </a:ln>
        </p:spPr>
        <p:txBody>
          <a:bodyPr wrap="square">
            <a:spAutoFit/>
          </a:bodyPr>
          <a:lstStyle/>
          <a:p>
            <a:r>
              <a:rPr lang="en-US" altLang="zh-CN" sz="3200" dirty="0">
                <a:solidFill>
                  <a:schemeClr val="accent5"/>
                </a:solidFill>
                <a:latin typeface="Consolas" panose="020B0609020204030204" pitchFamily="49" charset="0"/>
              </a:rPr>
              <a:t>import 'todo.dart’;</a:t>
            </a:r>
          </a:p>
          <a:p>
            <a:endParaRPr lang="en-US" altLang="zh-CN" sz="3200" dirty="0">
              <a:latin typeface="Consolas" panose="020B0609020204030204" pitchFamily="49" charset="0"/>
            </a:endParaRPr>
          </a:p>
          <a:p>
            <a:r>
              <a:rPr lang="en-US" altLang="zh-CN" sz="3200" dirty="0">
                <a:latin typeface="Consolas" panose="020B0609020204030204" pitchFamily="49" charset="0"/>
              </a:rPr>
              <a:t>main() {</a:t>
            </a:r>
          </a:p>
          <a:p>
            <a:r>
              <a:rPr lang="en-US" altLang="zh-CN" sz="3200" dirty="0">
                <a:latin typeface="Consolas" panose="020B0609020204030204" pitchFamily="49" charset="0"/>
              </a:rPr>
              <a:t>  dynamic tv = new Television();</a:t>
            </a:r>
          </a:p>
          <a:p>
            <a:r>
              <a:rPr lang="en-US" altLang="zh-CN" sz="3200" dirty="0">
                <a:latin typeface="Consolas" panose="020B0609020204030204" pitchFamily="49" charset="0"/>
              </a:rPr>
              <a:t>  tv.doSomething();</a:t>
            </a:r>
          </a:p>
          <a:p>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zh-CN" altLang="en-US" sz="3200" dirty="0">
                <a:latin typeface="Consolas" panose="020B0609020204030204" pitchFamily="49" charset="0"/>
              </a:rPr>
              <a:t>class Television {</a:t>
            </a:r>
            <a:endParaRPr lang="en-US" altLang="zh-CN" sz="3200" dirty="0">
              <a:latin typeface="Consolas" panose="020B0609020204030204" pitchFamily="49" charset="0"/>
            </a:endParaRPr>
          </a:p>
          <a:p>
            <a:r>
              <a:rPr lang="en-US" altLang="zh-CN" sz="3200" dirty="0">
                <a:latin typeface="Consolas" panose="020B0609020204030204" pitchFamily="49" charset="0"/>
              </a:rPr>
              <a:t>  </a:t>
            </a:r>
            <a:r>
              <a:rPr lang="en-US" altLang="zh-CN" sz="3200" dirty="0">
                <a:solidFill>
                  <a:schemeClr val="accent5"/>
                </a:solidFill>
                <a:latin typeface="Consolas" panose="020B0609020204030204" pitchFamily="49" charset="0"/>
              </a:rPr>
              <a:t>@Todo(who: 'damon', what: 'create a new method')</a:t>
            </a:r>
          </a:p>
          <a:p>
            <a:r>
              <a:rPr lang="en-US" altLang="zh-CN" sz="3200" dirty="0">
                <a:latin typeface="Consolas" panose="020B0609020204030204" pitchFamily="49" charset="0"/>
              </a:rPr>
              <a:t>  void doSomething() {</a:t>
            </a:r>
          </a:p>
          <a:p>
            <a:r>
              <a:rPr lang="en-US" altLang="zh-CN" sz="3200" dirty="0">
                <a:latin typeface="Consolas" panose="020B0609020204030204" pitchFamily="49" charset="0"/>
              </a:rPr>
              <a:t>    print('doSomething');</a:t>
            </a:r>
          </a:p>
          <a:p>
            <a:r>
              <a:rPr lang="en-US" altLang="zh-CN" sz="3200" dirty="0">
                <a:latin typeface="Consolas" panose="020B0609020204030204" pitchFamily="49" charset="0"/>
              </a:rPr>
              <a:t>  }</a:t>
            </a:r>
            <a:endParaRPr lang="zh-CN" altLang="en-US" sz="3200" dirty="0">
              <a:latin typeface="Consolas" panose="020B0609020204030204" pitchFamily="49" charset="0"/>
            </a:endParaRPr>
          </a:p>
          <a:p>
            <a:r>
              <a:rPr lang="zh-CN" altLang="en-US" sz="3200" dirty="0">
                <a:latin typeface="Consolas" panose="020B0609020204030204" pitchFamily="49" charset="0"/>
              </a:rPr>
              <a:t>}</a:t>
            </a:r>
          </a:p>
        </p:txBody>
      </p:sp>
      <p:sp>
        <p:nvSpPr>
          <p:cNvPr id="3" name="矩形 2">
            <a:extLst>
              <a:ext uri="{FF2B5EF4-FFF2-40B4-BE49-F238E27FC236}">
                <a16:creationId xmlns:a16="http://schemas.microsoft.com/office/drawing/2014/main" id="{A77EF7FA-C8BD-4EE0-8E3F-35CDDE3BD9F4}"/>
              </a:ext>
            </a:extLst>
          </p:cNvPr>
          <p:cNvSpPr/>
          <p:nvPr/>
        </p:nvSpPr>
        <p:spPr>
          <a:xfrm>
            <a:off x="719908" y="3232330"/>
            <a:ext cx="9460230" cy="4524315"/>
          </a:xfrm>
          <a:prstGeom prst="rect">
            <a:avLst/>
          </a:prstGeom>
          <a:ln>
            <a:solidFill>
              <a:schemeClr val="accent1"/>
            </a:solidFill>
          </a:ln>
        </p:spPr>
        <p:txBody>
          <a:bodyPr wrap="square">
            <a:spAutoFit/>
          </a:bodyPr>
          <a:lstStyle/>
          <a:p>
            <a:r>
              <a:rPr lang="en-US" altLang="zh-CN" sz="3600" dirty="0">
                <a:latin typeface="Consolas" panose="020B0609020204030204" pitchFamily="49" charset="0"/>
              </a:rPr>
              <a:t>//todo.dart</a:t>
            </a:r>
          </a:p>
          <a:p>
            <a:endParaRPr lang="zh-CN" altLang="en-US" sz="3600" dirty="0">
              <a:latin typeface="Consolas" panose="020B0609020204030204" pitchFamily="49" charset="0"/>
            </a:endParaRPr>
          </a:p>
          <a:p>
            <a:r>
              <a:rPr lang="zh-CN" altLang="en-US" sz="3600" dirty="0">
                <a:latin typeface="Consolas" panose="020B0609020204030204" pitchFamily="49" charset="0"/>
              </a:rPr>
              <a:t>class Todo {</a:t>
            </a:r>
          </a:p>
          <a:p>
            <a:r>
              <a:rPr lang="zh-CN" altLang="en-US" sz="3600" dirty="0">
                <a:latin typeface="Consolas" panose="020B0609020204030204" pitchFamily="49" charset="0"/>
              </a:rPr>
              <a:t>  final String who;</a:t>
            </a:r>
          </a:p>
          <a:p>
            <a:r>
              <a:rPr lang="zh-CN" altLang="en-US" sz="3600" dirty="0">
                <a:latin typeface="Consolas" panose="020B0609020204030204" pitchFamily="49" charset="0"/>
              </a:rPr>
              <a:t>  final String what;</a:t>
            </a:r>
          </a:p>
          <a:p>
            <a:endParaRPr lang="zh-CN" altLang="en-US" sz="3600" dirty="0">
              <a:latin typeface="Consolas" panose="020B0609020204030204" pitchFamily="49" charset="0"/>
            </a:endParaRPr>
          </a:p>
          <a:p>
            <a:r>
              <a:rPr lang="zh-CN" altLang="en-US" sz="3600" dirty="0">
                <a:latin typeface="Consolas" panose="020B0609020204030204" pitchFamily="49" charset="0"/>
              </a:rPr>
              <a:t>  </a:t>
            </a:r>
            <a:r>
              <a:rPr lang="zh-CN" altLang="en-US" sz="3600" dirty="0">
                <a:solidFill>
                  <a:schemeClr val="accent5"/>
                </a:solidFill>
                <a:latin typeface="Consolas" panose="020B0609020204030204" pitchFamily="49" charset="0"/>
              </a:rPr>
              <a:t>const </a:t>
            </a:r>
            <a:r>
              <a:rPr lang="en-US" altLang="zh-CN" sz="3600" dirty="0">
                <a:latin typeface="Consolas" panose="020B0609020204030204" pitchFamily="49" charset="0"/>
              </a:rPr>
              <a:t>Todo({this.who, this.what});</a:t>
            </a:r>
          </a:p>
          <a:p>
            <a:r>
              <a:rPr lang="zh-CN" altLang="en-US" sz="3600" dirty="0">
                <a:latin typeface="Consolas" panose="020B0609020204030204" pitchFamily="49" charset="0"/>
              </a:rPr>
              <a:t>}</a:t>
            </a:r>
          </a:p>
        </p:txBody>
      </p:sp>
    </p:spTree>
    <p:extLst>
      <p:ext uri="{BB962C8B-B14F-4D97-AF65-F5344CB8AC3E}">
        <p14:creationId xmlns:p14="http://schemas.microsoft.com/office/powerpoint/2010/main" val="83300460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注释</a:t>
            </a:r>
            <a:r>
              <a:rPr lang="en-US" altLang="zh-CN" dirty="0">
                <a:solidFill>
                  <a:schemeClr val="tx1"/>
                </a:solidFill>
              </a:rPr>
              <a:t>-</a:t>
            </a:r>
            <a:r>
              <a:rPr lang="zh-CN" altLang="en-US" dirty="0">
                <a:solidFill>
                  <a:schemeClr val="tx1"/>
                </a:solidFill>
              </a:rPr>
              <a:t>单行注释</a:t>
            </a:r>
          </a:p>
        </p:txBody>
      </p:sp>
      <p:sp>
        <p:nvSpPr>
          <p:cNvPr id="3" name="矩形 2">
            <a:extLst>
              <a:ext uri="{FF2B5EF4-FFF2-40B4-BE49-F238E27FC236}">
                <a16:creationId xmlns:a16="http://schemas.microsoft.com/office/drawing/2014/main" id="{A77EF7FA-C8BD-4EE0-8E3F-35CDDE3BD9F4}"/>
              </a:ext>
            </a:extLst>
          </p:cNvPr>
          <p:cNvSpPr/>
          <p:nvPr/>
        </p:nvSpPr>
        <p:spPr>
          <a:xfrm>
            <a:off x="6789579" y="6469728"/>
            <a:ext cx="9460230" cy="646331"/>
          </a:xfrm>
          <a:prstGeom prst="rect">
            <a:avLst/>
          </a:prstGeom>
          <a:ln>
            <a:solidFill>
              <a:schemeClr val="accent1"/>
            </a:solidFill>
          </a:ln>
        </p:spPr>
        <p:txBody>
          <a:bodyPr wrap="square">
            <a:spAutoFit/>
          </a:bodyPr>
          <a:lstStyle/>
          <a:p>
            <a:r>
              <a:rPr lang="en-US" altLang="zh-CN" sz="3600" dirty="0">
                <a:solidFill>
                  <a:schemeClr val="accent5"/>
                </a:solidFill>
                <a:latin typeface="Consolas" panose="020B0609020204030204" pitchFamily="49" charset="0"/>
              </a:rPr>
              <a:t>//</a:t>
            </a:r>
            <a:r>
              <a:rPr lang="en-US" altLang="zh-CN" sz="3600" dirty="0">
                <a:latin typeface="Consolas" panose="020B0609020204030204" pitchFamily="49" charset="0"/>
              </a:rPr>
              <a:t> </a:t>
            </a:r>
            <a:r>
              <a:rPr lang="zh-CN" altLang="en-US" sz="3600" dirty="0">
                <a:solidFill>
                  <a:schemeClr val="accent5"/>
                </a:solidFill>
                <a:latin typeface="Consolas" panose="020B0609020204030204" pitchFamily="49" charset="0"/>
              </a:rPr>
              <a:t>这是单行注释</a:t>
            </a:r>
          </a:p>
        </p:txBody>
      </p:sp>
      <p:sp>
        <p:nvSpPr>
          <p:cNvPr id="5" name="文本框 4">
            <a:extLst>
              <a:ext uri="{FF2B5EF4-FFF2-40B4-BE49-F238E27FC236}">
                <a16:creationId xmlns:a16="http://schemas.microsoft.com/office/drawing/2014/main" id="{2A691ACF-942D-4307-858A-760550F2FC9F}"/>
              </a:ext>
            </a:extLst>
          </p:cNvPr>
          <p:cNvSpPr txBox="1"/>
          <p:nvPr/>
        </p:nvSpPr>
        <p:spPr>
          <a:xfrm>
            <a:off x="4635659" y="3864759"/>
            <a:ext cx="13077189" cy="1323439"/>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ea typeface="思源黑体 CN Medium" panose="020B0600000000000000"/>
              </a:rPr>
              <a:t>单行注释以</a:t>
            </a:r>
            <a:r>
              <a:rPr lang="en-US" altLang="zh-CN" sz="4000" dirty="0">
                <a:solidFill>
                  <a:schemeClr val="tx1"/>
                </a:solidFill>
                <a:ea typeface="思源黑体 CN Medium" panose="020B0600000000000000"/>
              </a:rPr>
              <a:t>//</a:t>
            </a:r>
            <a:r>
              <a:rPr lang="zh-CN" altLang="en-US" sz="4000" dirty="0">
                <a:solidFill>
                  <a:schemeClr val="tx1"/>
                </a:solidFill>
                <a:ea typeface="思源黑体 CN Medium" panose="020B0600000000000000"/>
              </a:rPr>
              <a:t>开头。</a:t>
            </a:r>
            <a:r>
              <a:rPr lang="en-US" altLang="zh-CN" sz="4000" dirty="0">
                <a:solidFill>
                  <a:schemeClr val="tx1"/>
                </a:solidFill>
                <a:ea typeface="思源黑体 CN Medium" panose="020B0600000000000000"/>
              </a:rPr>
              <a:t>Dart</a:t>
            </a:r>
            <a:r>
              <a:rPr lang="zh-CN" altLang="en-US" sz="4000" dirty="0">
                <a:solidFill>
                  <a:schemeClr val="tx1"/>
                </a:solidFill>
                <a:ea typeface="思源黑体 CN Medium" panose="020B0600000000000000"/>
              </a:rPr>
              <a:t>编译器会忽略</a:t>
            </a:r>
            <a:r>
              <a:rPr lang="en-US" altLang="zh-CN" sz="4000" dirty="0">
                <a:solidFill>
                  <a:schemeClr val="tx1"/>
                </a:solidFill>
                <a:ea typeface="思源黑体 CN Medium" panose="020B0600000000000000"/>
              </a:rPr>
              <a:t>//</a:t>
            </a:r>
            <a:r>
              <a:rPr lang="zh-CN" altLang="en-US" sz="4000" dirty="0">
                <a:solidFill>
                  <a:schemeClr val="tx1"/>
                </a:solidFill>
                <a:ea typeface="思源黑体 CN Medium" panose="020B0600000000000000"/>
              </a:rPr>
              <a:t>和行尾之间的所有内容。</a:t>
            </a:r>
            <a:endParaRPr lang="en-US" altLang="zh-CN" sz="8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423598930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注释</a:t>
            </a:r>
            <a:r>
              <a:rPr lang="en-US" altLang="zh-CN" dirty="0">
                <a:solidFill>
                  <a:schemeClr val="tx1"/>
                </a:solidFill>
              </a:rPr>
              <a:t>-</a:t>
            </a:r>
            <a:r>
              <a:rPr lang="zh-CN" altLang="en-US" dirty="0">
                <a:solidFill>
                  <a:schemeClr val="tx1"/>
                </a:solidFill>
              </a:rPr>
              <a:t>多行注释</a:t>
            </a:r>
          </a:p>
        </p:txBody>
      </p:sp>
      <p:sp>
        <p:nvSpPr>
          <p:cNvPr id="3" name="矩形 2">
            <a:extLst>
              <a:ext uri="{FF2B5EF4-FFF2-40B4-BE49-F238E27FC236}">
                <a16:creationId xmlns:a16="http://schemas.microsoft.com/office/drawing/2014/main" id="{A77EF7FA-C8BD-4EE0-8E3F-35CDDE3BD9F4}"/>
              </a:ext>
            </a:extLst>
          </p:cNvPr>
          <p:cNvSpPr/>
          <p:nvPr/>
        </p:nvSpPr>
        <p:spPr>
          <a:xfrm>
            <a:off x="6789579" y="6725868"/>
            <a:ext cx="9460230" cy="2308324"/>
          </a:xfrm>
          <a:prstGeom prst="rect">
            <a:avLst/>
          </a:prstGeom>
          <a:ln>
            <a:solidFill>
              <a:schemeClr val="accent1"/>
            </a:solidFill>
          </a:ln>
        </p:spPr>
        <p:txBody>
          <a:bodyPr wrap="square">
            <a:spAutoFit/>
          </a:bodyPr>
          <a:lstStyle/>
          <a:p>
            <a:r>
              <a:rPr lang="en-US" altLang="zh-CN" sz="3600" dirty="0">
                <a:solidFill>
                  <a:schemeClr val="accent5"/>
                </a:solidFill>
                <a:latin typeface="Consolas" panose="020B0609020204030204" pitchFamily="49" charset="0"/>
              </a:rPr>
              <a:t>/</a:t>
            </a:r>
            <a:r>
              <a:rPr lang="zh-CN" altLang="en-US" sz="3600" dirty="0">
                <a:solidFill>
                  <a:schemeClr val="accent5"/>
                </a:solidFill>
                <a:latin typeface="Consolas" panose="020B0609020204030204" pitchFamily="49" charset="0"/>
              </a:rPr>
              <a:t>*</a:t>
            </a:r>
            <a:endParaRPr lang="en-US" altLang="zh-CN" sz="3600" dirty="0">
              <a:solidFill>
                <a:schemeClr val="accent5"/>
              </a:solidFill>
              <a:latin typeface="Consolas" panose="020B0609020204030204" pitchFamily="49" charset="0"/>
            </a:endParaRPr>
          </a:p>
          <a:p>
            <a:r>
              <a:rPr lang="en-US" altLang="zh-CN" sz="3600" dirty="0">
                <a:solidFill>
                  <a:schemeClr val="accent5"/>
                </a:solidFill>
                <a:latin typeface="Consolas" panose="020B0609020204030204" pitchFamily="49" charset="0"/>
              </a:rPr>
              <a:t> </a:t>
            </a:r>
            <a:r>
              <a:rPr lang="zh-CN" altLang="en-US" sz="3600" dirty="0">
                <a:solidFill>
                  <a:schemeClr val="accent5"/>
                </a:solidFill>
                <a:latin typeface="Consolas" panose="020B0609020204030204" pitchFamily="49" charset="0"/>
              </a:rPr>
              <a:t>* 这是多行注释</a:t>
            </a:r>
            <a:endParaRPr lang="en-US" altLang="zh-CN" sz="3600" dirty="0">
              <a:solidFill>
                <a:schemeClr val="accent5"/>
              </a:solidFill>
              <a:latin typeface="Consolas" panose="020B0609020204030204" pitchFamily="49" charset="0"/>
            </a:endParaRPr>
          </a:p>
          <a:p>
            <a:r>
              <a:rPr lang="en-US" altLang="zh-CN" sz="3600" dirty="0">
                <a:solidFill>
                  <a:schemeClr val="accent5"/>
                </a:solidFill>
                <a:latin typeface="Consolas" panose="020B0609020204030204" pitchFamily="49" charset="0"/>
              </a:rPr>
              <a:t> </a:t>
            </a:r>
            <a:r>
              <a:rPr lang="zh-CN" altLang="en-US" sz="3600" dirty="0">
                <a:solidFill>
                  <a:schemeClr val="accent5"/>
                </a:solidFill>
                <a:latin typeface="Consolas" panose="020B0609020204030204" pitchFamily="49" charset="0"/>
              </a:rPr>
              <a:t>* 这是多行注释</a:t>
            </a:r>
            <a:r>
              <a:rPr lang="en-US" altLang="zh-CN" sz="3600" dirty="0">
                <a:latin typeface="Consolas" panose="020B0609020204030204" pitchFamily="49" charset="0"/>
              </a:rPr>
              <a:t> </a:t>
            </a:r>
          </a:p>
          <a:p>
            <a:r>
              <a:rPr lang="zh-CN" altLang="en-US" sz="3600" dirty="0">
                <a:solidFill>
                  <a:schemeClr val="accent5"/>
                </a:solidFill>
                <a:latin typeface="Consolas" panose="020B0609020204030204" pitchFamily="49" charset="0"/>
              </a:rPr>
              <a:t> *</a:t>
            </a:r>
            <a:r>
              <a:rPr lang="en-US" altLang="zh-CN" sz="3600" dirty="0">
                <a:solidFill>
                  <a:schemeClr val="accent5"/>
                </a:solidFill>
                <a:latin typeface="Consolas" panose="020B0609020204030204" pitchFamily="49" charset="0"/>
              </a:rPr>
              <a:t>/</a:t>
            </a:r>
            <a:endParaRPr lang="zh-CN" altLang="en-US" sz="3600" dirty="0">
              <a:solidFill>
                <a:schemeClr val="accent5"/>
              </a:solidFill>
              <a:latin typeface="Consolas" panose="020B0609020204030204" pitchFamily="49" charset="0"/>
            </a:endParaRPr>
          </a:p>
        </p:txBody>
      </p:sp>
      <p:sp>
        <p:nvSpPr>
          <p:cNvPr id="4" name="文本框 3">
            <a:extLst>
              <a:ext uri="{FF2B5EF4-FFF2-40B4-BE49-F238E27FC236}">
                <a16:creationId xmlns:a16="http://schemas.microsoft.com/office/drawing/2014/main" id="{3634D0E7-B087-43C9-A26A-379CEC8E5151}"/>
              </a:ext>
            </a:extLst>
          </p:cNvPr>
          <p:cNvSpPr txBox="1"/>
          <p:nvPr/>
        </p:nvSpPr>
        <p:spPr>
          <a:xfrm>
            <a:off x="4635658" y="2706519"/>
            <a:ext cx="13077189" cy="1938992"/>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ea typeface="思源黑体 CN Medium" panose="020B0600000000000000"/>
              </a:rPr>
              <a:t>多行注释以</a:t>
            </a:r>
            <a:r>
              <a:rPr lang="en-US" altLang="zh-CN" sz="4000" dirty="0">
                <a:solidFill>
                  <a:schemeClr val="tx1"/>
                </a:solidFill>
                <a:ea typeface="思源黑体 CN Medium" panose="020B0600000000000000"/>
              </a:rPr>
              <a:t>/*</a:t>
            </a:r>
            <a:r>
              <a:rPr lang="zh-CN" altLang="en-US" sz="4000" dirty="0">
                <a:solidFill>
                  <a:schemeClr val="tx1"/>
                </a:solidFill>
                <a:ea typeface="思源黑体 CN Medium" panose="020B0600000000000000"/>
              </a:rPr>
              <a:t>开头，以*</a:t>
            </a:r>
            <a:r>
              <a:rPr lang="en-US" altLang="zh-CN" sz="4000" dirty="0">
                <a:solidFill>
                  <a:schemeClr val="tx1"/>
                </a:solidFill>
                <a:ea typeface="思源黑体 CN Medium" panose="020B0600000000000000"/>
              </a:rPr>
              <a:t>/</a:t>
            </a:r>
            <a:r>
              <a:rPr lang="zh-CN" altLang="en-US" sz="4000" dirty="0">
                <a:solidFill>
                  <a:schemeClr val="tx1"/>
                </a:solidFill>
                <a:ea typeface="思源黑体 CN Medium" panose="020B0600000000000000"/>
              </a:rPr>
              <a:t>结尾。介于</a:t>
            </a:r>
            <a:r>
              <a:rPr lang="en-US" altLang="zh-CN" sz="4000" dirty="0">
                <a:solidFill>
                  <a:schemeClr val="tx1"/>
                </a:solidFill>
                <a:ea typeface="思源黑体 CN Medium" panose="020B0600000000000000"/>
              </a:rPr>
              <a:t>/*</a:t>
            </a:r>
            <a:r>
              <a:rPr lang="zh-CN" altLang="en-US" sz="4000" dirty="0">
                <a:solidFill>
                  <a:schemeClr val="tx1"/>
                </a:solidFill>
                <a:ea typeface="思源黑体 CN Medium" panose="020B0600000000000000"/>
              </a:rPr>
              <a:t>和 *</a:t>
            </a:r>
            <a:r>
              <a:rPr lang="en-US" altLang="zh-CN" sz="4000" dirty="0">
                <a:solidFill>
                  <a:schemeClr val="tx1"/>
                </a:solidFill>
                <a:ea typeface="思源黑体 CN Medium" panose="020B0600000000000000"/>
              </a:rPr>
              <a:t>/</a:t>
            </a:r>
            <a:r>
              <a:rPr lang="zh-CN" altLang="en-US" sz="4000" dirty="0">
                <a:solidFill>
                  <a:schemeClr val="tx1"/>
                </a:solidFill>
                <a:ea typeface="思源黑体 CN Medium" panose="020B0600000000000000"/>
              </a:rPr>
              <a:t>两者之间的内容会被编译器忽略（除非该注释是一个文档注释）。</a:t>
            </a:r>
            <a:endParaRPr lang="en-US" altLang="zh-CN" sz="8000" dirty="0">
              <a:solidFill>
                <a:schemeClr val="tx1"/>
              </a:solidFill>
              <a:latin typeface="思源黑体 CN Medium" panose="020B0600000000000000" pitchFamily="34" charset="-122"/>
              <a:ea typeface="思源黑体 CN Medium" panose="020B0600000000000000"/>
              <a:sym typeface="+mn-ea"/>
            </a:endParaRPr>
          </a:p>
        </p:txBody>
      </p:sp>
      <p:sp>
        <p:nvSpPr>
          <p:cNvPr id="5" name="文本框 4">
            <a:extLst>
              <a:ext uri="{FF2B5EF4-FFF2-40B4-BE49-F238E27FC236}">
                <a16:creationId xmlns:a16="http://schemas.microsoft.com/office/drawing/2014/main" id="{F180DF03-FBB7-44ED-AD07-3A6B4FFC1F03}"/>
              </a:ext>
            </a:extLst>
          </p:cNvPr>
          <p:cNvSpPr txBox="1"/>
          <p:nvPr/>
        </p:nvSpPr>
        <p:spPr>
          <a:xfrm>
            <a:off x="4635658" y="4950803"/>
            <a:ext cx="13077189"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ea typeface="思源黑体 CN Medium" panose="020B0600000000000000"/>
              </a:rPr>
              <a:t>多行注释可以嵌套。</a:t>
            </a:r>
            <a:endParaRPr lang="en-US" altLang="zh-CN" sz="8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128209724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注释</a:t>
            </a:r>
            <a:r>
              <a:rPr lang="en-US" altLang="zh-CN" dirty="0">
                <a:solidFill>
                  <a:schemeClr val="tx1"/>
                </a:solidFill>
              </a:rPr>
              <a:t>-</a:t>
            </a:r>
            <a:r>
              <a:rPr lang="zh-CN" altLang="en-US" dirty="0">
                <a:solidFill>
                  <a:schemeClr val="tx1"/>
                </a:solidFill>
              </a:rPr>
              <a:t>文档注释</a:t>
            </a:r>
          </a:p>
        </p:txBody>
      </p:sp>
      <p:sp>
        <p:nvSpPr>
          <p:cNvPr id="3" name="矩形 2">
            <a:extLst>
              <a:ext uri="{FF2B5EF4-FFF2-40B4-BE49-F238E27FC236}">
                <a16:creationId xmlns:a16="http://schemas.microsoft.com/office/drawing/2014/main" id="{A77EF7FA-C8BD-4EE0-8E3F-35CDDE3BD9F4}"/>
              </a:ext>
            </a:extLst>
          </p:cNvPr>
          <p:cNvSpPr/>
          <p:nvPr/>
        </p:nvSpPr>
        <p:spPr>
          <a:xfrm>
            <a:off x="6444136" y="6297295"/>
            <a:ext cx="9460230" cy="2862322"/>
          </a:xfrm>
          <a:prstGeom prst="rect">
            <a:avLst/>
          </a:prstGeom>
          <a:ln>
            <a:solidFill>
              <a:schemeClr val="accent1"/>
            </a:solidFill>
          </a:ln>
        </p:spPr>
        <p:txBody>
          <a:bodyPr wrap="square">
            <a:spAutoFit/>
          </a:bodyPr>
          <a:lstStyle/>
          <a:p>
            <a:r>
              <a:rPr lang="en-US" altLang="zh-CN" sz="3600" dirty="0">
                <a:solidFill>
                  <a:schemeClr val="accent5"/>
                </a:solidFill>
                <a:latin typeface="Consolas" panose="020B0609020204030204" pitchFamily="49" charset="0"/>
              </a:rPr>
              <a:t>///</a:t>
            </a:r>
            <a:r>
              <a:rPr lang="en-US" altLang="zh-CN" sz="3600" dirty="0">
                <a:latin typeface="Consolas" panose="020B0609020204030204" pitchFamily="49" charset="0"/>
              </a:rPr>
              <a:t> </a:t>
            </a:r>
            <a:r>
              <a:rPr lang="zh-CN" altLang="en-US" sz="3600" dirty="0">
                <a:solidFill>
                  <a:schemeClr val="accent5"/>
                </a:solidFill>
                <a:latin typeface="Consolas" panose="020B0609020204030204" pitchFamily="49" charset="0"/>
              </a:rPr>
              <a:t>这是文档注释</a:t>
            </a:r>
            <a:endParaRPr lang="en-US" altLang="zh-CN" sz="3600" dirty="0">
              <a:solidFill>
                <a:schemeClr val="accent5"/>
              </a:solidFill>
              <a:latin typeface="Consolas" panose="020B0609020204030204" pitchFamily="49" charset="0"/>
            </a:endParaRPr>
          </a:p>
          <a:p>
            <a:endParaRPr lang="en-US" altLang="zh-CN" sz="3600" dirty="0">
              <a:solidFill>
                <a:schemeClr val="accent5"/>
              </a:solidFill>
              <a:latin typeface="Consolas" panose="020B0609020204030204" pitchFamily="49" charset="0"/>
            </a:endParaRPr>
          </a:p>
          <a:p>
            <a:r>
              <a:rPr lang="en-US" altLang="zh-CN" sz="3600" dirty="0">
                <a:solidFill>
                  <a:schemeClr val="accent5"/>
                </a:solidFill>
                <a:latin typeface="Consolas" panose="020B0609020204030204" pitchFamily="49" charset="0"/>
              </a:rPr>
              <a:t>/**</a:t>
            </a:r>
          </a:p>
          <a:p>
            <a:r>
              <a:rPr lang="en-US" altLang="zh-CN" sz="3600" dirty="0">
                <a:solidFill>
                  <a:schemeClr val="accent5"/>
                </a:solidFill>
                <a:latin typeface="Consolas" panose="020B0609020204030204" pitchFamily="49" charset="0"/>
              </a:rPr>
              <a:t>  * </a:t>
            </a:r>
            <a:r>
              <a:rPr lang="zh-CN" altLang="en-US" sz="3600" dirty="0">
                <a:solidFill>
                  <a:schemeClr val="accent5"/>
                </a:solidFill>
                <a:latin typeface="Consolas" panose="020B0609020204030204" pitchFamily="49" charset="0"/>
              </a:rPr>
              <a:t>这是文档注释</a:t>
            </a:r>
            <a:endParaRPr lang="en-US" altLang="zh-CN" sz="3600" dirty="0">
              <a:solidFill>
                <a:schemeClr val="accent5"/>
              </a:solidFill>
              <a:latin typeface="Consolas" panose="020B0609020204030204" pitchFamily="49" charset="0"/>
            </a:endParaRPr>
          </a:p>
          <a:p>
            <a:r>
              <a:rPr lang="en-US" altLang="zh-CN" sz="3600" dirty="0">
                <a:solidFill>
                  <a:schemeClr val="accent5"/>
                </a:solidFill>
                <a:latin typeface="Consolas" panose="020B0609020204030204" pitchFamily="49" charset="0"/>
              </a:rPr>
              <a:t>  */</a:t>
            </a:r>
            <a:endParaRPr lang="zh-CN" altLang="en-US" sz="3600" dirty="0">
              <a:solidFill>
                <a:schemeClr val="accent5"/>
              </a:solidFill>
              <a:latin typeface="Consolas" panose="020B0609020204030204" pitchFamily="49" charset="0"/>
            </a:endParaRPr>
          </a:p>
        </p:txBody>
      </p:sp>
      <p:sp>
        <p:nvSpPr>
          <p:cNvPr id="4" name="文本框 3">
            <a:extLst>
              <a:ext uri="{FF2B5EF4-FFF2-40B4-BE49-F238E27FC236}">
                <a16:creationId xmlns:a16="http://schemas.microsoft.com/office/drawing/2014/main" id="{63094B56-78ED-4DA8-9FEB-85B2A39C2814}"/>
              </a:ext>
            </a:extLst>
          </p:cNvPr>
          <p:cNvSpPr txBox="1"/>
          <p:nvPr/>
        </p:nvSpPr>
        <p:spPr>
          <a:xfrm>
            <a:off x="6444137" y="2738656"/>
            <a:ext cx="9460230"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latin typeface="Consolas" panose="020B0609020204030204" pitchFamily="49" charset="0"/>
                <a:ea typeface="思源黑体 CN Medium" panose="020B0600000000000000"/>
              </a:rPr>
              <a:t>文档注释以</a:t>
            </a:r>
            <a:r>
              <a:rPr lang="en-US" altLang="zh-CN" sz="4000" dirty="0">
                <a:solidFill>
                  <a:schemeClr val="tx1"/>
                </a:solidFill>
                <a:latin typeface="Consolas" panose="020B0609020204030204" pitchFamily="49" charset="0"/>
                <a:ea typeface="思源黑体 CN Medium" panose="020B0600000000000000"/>
              </a:rPr>
              <a:t>///</a:t>
            </a:r>
            <a:r>
              <a:rPr lang="zh-CN" altLang="en-US" sz="4000" dirty="0">
                <a:solidFill>
                  <a:schemeClr val="tx1"/>
                </a:solidFill>
                <a:latin typeface="Consolas" panose="020B0609020204030204" pitchFamily="49" charset="0"/>
                <a:ea typeface="思源黑体 CN Medium" panose="020B0600000000000000"/>
              </a:rPr>
              <a:t>或者</a:t>
            </a:r>
            <a:r>
              <a:rPr lang="en-US" altLang="zh-CN" sz="4000" dirty="0">
                <a:solidFill>
                  <a:schemeClr val="tx1"/>
                </a:solidFill>
                <a:latin typeface="Consolas" panose="020B0609020204030204" pitchFamily="49" charset="0"/>
                <a:ea typeface="思源黑体 CN Medium" panose="020B0600000000000000"/>
              </a:rPr>
              <a:t>/**</a:t>
            </a:r>
            <a:r>
              <a:rPr lang="zh-CN" altLang="en-US" sz="4000" dirty="0">
                <a:solidFill>
                  <a:schemeClr val="tx1"/>
                </a:solidFill>
                <a:latin typeface="Consolas" panose="020B0609020204030204" pitchFamily="49" charset="0"/>
                <a:ea typeface="思源黑体 CN Medium" panose="020B0600000000000000"/>
              </a:rPr>
              <a:t>开头。</a:t>
            </a:r>
            <a:endParaRPr lang="en-US" altLang="zh-CN" sz="8000" dirty="0">
              <a:solidFill>
                <a:schemeClr val="tx1"/>
              </a:solidFill>
              <a:latin typeface="Consolas" panose="020B0609020204030204" pitchFamily="49" charset="0"/>
              <a:ea typeface="思源黑体 CN Medium" panose="020B0600000000000000"/>
              <a:sym typeface="+mn-ea"/>
            </a:endParaRPr>
          </a:p>
        </p:txBody>
      </p:sp>
      <p:sp>
        <p:nvSpPr>
          <p:cNvPr id="5" name="文本框 4">
            <a:extLst>
              <a:ext uri="{FF2B5EF4-FFF2-40B4-BE49-F238E27FC236}">
                <a16:creationId xmlns:a16="http://schemas.microsoft.com/office/drawing/2014/main" id="{CE45EF03-D34D-4326-81B8-E4C26B8CC147}"/>
              </a:ext>
            </a:extLst>
          </p:cNvPr>
          <p:cNvSpPr txBox="1"/>
          <p:nvPr/>
        </p:nvSpPr>
        <p:spPr>
          <a:xfrm>
            <a:off x="6444136" y="4341004"/>
            <a:ext cx="9460230"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latin typeface="Consolas" panose="020B0609020204030204" pitchFamily="49" charset="0"/>
                <a:ea typeface="思源黑体 CN Medium" panose="020B0600000000000000"/>
              </a:rPr>
              <a:t>可以通过</a:t>
            </a:r>
            <a:r>
              <a:rPr lang="en-US" altLang="zh-CN" sz="4000" dirty="0">
                <a:solidFill>
                  <a:schemeClr val="tx1"/>
                </a:solidFill>
                <a:latin typeface="Consolas" panose="020B0609020204030204" pitchFamily="49" charset="0"/>
                <a:ea typeface="思源黑体 CN Medium" panose="020B0600000000000000"/>
              </a:rPr>
              <a:t>dartdoc</a:t>
            </a:r>
            <a:r>
              <a:rPr lang="zh-CN" altLang="en-US" sz="4000" dirty="0">
                <a:solidFill>
                  <a:schemeClr val="tx1"/>
                </a:solidFill>
                <a:latin typeface="Consolas" panose="020B0609020204030204" pitchFamily="49" charset="0"/>
                <a:ea typeface="思源黑体 CN Medium" panose="020B0600000000000000"/>
              </a:rPr>
              <a:t>命令导出文档。</a:t>
            </a:r>
            <a:endParaRPr lang="en-US" altLang="zh-CN" sz="8000" dirty="0">
              <a:solidFill>
                <a:schemeClr val="tx1"/>
              </a:solidFill>
              <a:latin typeface="Consolas" panose="020B0609020204030204" pitchFamily="49" charset="0"/>
              <a:ea typeface="思源黑体 CN Medium" panose="020B0600000000000000"/>
              <a:sym typeface="+mn-ea"/>
            </a:endParaRPr>
          </a:p>
        </p:txBody>
      </p:sp>
    </p:spTree>
    <p:extLst>
      <p:ext uri="{BB962C8B-B14F-4D97-AF65-F5344CB8AC3E}">
        <p14:creationId xmlns:p14="http://schemas.microsoft.com/office/powerpoint/2010/main" val="346844971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过程 8"/>
          <p:cNvSpPr/>
          <p:nvPr/>
        </p:nvSpPr>
        <p:spPr>
          <a:xfrm>
            <a:off x="-846" y="5285768"/>
            <a:ext cx="23039469" cy="769483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pic>
        <p:nvPicPr>
          <p:cNvPr id="12" name="图片 11"/>
          <p:cNvPicPr>
            <a:picLocks noChangeAspect="1"/>
          </p:cNvPicPr>
          <p:nvPr/>
        </p:nvPicPr>
        <p:blipFill rotWithShape="1">
          <a:blip r:embed="rId3"/>
          <a:srcRect l="2676" t="13262" r="34397" b="22052"/>
          <a:stretch>
            <a:fillRect/>
          </a:stretch>
        </p:blipFill>
        <p:spPr>
          <a:xfrm>
            <a:off x="-9499" y="1057751"/>
            <a:ext cx="23039471" cy="11922850"/>
          </a:xfrm>
          <a:prstGeom prst="rect">
            <a:avLst/>
          </a:prstGeom>
        </p:spPr>
      </p:pic>
      <p:sp>
        <p:nvSpPr>
          <p:cNvPr id="5" name="流程图: 过程 4"/>
          <p:cNvSpPr/>
          <p:nvPr/>
        </p:nvSpPr>
        <p:spPr>
          <a:xfrm>
            <a:off x="1" y="150"/>
            <a:ext cx="23039469" cy="7694833"/>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矩形 10"/>
          <p:cNvSpPr/>
          <p:nvPr/>
        </p:nvSpPr>
        <p:spPr>
          <a:xfrm>
            <a:off x="0" y="7860143"/>
            <a:ext cx="23038623" cy="179996"/>
          </a:xfrm>
          <a:prstGeom prst="rect">
            <a:avLst/>
          </a:prstGeom>
          <a:solidFill>
            <a:srgbClr val="147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p>
        </p:txBody>
      </p:sp>
      <p:cxnSp>
        <p:nvCxnSpPr>
          <p:cNvPr id="15" name="直线连接符 14"/>
          <p:cNvCxnSpPr/>
          <p:nvPr/>
        </p:nvCxnSpPr>
        <p:spPr>
          <a:xfrm>
            <a:off x="0" y="8160136"/>
            <a:ext cx="2303938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884867" y="4365175"/>
            <a:ext cx="11250738" cy="2755149"/>
          </a:xfrm>
        </p:spPr>
        <p:txBody>
          <a:bodyPr>
            <a:noAutofit/>
          </a:bodyPr>
          <a:lstStyle/>
          <a:p>
            <a:pPr algn="ctr"/>
            <a:r>
              <a:rPr lang="zh-CN" altLang="en-US" sz="14000" b="1" dirty="0">
                <a:solidFill>
                  <a:schemeClr val="bg1"/>
                </a:solidFill>
                <a:latin typeface="思源黑体 CN Normal" panose="020B0400000000000000" charset="-122"/>
                <a:ea typeface="思源黑体 CN Normal" panose="020B0400000000000000" charset="-122"/>
                <a:cs typeface="Times New Roman" panose="02020603050405020304" pitchFamily="18" charset="0"/>
              </a:rPr>
              <a:t>谢谢观看</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内置类型</a:t>
            </a:r>
            <a:r>
              <a:rPr lang="en-US" altLang="zh-CN" dirty="0">
                <a:solidFill>
                  <a:schemeClr val="tx1"/>
                </a:solidFill>
              </a:rPr>
              <a:t>-num, int, double</a:t>
            </a:r>
            <a:endParaRPr lang="zh-CN" altLang="en-US" dirty="0">
              <a:solidFill>
                <a:schemeClr val="tx1"/>
              </a:solidFill>
            </a:endParaRPr>
          </a:p>
        </p:txBody>
      </p:sp>
      <p:sp>
        <p:nvSpPr>
          <p:cNvPr id="5" name="文本框 4">
            <a:extLst>
              <a:ext uri="{FF2B5EF4-FFF2-40B4-BE49-F238E27FC236}">
                <a16:creationId xmlns:a16="http://schemas.microsoft.com/office/drawing/2014/main" id="{B614D1CE-7ADD-4056-B952-3A71BBD01E59}"/>
              </a:ext>
            </a:extLst>
          </p:cNvPr>
          <p:cNvSpPr txBox="1"/>
          <p:nvPr/>
        </p:nvSpPr>
        <p:spPr>
          <a:xfrm>
            <a:off x="5702018" y="3959628"/>
            <a:ext cx="11635351"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int : </a:t>
            </a:r>
            <a:r>
              <a:rPr lang="zh-CN" altLang="en-US" sz="6000" dirty="0">
                <a:solidFill>
                  <a:schemeClr val="tx1"/>
                </a:solidFill>
                <a:latin typeface="思源黑体 CN Medium" panose="020B0600000000000000" pitchFamily="34" charset="-122"/>
                <a:ea typeface="思源黑体 CN Medium" panose="020B0600000000000000"/>
                <a:sym typeface="+mn-ea"/>
              </a:rPr>
              <a:t>整数值</a:t>
            </a:r>
            <a:endParaRPr lang="zh-CN" altLang="en-US" sz="6000" dirty="0">
              <a:solidFill>
                <a:schemeClr val="tx1"/>
              </a:solidFill>
              <a:latin typeface="思源黑体 CN Medium" panose="020B0600000000000000" pitchFamily="34" charset="-122"/>
              <a:ea typeface="思源黑体 CN Medium" panose="020B0600000000000000"/>
            </a:endParaRPr>
          </a:p>
        </p:txBody>
      </p:sp>
      <p:sp>
        <p:nvSpPr>
          <p:cNvPr id="6" name="文本框 5">
            <a:extLst>
              <a:ext uri="{FF2B5EF4-FFF2-40B4-BE49-F238E27FC236}">
                <a16:creationId xmlns:a16="http://schemas.microsoft.com/office/drawing/2014/main" id="{0F93C2FA-E131-46BF-A929-9F1C077190A3}"/>
              </a:ext>
            </a:extLst>
          </p:cNvPr>
          <p:cNvSpPr txBox="1"/>
          <p:nvPr/>
        </p:nvSpPr>
        <p:spPr>
          <a:xfrm>
            <a:off x="5702019" y="5804473"/>
            <a:ext cx="11635351"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double : 64-bit</a:t>
            </a:r>
            <a:r>
              <a:rPr lang="zh-CN" altLang="en-US" sz="6000" dirty="0">
                <a:solidFill>
                  <a:schemeClr val="tx1"/>
                </a:solidFill>
                <a:latin typeface="思源黑体 CN Medium" panose="020B0600000000000000" pitchFamily="34" charset="-122"/>
                <a:ea typeface="思源黑体 CN Medium" panose="020B0600000000000000"/>
                <a:sym typeface="+mn-ea"/>
              </a:rPr>
              <a:t>双精度浮点数</a:t>
            </a:r>
            <a:endParaRPr lang="zh-CN" altLang="en-US" sz="6000" dirty="0">
              <a:solidFill>
                <a:schemeClr val="tx1"/>
              </a:solidFill>
              <a:latin typeface="思源黑体 CN Medium" panose="020B0600000000000000" pitchFamily="34" charset="-122"/>
              <a:ea typeface="思源黑体 CN Medium" panose="020B0600000000000000"/>
            </a:endParaRPr>
          </a:p>
        </p:txBody>
      </p:sp>
      <p:sp>
        <p:nvSpPr>
          <p:cNvPr id="7" name="文本框 6">
            <a:extLst>
              <a:ext uri="{FF2B5EF4-FFF2-40B4-BE49-F238E27FC236}">
                <a16:creationId xmlns:a16="http://schemas.microsoft.com/office/drawing/2014/main" id="{D86C328B-40B1-425F-96C0-2DF791889840}"/>
              </a:ext>
            </a:extLst>
          </p:cNvPr>
          <p:cNvSpPr txBox="1"/>
          <p:nvPr/>
        </p:nvSpPr>
        <p:spPr>
          <a:xfrm>
            <a:off x="5702018" y="7649317"/>
            <a:ext cx="11635351"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rPr>
              <a:t>int</a:t>
            </a:r>
            <a:r>
              <a:rPr lang="zh-CN" altLang="en-US" sz="6000" dirty="0">
                <a:solidFill>
                  <a:schemeClr val="tx1"/>
                </a:solidFill>
                <a:latin typeface="思源黑体 CN Medium" panose="020B0600000000000000" pitchFamily="34" charset="-122"/>
                <a:ea typeface="思源黑体 CN Medium" panose="020B0600000000000000"/>
              </a:rPr>
              <a:t>和</a:t>
            </a:r>
            <a:r>
              <a:rPr lang="en-US" altLang="zh-CN" sz="6000" dirty="0">
                <a:solidFill>
                  <a:schemeClr val="tx1"/>
                </a:solidFill>
                <a:latin typeface="思源黑体 CN Medium" panose="020B0600000000000000" pitchFamily="34" charset="-122"/>
                <a:ea typeface="思源黑体 CN Medium" panose="020B0600000000000000"/>
              </a:rPr>
              <a:t>double</a:t>
            </a:r>
            <a:r>
              <a:rPr lang="zh-CN" altLang="en-US" sz="6000" dirty="0">
                <a:solidFill>
                  <a:schemeClr val="tx1"/>
                </a:solidFill>
                <a:latin typeface="思源黑体 CN Medium" panose="020B0600000000000000" pitchFamily="34" charset="-122"/>
                <a:ea typeface="思源黑体 CN Medium" panose="020B0600000000000000"/>
              </a:rPr>
              <a:t>是</a:t>
            </a:r>
            <a:r>
              <a:rPr lang="en-US" altLang="zh-CN" sz="6000" dirty="0">
                <a:solidFill>
                  <a:schemeClr val="tx1"/>
                </a:solidFill>
                <a:latin typeface="思源黑体 CN Medium" panose="020B0600000000000000" pitchFamily="34" charset="-122"/>
                <a:ea typeface="思源黑体 CN Medium" panose="020B0600000000000000"/>
              </a:rPr>
              <a:t>num</a:t>
            </a:r>
            <a:r>
              <a:rPr lang="zh-CN" altLang="en-US" sz="6000" dirty="0">
                <a:solidFill>
                  <a:schemeClr val="tx1"/>
                </a:solidFill>
                <a:latin typeface="思源黑体 CN Medium" panose="020B0600000000000000" pitchFamily="34" charset="-122"/>
                <a:ea typeface="思源黑体 CN Medium" panose="020B0600000000000000"/>
              </a:rPr>
              <a:t>的子类</a:t>
            </a:r>
          </a:p>
        </p:txBody>
      </p:sp>
    </p:spTree>
    <p:extLst>
      <p:ext uri="{BB962C8B-B14F-4D97-AF65-F5344CB8AC3E}">
        <p14:creationId xmlns:p14="http://schemas.microsoft.com/office/powerpoint/2010/main" val="411999268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内置类型</a:t>
            </a:r>
            <a:r>
              <a:rPr lang="en-US" altLang="zh-CN" dirty="0">
                <a:solidFill>
                  <a:schemeClr val="tx1"/>
                </a:solidFill>
              </a:rPr>
              <a:t>-String</a:t>
            </a:r>
            <a:endParaRPr lang="zh-CN" altLang="en-US" dirty="0">
              <a:solidFill>
                <a:schemeClr val="tx1"/>
              </a:solidFill>
            </a:endParaRPr>
          </a:p>
        </p:txBody>
      </p:sp>
      <p:sp>
        <p:nvSpPr>
          <p:cNvPr id="5" name="文本框 4">
            <a:extLst>
              <a:ext uri="{FF2B5EF4-FFF2-40B4-BE49-F238E27FC236}">
                <a16:creationId xmlns:a16="http://schemas.microsoft.com/office/drawing/2014/main" id="{B614D1CE-7ADD-4056-B952-3A71BBD01E59}"/>
              </a:ext>
            </a:extLst>
          </p:cNvPr>
          <p:cNvSpPr txBox="1"/>
          <p:nvPr/>
        </p:nvSpPr>
        <p:spPr>
          <a:xfrm>
            <a:off x="4977436" y="2903725"/>
            <a:ext cx="14697929" cy="1446550"/>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400" dirty="0">
                <a:solidFill>
                  <a:schemeClr val="tx1"/>
                </a:solidFill>
                <a:ea typeface="思源黑体 CN Medium" panose="020B0600000000000000"/>
              </a:rPr>
              <a:t>Dart </a:t>
            </a:r>
            <a:r>
              <a:rPr lang="zh-CN" altLang="en-US" sz="4400" dirty="0">
                <a:solidFill>
                  <a:schemeClr val="tx1"/>
                </a:solidFill>
                <a:ea typeface="思源黑体 CN Medium" panose="020B0600000000000000"/>
              </a:rPr>
              <a:t>字符串是 </a:t>
            </a:r>
            <a:r>
              <a:rPr lang="en-US" altLang="zh-CN" sz="4400" dirty="0">
                <a:solidFill>
                  <a:schemeClr val="tx1"/>
                </a:solidFill>
                <a:ea typeface="思源黑体 CN Medium" panose="020B0600000000000000"/>
              </a:rPr>
              <a:t>UTF-16 </a:t>
            </a:r>
            <a:r>
              <a:rPr lang="zh-CN" altLang="en-US" sz="4400" dirty="0">
                <a:solidFill>
                  <a:schemeClr val="tx1"/>
                </a:solidFill>
                <a:ea typeface="思源黑体 CN Medium" panose="020B0600000000000000"/>
              </a:rPr>
              <a:t>编码的字符序列，可以使用单引号或者双引号来创建字符串</a:t>
            </a:r>
            <a:endParaRPr kumimoji="1" lang="en-US" altLang="zh-CN" sz="4400" dirty="0">
              <a:solidFill>
                <a:schemeClr val="tx1"/>
              </a:solidFill>
              <a:ea typeface="思源黑体 CN Medium" panose="020B0600000000000000"/>
            </a:endParaRPr>
          </a:p>
        </p:txBody>
      </p:sp>
      <p:sp>
        <p:nvSpPr>
          <p:cNvPr id="6" name="文本框 5">
            <a:extLst>
              <a:ext uri="{FF2B5EF4-FFF2-40B4-BE49-F238E27FC236}">
                <a16:creationId xmlns:a16="http://schemas.microsoft.com/office/drawing/2014/main" id="{0F93C2FA-E131-46BF-A929-9F1C077190A3}"/>
              </a:ext>
            </a:extLst>
          </p:cNvPr>
          <p:cNvSpPr txBox="1"/>
          <p:nvPr/>
        </p:nvSpPr>
        <p:spPr>
          <a:xfrm>
            <a:off x="4977433" y="6615172"/>
            <a:ext cx="14697932" cy="769441"/>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kumimoji="1" lang="zh-CN" altLang="en-US" sz="4400" dirty="0">
                <a:solidFill>
                  <a:schemeClr val="tx1"/>
                </a:solidFill>
                <a:ea typeface="思源黑体 CN Medium" panose="020B0600000000000000"/>
              </a:rPr>
              <a:t>可以</a:t>
            </a:r>
            <a:r>
              <a:rPr lang="zh-CN" altLang="en-US" sz="4400" dirty="0">
                <a:solidFill>
                  <a:schemeClr val="tx1"/>
                </a:solidFill>
                <a:ea typeface="思源黑体 CN Medium" panose="020B0600000000000000"/>
              </a:rPr>
              <a:t>使用 </a:t>
            </a:r>
            <a:r>
              <a:rPr lang="en-US" altLang="zh-CN" sz="4400" dirty="0">
                <a:solidFill>
                  <a:schemeClr val="tx1"/>
                </a:solidFill>
                <a:ea typeface="思源黑体 CN Medium" panose="020B0600000000000000"/>
              </a:rPr>
              <a:t>r </a:t>
            </a:r>
            <a:r>
              <a:rPr lang="zh-CN" altLang="en-US" sz="4400" dirty="0">
                <a:solidFill>
                  <a:schemeClr val="tx1"/>
                </a:solidFill>
                <a:ea typeface="思源黑体 CN Medium" panose="020B0600000000000000"/>
              </a:rPr>
              <a:t>前缀创建</a:t>
            </a:r>
            <a:r>
              <a:rPr lang="en-US" altLang="zh-CN" sz="4400" dirty="0">
                <a:solidFill>
                  <a:schemeClr val="tx1"/>
                </a:solidFill>
                <a:ea typeface="思源黑体 CN Medium" panose="020B0600000000000000"/>
              </a:rPr>
              <a:t>”</a:t>
            </a:r>
            <a:r>
              <a:rPr lang="zh-CN" altLang="en-US" sz="4400" dirty="0">
                <a:solidFill>
                  <a:schemeClr val="tx1"/>
                </a:solidFill>
                <a:ea typeface="思源黑体 CN Medium" panose="020B0600000000000000"/>
              </a:rPr>
              <a:t>原始</a:t>
            </a:r>
            <a:r>
              <a:rPr lang="en-US" altLang="zh-CN" sz="4400" dirty="0">
                <a:solidFill>
                  <a:schemeClr val="tx1"/>
                </a:solidFill>
                <a:ea typeface="思源黑体 CN Medium" panose="020B0600000000000000"/>
              </a:rPr>
              <a:t>raw”</a:t>
            </a:r>
            <a:r>
              <a:rPr lang="zh-CN" altLang="en-US" sz="4400" dirty="0">
                <a:solidFill>
                  <a:schemeClr val="tx1"/>
                </a:solidFill>
                <a:ea typeface="思源黑体 CN Medium" panose="020B0600000000000000"/>
              </a:rPr>
              <a:t>字符串</a:t>
            </a:r>
            <a:r>
              <a:rPr kumimoji="1" lang="zh-CN" altLang="en-US" sz="4400" dirty="0">
                <a:ea typeface="思源黑体 CN Medium" panose="020B0600000000000000"/>
              </a:rPr>
              <a:t>。</a:t>
            </a:r>
            <a:endParaRPr lang="en-US" altLang="zh-CN" sz="4400" dirty="0">
              <a:solidFill>
                <a:schemeClr val="tx1"/>
              </a:solidFill>
              <a:ea typeface="思源黑体 CN Medium" panose="020B0600000000000000"/>
            </a:endParaRPr>
          </a:p>
        </p:txBody>
      </p:sp>
      <p:sp>
        <p:nvSpPr>
          <p:cNvPr id="7" name="文本框 6">
            <a:extLst>
              <a:ext uri="{FF2B5EF4-FFF2-40B4-BE49-F238E27FC236}">
                <a16:creationId xmlns:a16="http://schemas.microsoft.com/office/drawing/2014/main" id="{456F5DBA-D503-462E-8277-C1DE38228E00}"/>
              </a:ext>
            </a:extLst>
          </p:cNvPr>
          <p:cNvSpPr txBox="1"/>
          <p:nvPr/>
        </p:nvSpPr>
        <p:spPr>
          <a:xfrm>
            <a:off x="4977433" y="7932967"/>
            <a:ext cx="14697932" cy="280076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400" dirty="0">
                <a:solidFill>
                  <a:schemeClr val="tx1"/>
                </a:solidFill>
                <a:ea typeface="思源黑体 CN Medium" panose="020B0600000000000000"/>
              </a:rPr>
              <a:t>可以在字符串中使用表达式： </a:t>
            </a:r>
            <a:r>
              <a:rPr lang="en-US" altLang="zh-CN" sz="4400" dirty="0">
                <a:solidFill>
                  <a:schemeClr val="tx1"/>
                </a:solidFill>
                <a:ea typeface="思源黑体 CN Medium" panose="020B0600000000000000"/>
              </a:rPr>
              <a:t>${expression},</a:t>
            </a:r>
            <a:r>
              <a:rPr lang="zh-CN" altLang="en-US" sz="4400" dirty="0">
                <a:solidFill>
                  <a:schemeClr val="tx1"/>
                </a:solidFill>
                <a:ea typeface="思源黑体 CN Medium" panose="020B0600000000000000"/>
              </a:rPr>
              <a:t>如果表达式是一个标识符，可以省略 </a:t>
            </a:r>
            <a:r>
              <a:rPr lang="en-US" altLang="zh-CN" sz="4400" dirty="0">
                <a:solidFill>
                  <a:schemeClr val="tx1"/>
                </a:solidFill>
                <a:ea typeface="思源黑体 CN Medium" panose="020B0600000000000000"/>
              </a:rPr>
              <a:t>{}</a:t>
            </a:r>
            <a:r>
              <a:rPr lang="zh-CN" altLang="en-US" sz="4400" dirty="0">
                <a:solidFill>
                  <a:schemeClr val="tx1"/>
                </a:solidFill>
                <a:ea typeface="思源黑体 CN Medium" panose="020B0600000000000000"/>
              </a:rPr>
              <a:t>，如果表达式的结果为一个对象，则 </a:t>
            </a:r>
            <a:r>
              <a:rPr lang="en-US" altLang="zh-CN" sz="4400" dirty="0">
                <a:solidFill>
                  <a:schemeClr val="tx1"/>
                </a:solidFill>
                <a:ea typeface="思源黑体 CN Medium" panose="020B0600000000000000"/>
              </a:rPr>
              <a:t>Dart </a:t>
            </a:r>
            <a:r>
              <a:rPr lang="zh-CN" altLang="en-US" sz="4400" dirty="0">
                <a:solidFill>
                  <a:schemeClr val="tx1"/>
                </a:solidFill>
                <a:ea typeface="思源黑体 CN Medium" panose="020B0600000000000000"/>
              </a:rPr>
              <a:t>会调用对象的 </a:t>
            </a:r>
            <a:r>
              <a:rPr lang="en-US" altLang="zh-CN" sz="4400" dirty="0">
                <a:solidFill>
                  <a:schemeClr val="tx1"/>
                </a:solidFill>
                <a:ea typeface="思源黑体 CN Medium" panose="020B0600000000000000"/>
              </a:rPr>
              <a:t>toString() </a:t>
            </a:r>
            <a:r>
              <a:rPr lang="zh-CN" altLang="en-US" sz="4400" dirty="0">
                <a:solidFill>
                  <a:schemeClr val="tx1"/>
                </a:solidFill>
                <a:ea typeface="思源黑体 CN Medium" panose="020B0600000000000000"/>
              </a:rPr>
              <a:t>函数来获取一个字符串</a:t>
            </a:r>
            <a:r>
              <a:rPr kumimoji="1" lang="zh-CN" altLang="en-US" sz="4400" dirty="0">
                <a:ea typeface="思源黑体 CN Medium" panose="020B0600000000000000"/>
              </a:rPr>
              <a:t>。</a:t>
            </a:r>
            <a:endParaRPr kumimoji="1" lang="en-US" altLang="zh-CN" sz="4400" dirty="0">
              <a:ea typeface="思源黑体 CN Medium" panose="020B0600000000000000"/>
            </a:endParaRPr>
          </a:p>
        </p:txBody>
      </p:sp>
      <p:sp>
        <p:nvSpPr>
          <p:cNvPr id="8" name="文本框 7">
            <a:extLst>
              <a:ext uri="{FF2B5EF4-FFF2-40B4-BE49-F238E27FC236}">
                <a16:creationId xmlns:a16="http://schemas.microsoft.com/office/drawing/2014/main" id="{98F38F04-B971-4981-A189-AB886D2F2AB5}"/>
              </a:ext>
            </a:extLst>
          </p:cNvPr>
          <p:cNvSpPr txBox="1"/>
          <p:nvPr/>
        </p:nvSpPr>
        <p:spPr>
          <a:xfrm>
            <a:off x="4977433" y="5012225"/>
            <a:ext cx="14697932" cy="769441"/>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kumimoji="1" lang="zh-CN" altLang="en-US" sz="4400" dirty="0">
                <a:solidFill>
                  <a:schemeClr val="tx1"/>
                </a:solidFill>
                <a:ea typeface="思源黑体 CN Medium" panose="020B0600000000000000"/>
              </a:rPr>
              <a:t>可以</a:t>
            </a:r>
            <a:r>
              <a:rPr lang="zh-CN" altLang="en-US" sz="4400" dirty="0">
                <a:solidFill>
                  <a:schemeClr val="tx1"/>
                </a:solidFill>
                <a:ea typeface="思源黑体 CN Medium" panose="020B0600000000000000"/>
              </a:rPr>
              <a:t>使用三个单引号或者双引号创建多行字符串对象</a:t>
            </a:r>
            <a:r>
              <a:rPr kumimoji="1" lang="zh-CN" altLang="en-US" sz="4400" dirty="0">
                <a:ea typeface="思源黑体 CN Medium" panose="020B0600000000000000"/>
              </a:rPr>
              <a:t>。</a:t>
            </a:r>
            <a:endParaRPr lang="en-US" altLang="zh-CN" sz="4400" dirty="0">
              <a:solidFill>
                <a:schemeClr val="tx1"/>
              </a:solidFill>
              <a:ea typeface="思源黑体 CN Medium" panose="020B0600000000000000"/>
            </a:endParaRPr>
          </a:p>
        </p:txBody>
      </p:sp>
    </p:spTree>
    <p:extLst>
      <p:ext uri="{BB962C8B-B14F-4D97-AF65-F5344CB8AC3E}">
        <p14:creationId xmlns:p14="http://schemas.microsoft.com/office/powerpoint/2010/main" val="174620878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内置类型</a:t>
            </a:r>
            <a:r>
              <a:rPr lang="en-US" altLang="zh-CN" dirty="0">
                <a:solidFill>
                  <a:schemeClr val="tx1"/>
                </a:solidFill>
              </a:rPr>
              <a:t>-bool</a:t>
            </a:r>
            <a:endParaRPr lang="zh-CN" altLang="en-US" dirty="0">
              <a:solidFill>
                <a:schemeClr val="tx1"/>
              </a:solidFill>
            </a:endParaRPr>
          </a:p>
        </p:txBody>
      </p:sp>
      <p:sp>
        <p:nvSpPr>
          <p:cNvPr id="5" name="文本框 4">
            <a:extLst>
              <a:ext uri="{FF2B5EF4-FFF2-40B4-BE49-F238E27FC236}">
                <a16:creationId xmlns:a16="http://schemas.microsoft.com/office/drawing/2014/main" id="{B614D1CE-7ADD-4056-B952-3A71BBD01E59}"/>
              </a:ext>
            </a:extLst>
          </p:cNvPr>
          <p:cNvSpPr txBox="1"/>
          <p:nvPr/>
        </p:nvSpPr>
        <p:spPr>
          <a:xfrm>
            <a:off x="4580633" y="5464512"/>
            <a:ext cx="12919092"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bool</a:t>
            </a:r>
            <a:r>
              <a:rPr lang="zh-CN" altLang="en-US" sz="6000" dirty="0">
                <a:solidFill>
                  <a:schemeClr val="tx1"/>
                </a:solidFill>
                <a:latin typeface="思源黑体 CN Medium" panose="020B0600000000000000" pitchFamily="34" charset="-122"/>
                <a:ea typeface="思源黑体 CN Medium" panose="020B0600000000000000"/>
                <a:sym typeface="+mn-ea"/>
              </a:rPr>
              <a:t>对象未初始化的默认值是</a:t>
            </a:r>
            <a:r>
              <a:rPr lang="en-US" altLang="zh-CN" sz="6000" dirty="0">
                <a:solidFill>
                  <a:schemeClr val="tx1"/>
                </a:solidFill>
                <a:latin typeface="思源黑体 CN Medium" panose="020B0600000000000000" pitchFamily="34" charset="-122"/>
                <a:ea typeface="思源黑体 CN Medium" panose="020B0600000000000000"/>
                <a:sym typeface="+mn-ea"/>
              </a:rPr>
              <a:t>null</a:t>
            </a:r>
            <a:endParaRPr lang="zh-CN" altLang="en-US" sz="6000" dirty="0">
              <a:solidFill>
                <a:schemeClr val="tx1"/>
              </a:solidFill>
              <a:latin typeface="思源黑体 CN Medium" panose="020B0600000000000000" pitchFamily="34" charset="-122"/>
              <a:ea typeface="思源黑体 CN Medium" panose="020B0600000000000000"/>
            </a:endParaRPr>
          </a:p>
        </p:txBody>
      </p:sp>
    </p:spTree>
    <p:extLst>
      <p:ext uri="{BB962C8B-B14F-4D97-AF65-F5344CB8AC3E}">
        <p14:creationId xmlns:p14="http://schemas.microsoft.com/office/powerpoint/2010/main" val="253104102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theme/theme1.xml><?xml version="1.0" encoding="utf-8"?>
<a:theme xmlns:a="http://schemas.openxmlformats.org/drawingml/2006/main" name="《成为前端开发工程师》走进高校">
  <a:themeElements>
    <a:clrScheme name="自定义 1">
      <a:dk1>
        <a:srgbClr val="000000"/>
      </a:dk1>
      <a:lt1>
        <a:sysClr val="window" lastClr="FFFFFF"/>
      </a:lt1>
      <a:dk2>
        <a:srgbClr val="4D4D4D"/>
      </a:dk2>
      <a:lt2>
        <a:srgbClr val="F1F1F1"/>
      </a:lt2>
      <a:accent1>
        <a:srgbClr val="1B1B1B"/>
      </a:accent1>
      <a:accent2>
        <a:srgbClr val="6F7378"/>
      </a:accent2>
      <a:accent3>
        <a:srgbClr val="C9C9C9"/>
      </a:accent3>
      <a:accent4>
        <a:srgbClr val="002368"/>
      </a:accent4>
      <a:accent5>
        <a:srgbClr val="0070C0"/>
      </a:accent5>
      <a:accent6>
        <a:srgbClr val="5CD3FF"/>
      </a:accent6>
      <a:hlink>
        <a:srgbClr val="E9E9E9"/>
      </a:hlink>
      <a:folHlink>
        <a:srgbClr val="4D4D4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8197</TotalTime>
  <Words>6319</Words>
  <Application>Microsoft Office PowerPoint</Application>
  <PresentationFormat>自定义</PresentationFormat>
  <Paragraphs>890</Paragraphs>
  <Slides>65</Slides>
  <Notes>65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65</vt:i4>
      </vt:variant>
    </vt:vector>
  </HeadingPairs>
  <TitlesOfParts>
    <vt:vector size="72" baseType="lpstr">
      <vt:lpstr>思源黑体 CN Bold</vt:lpstr>
      <vt:lpstr>思源黑体 CN Medium</vt:lpstr>
      <vt:lpstr>思源黑体 CN Normal</vt:lpstr>
      <vt:lpstr>Arial</vt:lpstr>
      <vt:lpstr>Calibri</vt:lpstr>
      <vt:lpstr>Consolas</vt:lpstr>
      <vt:lpstr>《成为前端开发工程师》走进高校</vt:lpstr>
      <vt:lpstr>PowerPoint 演示文稿</vt:lpstr>
      <vt:lpstr>PowerPoint 演示文稿</vt:lpstr>
      <vt:lpstr>PowerPoint 演示文稿</vt:lpstr>
      <vt:lpstr>PowerPoint 演示文稿</vt:lpstr>
      <vt:lpstr>PowerPoint 演示文稿</vt:lpstr>
      <vt:lpstr> 内置类型</vt:lpstr>
      <vt:lpstr> 内置类型-num, int, double</vt:lpstr>
      <vt:lpstr> 内置类型-String</vt:lpstr>
      <vt:lpstr> 内置类型-bool</vt:lpstr>
      <vt:lpstr> 内置类型-List</vt:lpstr>
      <vt:lpstr> 内置类型-Map</vt:lpstr>
      <vt:lpstr> 内置类型-Set</vt:lpstr>
      <vt:lpstr> 内置类型-Runes</vt:lpstr>
      <vt:lpstr> 内置类型-Symbol</vt:lpstr>
      <vt:lpstr> 函数-定义</vt:lpstr>
      <vt:lpstr> 函数-可选参数</vt:lpstr>
      <vt:lpstr> 函数-匿名函数</vt:lpstr>
      <vt:lpstr> 函数-闭包</vt:lpstr>
      <vt:lpstr> 函数-函数别名</vt:lpstr>
      <vt:lpstr> 操作符</vt:lpstr>
      <vt:lpstr> 流程控制语句</vt:lpstr>
      <vt:lpstr> 异常-Exception类型</vt:lpstr>
      <vt:lpstr> 异常-Error类型</vt:lpstr>
      <vt:lpstr> 异常-抛出</vt:lpstr>
      <vt:lpstr> 异常-捕获</vt:lpstr>
      <vt:lpstr> 类-构造函数</vt:lpstr>
      <vt:lpstr> 类-命名构造函数</vt:lpstr>
      <vt:lpstr> 类-重定向构造函数</vt:lpstr>
      <vt:lpstr> 类-初始化列表</vt:lpstr>
      <vt:lpstr> 类-调用超类构造函数</vt:lpstr>
      <vt:lpstr> 类-常量构造函数</vt:lpstr>
      <vt:lpstr> 类-工厂构造函数</vt:lpstr>
      <vt:lpstr> 类-Setter和Getter</vt:lpstr>
      <vt:lpstr> 类-抽象类</vt:lpstr>
      <vt:lpstr> 类-可调用类</vt:lpstr>
      <vt:lpstr> Mixin</vt:lpstr>
      <vt:lpstr> 泛型-泛型函数</vt:lpstr>
      <vt:lpstr> 泛型-构造函数泛型</vt:lpstr>
      <vt:lpstr> 泛型-泛型限制</vt:lpstr>
      <vt:lpstr> 泛型-与java区别</vt:lpstr>
      <vt:lpstr> 库-使用核心库</vt:lpstr>
      <vt:lpstr> 库-载入第三方库</vt:lpstr>
      <vt:lpstr> 库-载入文件</vt:lpstr>
      <vt:lpstr> 库-指定库前缀</vt:lpstr>
      <vt:lpstr> 库-选择性载入</vt:lpstr>
      <vt:lpstr> 库-延迟载入</vt:lpstr>
      <vt:lpstr> 库-自定义库</vt:lpstr>
      <vt:lpstr> 异步-async和await</vt:lpstr>
      <vt:lpstr> 异步-then,catchError,whenComplete</vt:lpstr>
      <vt:lpstr> 异步-Event-Looper</vt:lpstr>
      <vt:lpstr> 异步-Event Queue和Microtask Queue</vt:lpstr>
      <vt:lpstr> 异步-任务调度</vt:lpstr>
      <vt:lpstr> 异步-new Future()</vt:lpstr>
      <vt:lpstr> 异步-scheduleMicrotask()</vt:lpstr>
      <vt:lpstr> 生成器-同步生成器</vt:lpstr>
      <vt:lpstr> 生成器-异步生成器</vt:lpstr>
      <vt:lpstr> 生成器-递归生成器</vt:lpstr>
      <vt:lpstr> 隔离-Isolates</vt:lpstr>
      <vt:lpstr> 元数据(注解)-@deprecated</vt:lpstr>
      <vt:lpstr> 元数据(注解)-@override</vt:lpstr>
      <vt:lpstr> 元数据(注解)-自定义</vt:lpstr>
      <vt:lpstr> 注释-单行注释</vt:lpstr>
      <vt:lpstr> 注释-多行注释</vt:lpstr>
      <vt:lpstr> 注释-文档注释</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张峰</dc:creator>
  <cp:lastModifiedBy> </cp:lastModifiedBy>
  <cp:revision>992</cp:revision>
  <dcterms:created xsi:type="dcterms:W3CDTF">2019-01-21T11:40:02Z</dcterms:created>
  <dcterms:modified xsi:type="dcterms:W3CDTF">2019-03-18T14:32:22Z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2052-11.1.0.8205</vt:lpwstr>
  </property>
</Properties>
</file>