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13" r:id="rId4"/>
    <p:sldId id="304" r:id="rId5"/>
    <p:sldId id="312" r:id="rId6"/>
    <p:sldId id="314" r:id="rId7"/>
    <p:sldId id="305" r:id="rId8"/>
    <p:sldId id="315" r:id="rId9"/>
    <p:sldId id="308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/>
    <p:restoredTop sz="90743"/>
  </p:normalViewPr>
  <p:slideViewPr>
    <p:cSldViewPr snapToGrid="0" snapToObjects="1">
      <p:cViewPr varScale="1">
        <p:scale>
          <a:sx n="117" d="100"/>
          <a:sy n="117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629 181 24575,'0'-13'0,"0"-3"0,0 8 0,0-2 0,0 6 0,-2 0 0,0-1 0,-2 1 0,-2 0 0,1 0 0,0 0 0,-1-1 0,1 0 0,-2-1 0,0 0 0,-1 2 0,0-4 0,-3 1 0,2 1 0,-6-4 0,3 5 0,0-2 0,3 2 0,1-1 0,2 2 0,-1 0 0,0 0 0,2 2 0,0 0 0,0-2 0,1 4 0,0-2 0,0 2 0,-1-2 0,0 2 0,-23 2 0,16-1 0,-17 5 0,18-3 0,2-1 0,-3 4 0,1-3 0,4 3 0,-7-3 0,9 0 0,-6 0 0,6 1 0,-2 0 0,-5 2 0,-37 21 0,17-10 0,-26 23 0,32-20 0,8 4 0,4-9 0,2 3 0,2-5 0,-1 3 0,6 5 0,1-11 0,0 10 0,1-11 0,-2 6 0,3-3 0,2-2 0,-2 1 0,2-4 0,-2 1 0,2 3 0,0-2 0,0 2 0,0 0 0,2 2 0,-1-1 0,6 2 0,-4-1 0,2-3 0,0 4 0,-3-9 0,3 4 0,0-3 0,2 1 0,-1-1 0,5 2 0,-4-1 0,4 0 0,1 2 0,0-4 0,-2 2 0,4-2 0,-3 0 0,1-3 0,2 3 0,-1-4 0,9 3 0,-8-3 0,7 1 0,-3-2 0,-4 0 0,1 0 0,-7 0 0,-2-2 0,6 2 0,-4-4 0,7 1 0,-3 1 0,0-2 0,3 1 0,-6 1 0,9-3 0,-5 2 0,10-4 0,-7-1 0,0 1 0,-5 0 0,0 2 0,1 1 0,1-1 0,1 0 0,-5 1 0,2-1 0,-3 1 0,4 0 0,-3 0 0,2-1 0,-3 1 0,0 0 0,-2 0 0,29-11 0,-26 6 0,26-5 0,-28 8 0,0 2 0,4-3 0,-4-4 0,0 2 0,0-1 0,-5 3 0,2 2 0,-2-2 0,0 2 0,2-1 0,-4 1 0,2-2 0,-2 1 0,0-2 0,0 4 0,0-2 0,0 0 0,0 2 0,0-4 0,0 2 0,0-2 0,-2 0 0,0 0 0,0 0 0,-2 1 0,2 0 0,-2 2 0,0-2 0,0 2 0,0-1 0,0 2 0,0 0 0,-2 0 0,0 0 0,-3 0 0,-2-3 0,2 3 0,0-3 0,3 5 0,2-2 0,0 4 0,-2-4 0,2 2 0,-2 0 0,2 0 0,0 0 0,0 0 0,0-2 0,0 0 0,0 0 0,0 0 0,-1 1 0,1 0 0,0 1 0,0-3 0,0 3 0,0-1 0,2 0 0,-2 1 0,4 0 0,-2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04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400 31 24575,'0'-6'0,"-2"0"0,-5 4 0,-4 0 0,-4 2 0,-6 3 0,7 0 0,-7 3 0,14-4 0,-2 1 0,5-3 0,0 0 0,0 0 0,0 1 0,-2 0 0,2 2 0,-2-2 0,2 2 0,-2 0 0,2-1 0,-4 3 0,2-2 0,0 3 0,-5 1 0,4-1 0,-3 3 0,-4 5 0,1 2 0,-1-1 0,0-1 0,10-7 0,0-2 0,-9 13 0,6-6 0,-10 11 0,6-7 0,-1 5 0,2-4 0,-13 52 0,10-6 0,-7 21 0,15-18 0,1-36 0,4-3 0,0-15 0,0-2 0,0-3 0,0-2 0,0 6 0,0-6 0,2 4 0,0-3 0,3 3 0,0 0 0,2 3 0,2-1 0,0-4 0,-2 2 0,21 1 0,-5 5 0,18 0 0,-21-2 0,0-4 0,-9-4 0,-1 2 0,1-4 0,-8 0 0,4-2 0,-5 0 0,9-1 0,6-3 0,5-1 0,1-4 0,-2 1 0,-5 0 0,5-3 0,-4 4 0,4-3 0,-8 4 0,1-1 0,-5 2 0,3-4 0,-4 3 0,30-27 0,-24 16 0,21-17 0,-30 18 0,-1 6 0,1-5 0,0 5 0,-3-3 0,0 1 0,0-1 0,1-3 0,3-7 0,-3-1 0,2 4 0,-4-8 0,1 14 0,-2-8 0,0 5 0,0 1 0,0-1 0,0 4 0,0 1 0,0-1 0,-4-6 0,1 2 0,0-6 0,-3 1 0,1 4 0,-1-1 0,-3-3 0,2 8 0,1-5 0,-1 3 0,0 3 0,2 0 0,-2 1 0,1 3 0,3-1 0,-2 1 0,1 0 0,-1 0 0,0 2 0,-1-2 0,3 2 0,-2 0 0,3 2 0,-3 0 0,1 2 0,0-2 0,0 0 0,0 0 0,0 0 0,0 0 0,0 2 0,0-2 0,-2 2 0,2-2 0,-2 1 0,2 0 0,0 2 0,0 0 0,0 1 0,0 0 0,0 0 0,0-2 0,0 1 0,-2 0 0,2 1 0,-2 0 0,2 0 0,0 0 0,0 0 0,0 0 0,1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08.1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575 67 24575,'-7'-7'0,"-1"1"0,-14 0 0,5-2 0,-4 4 0,6-3 0,-1 4 0,-5 0 0,-2-2 0,-5 4 0,8-2 0,-1 0 0,14 3 0,-7-2 0,7 2 0,-7 0 0,1 0 0,1 0 0,1 0 0,3 0 0,2 0 0,-2 0 0,2-2 0,-1 1 0,2 0 0,-1-1 0,1 1 0,-1-1 0,2 2 0,0 0 0,0 0 0,0 0 0,-1 0 0,-29 14 0,16-11 0,-18 12 0,25-13 0,0 5 0,4-4 0,-2 1 0,5-4 0,0 0 0,-2 2 0,1 0 0,-1 1 0,2 0 0,0-1 0,0 2 0,-2 0 0,2 0 0,-2 0 0,2 2 0,0-1 0,0 2 0,2-2 0,0 1 0,0-2 0,2 0 0,-2 0 0,4 0 0,0 2 0,2-4 0,0 4 0,2-2 0,0-2 0,6 4 0,-5-3 0,2 1 0,-5 0 0,0 0 0,0-1 0,0-2 0,0-1 0,17 4 0,-8-3 0,14 7 0,-11-7 0,-1 4 0,-3-5 0,0 0 0,5 0 0,-7 0 0,11 0 0,-14 0 0,2 0 0,-5 0 0,2 0 0,-2 0 0,2 0 0,0-2 0,-2 2 0,7-2 0,-6 2 0,6 0 0,-6 0 0,-1-2 0,-1 2 0,2-2 0,-1 2 0,2 0 0,-2 0 0,0 0 0,2-2 0,0 2 0,0-2 0,2 0 0,-2 2 0,0-2 0,0 0 0,-2 2 0,2-4 0,0 4 0,1-2 0,0 0 0,-2 2 0,2-2 0,-2 0 0,2 2 0,0-2 0,-1 0 0,0 1 0,-2 0 0,0-1 0,0 1 0,0-2 0,0 2 0,2-2 0,-2 1 0,2-1 0,-2 0 0,0 2 0,0-2 0,0 2 0,0-2 0,0 2 0,-1-2 0,-2 2 0,-1-1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11.1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687 61 24575,'-6'-4'0,"1"0"0,0 0 0,1 0 0,-1 2 0,1 0 0,0 2 0,0 0 0,0 0 0,0 0 0,0 0 0,0 0 0,0 0 0,0 0 0,0 0 0,0 0 0,-2 2 0,0-2 0,0 2 0,0-2 0,-3 0 0,-1 0 0,-3 0 0,-1 2 0,5-1 0,-6 1 0,6-2 0,-2 0 0,3 0 0,0-2 0,2 2 0,-2-2 0,4 0 0,-4 0 0,3-2 0,-2 0 0,1 2 0,-2-2 0,-10 0 0,-37-3 0,27 3 0,-35-4 0,50 7 0,-5-2 0,6 3 0,4 0 0,0 0 0,0 0 0,0 1 0,0 0 0,2 2 0,0 0 0,-3-1 0,-7 6 0,2-5 0,-6 7 0,2-2 0,4-2 0,-3 3 0,9-4 0,0 0 0,-1-1 0,3 0 0,-1 0 0,0 2 0,1 2 0,-2 0 0,6 0 0,-4-2 0,6 2 0,-2-2 0,2 0 0,0 2 0,0-3 0,2 0 0,-2 1 0,2-1 0,2 2 0,-2 0 0,6 1 0,21 18 0,0-10 0,16 19 0,2-20 0,-13 0 0,7-7 0,-19-4 0,6 2 0,0-5 0,3 2 0,9-3 0,2-4 0,-14 3 0,11-6 0,-20 3 0,10-3 0,-6 1 0,4-4 0,-4 2 0,-1-1 0,6-1 0,-12 6 0,6-5 0,-10 7 0,-1-3 0,-5 1 0,2 0 0,-3 2 0,0-1 0,1 0 0,-1-1 0,2-2 0,-2 0 0,2-2 0,-2 0 0,1 0 0,-2 0 0,-2 2 0,0 0 0,-2 0 0,0 2 0,0-2 0,0 2 0,0-5 0,-2 3 0,2-3 0,-5 0 0,3 4 0,-2-4 0,-2 3 0,1 1 0,-1 1 0,1-1 0,0 2 0,-1-3 0,2 2 0,0 2 0,0-1 0,0 0 0,0 1 0,-5-2 0,4 2 0,-4-1 0,5 1 0,0 0 0,0 2 0,0-2 0,0 2 0,0 0 0,-1 0 0,1 0 0,0 0 0,0 0 0,0 0 0,2 2 0,0-2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14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521 133 24575,'-4'-23'0,"-1"5"0,3 7 0,-2 4 0,2 0 0,-2 2 0,0-2 0,2 2 0,-4-1 0,4 4 0,-2-1 0,0 0 0,2 1 0,-2 0 0,0 1 0,0 0 0,0-2 0,-2 0 0,1-1 0,-2 0 0,2 2 0,-1-2 0,1 4 0,0-2 0,-1 0 0,0 0 0,0 0 0,-2 0 0,0 2 0,0 0 0,0 0 0,0 0 0,0 0 0,1 0 0,2 0 0,1 0 0,0 0 0,0 0 0,0 0 0,-1 0 0,1 0 0,-1 2 0,-29 11 0,16-3 0,-21 9 0,18-7 0,4-1 0,-4-2 0,1 11 0,9-10 0,-3 9 0,1 1 0,6-6 0,-11 15 0,12-15 0,-12 18 0,6-5 0,-4 9 0,4 5 0,8-11 0,-3 5 0,6-12 0,-2 4 0,3-4 0,0 0 0,0-5 0,0-3 0,2-3 0,-1 0 0,7 8 0,-4-6 0,5 4 0,0 2 0,-1-6 0,2 7 0,-1-5 0,-1-1 0,0 1 0,1-4 0,-1 2 0,-2-7 0,3 4 0,-5-4 0,2-3 0,0 0 0,-1-4 0,0 0 0,1 0 0,21-8 0,-10 3 0,16-6 0,-17 4 0,-1 3 0,-3-4 0,-1 4 0,-2-1 0,2-1 0,-2 4 0,2-3 0,-3 0 0,0 0 0,0-1 0,0 0 0,0 0 0,0-2 0,-1 2 0,0-2 0,-2-1 0,1 2 0,2-8 0,-1 5 0,1-5 0,8-12 0,-8 8 0,6-8 0,-5 6 0,-3 4 0,3-5 0,-3 1 0,0 4 0,-2-4 0,1 0 0,-4 4 0,2-1 0,-1 3 0,-1 6 0,1-2 0,-2-1 0,0 4 0,0-2 0,0 2 0,0 2 0,0 0 0,0-2 0,0 4 0,0-2 0,0 0 0,0 2 0,-2-2 0,2 2 0,-2 0 0,0 0 0,2 0 0,-4 0 0,4 0 0,-2 0 0,-2-23 0,3 12 0,-3-24 0,2 25 0,2-1 0,-2 9 0,2 2 0,0 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17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626 402 24575,'-8'-29'0,"6"-5"0,-17-15 0,8-5-8503,-11 5 8503,6 5 1719,-1 4-1719,-2 9 0,8 11 0,-5-3 0,10 14 0,-3 0 6784,2 3-6784,2 4 0,0 0 0,1 2 0,-5 0 0,2 0 0,-4 0 0,3 0 0,-9 0 0,6 0 0,-9 2 0,2 2 0,1 1 0,-10 2 0,-2 4 0,5-4 0,-4 6 0,13-5 0,-32 31 0,14-5 0,-28 31 0,34-25 0,8-4 0,13-9 0,6-4 0,-3 6 0,2-1 0,-2-5 0,0 4 0,2-10 0,-2 5 0,3-1 0,0-4 0,0-1 0,0-5 0,2-2 0,0 0 0,5 3 0,-3-4 0,5 3 0,-4-3 0,6 6 0,1-1 0,5 6 0,-2-4 0,0 3 0,-3-8 0,-4-1 0,1 0 0,-5-4 0,0-1 0,2 1 0,-2-2 0,4 2 0,-3-1 0,2 0 0,-2 1 0,0-3 0,1 1 0,-1-2 0,1 2 0,-2-2 0,0 1 0,5 0 0,-2-2 0,4 3 0,6 0 0,-3-2 0,4 2 0,-3-3 0,-6 0 0,5 0 0,-5 0 0,6 0 0,-7 0 0,7-2 0,-6 1 0,2-3 0,-4 4 0,3-7 0,-2 4 0,1-2 0,2-1 0,0 1 0,-1-2 0,1 1 0,-4 2 0,-1 0 0,1-2 0,0 0 0,-1 0 0,2-2 0,-2 2 0,0-1 0,0 2 0,-2 1 0,2-2 0,-3 1 0,2-2 0,-5 2 0,4-1 0,-2 2 0,8-17 0,-4 8 0,2-11 0,-6 13 0,0 3 0,-2 0 0,4 0 0,-4 1 0,4 0 0,-4 1 0,4-3 0,-4 3 0,2-5 0,1 1 0,-3 0 0,4-1 0,-2 4 0,1 1 0,-2-1 0,-1 2 0,0-1 0,0 0 0,0 2 0,0-2 0,2 0 0,-1-3 0,0 2 0,-1-4 0,0 5 0,0-3 0,0 1 0,0-3 0,0 4 0,0-7 0,0 7 0,0-3 0,0 4 0,0 2 0,0-1 0,0-2 0,0-1 0,0 2 0,0-2 0,0 4 0,0-4 0,0 4 0,0-2 0,0 2 0,0 0 0,0 0 0,0 0 0,-2-5 0,-2-19 0,0 11 0,0-10 0,4 16 0,0 6 0,-2-4 0,2 5 0,-2-1 0,2 3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629 181 24575,'0'-13'0,"0"-3"0,0 8 0,0-2 0,0 6 0,-2 0 0,0-1 0,-2 1 0,-2 0 0,1 0 0,0 0 0,-1-1 0,1 0 0,-2-1 0,0 0 0,-1 2 0,0-4 0,-3 1 0,2 1 0,-6-4 0,3 5 0,0-2 0,3 2 0,1-1 0,2 2 0,-1 0 0,0 0 0,2 2 0,0 0 0,0-2 0,1 4 0,0-2 0,0 2 0,-1-2 0,0 2 0,-23 2 0,16-1 0,-17 5 0,18-3 0,2-1 0,-3 4 0,1-3 0,4 3 0,-7-3 0,9 0 0,-6 0 0,6 1 0,-2 0 0,-5 2 0,-37 21 0,17-10 0,-26 23 0,32-20 0,8 4 0,4-9 0,2 3 0,2-5 0,-1 3 0,6 5 0,1-11 0,0 10 0,1-11 0,-2 6 0,3-3 0,2-2 0,-2 1 0,2-4 0,-2 1 0,2 3 0,0-2 0,0 2 0,0 0 0,2 2 0,-1-1 0,6 2 0,-4-1 0,2-3 0,0 4 0,-3-9 0,3 4 0,0-3 0,2 1 0,-1-1 0,5 2 0,-4-1 0,4 0 0,1 2 0,0-4 0,-2 2 0,4-2 0,-3 0 0,1-3 0,2 3 0,-1-4 0,9 3 0,-8-3 0,7 1 0,-3-2 0,-4 0 0,1 0 0,-7 0 0,-2-2 0,6 2 0,-4-4 0,7 1 0,-3 1 0,0-2 0,3 1 0,-6 1 0,9-3 0,-5 2 0,10-4 0,-7-1 0,0 1 0,-5 0 0,0 2 0,1 1 0,1-1 0,1 0 0,-5 1 0,2-1 0,-3 1 0,4 0 0,-3 0 0,2-1 0,-3 1 0,0 0 0,-2 0 0,29-11 0,-26 6 0,26-5 0,-28 8 0,0 2 0,4-3 0,-4-4 0,0 2 0,0-1 0,-5 3 0,2 2 0,-2-2 0,0 2 0,2-1 0,-4 1 0,2-2 0,-2 1 0,0-2 0,0 4 0,0-2 0,0 0 0,0 2 0,0-4 0,0 2 0,0-2 0,-2 0 0,0 0 0,0 0 0,-2 1 0,2 0 0,-2 2 0,0-2 0,0 2 0,0-1 0,0 2 0,0 0 0,-2 0 0,0 0 0,-3 0 0,-2-3 0,2 3 0,0-3 0,3 5 0,2-2 0,0 4 0,-2-4 0,2 2 0,-2 0 0,2 0 0,0 0 0,0 0 0,0-2 0,0 0 0,0 0 0,0 0 0,-1 1 0,1 0 0,0 1 0,0-3 0,0 3 0,0-1 0,2 0 0,-2 1 0,4 0 0,-2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0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654 142 24575,'-4'-7'0,"0"2"0,0 1 0,-2-2 0,1-1 0,-2 1 0,1-1 0,-3 0 0,1 1 0,0-2 0,0 4 0,2-4 0,-2 2 0,2 0 0,-2 0 0,0 0 0,0 2 0,2-2 0,0 4 0,2-2 0,-2 2 0,0-2 0,-2 0 0,0 1 0,1 0 0,0 1 0,0-1 0,1 0 0,-11 2 0,-18 0 0,8 3 0,-13 1 0,19 3 0,2 6 0,0-4 0,2 4 0,4-5 0,-2-1 0,0 3 0,-1-3 0,4-1 0,2-1 0,5 0 0,1 1 0,-6 3 0,3-3 0,-2 2 0,-5 5 0,7-4 0,-6 4 0,0 1 0,4-2 0,-4 3 0,-3 8 0,9-10 0,-6 8 0,-1 3 0,7-9 0,-7 10 0,7 3 0,2-9 0,1 9 0,1 7 0,3-9 0,0 22 0,0-5 0,0-5 0,0-2 0,3-8 0,1-10 0,-1 4 0,4-5 0,-4-4 0,4 2 0,0-1 0,1 2 0,2-3 0,5 5 0,0-1 0,4 0 0,11 3 0,-6-7 0,5 0 0,-2-2 0,-4-4 0,0 0 0,10 2 0,-3-5 0,0 1 0,3-4 0,-4 0 0,-5 0 0,9-3 0,-4-6 0,-5 2 0,9-7 0,-10 7 0,-3-2 0,0 0 0,-8 4 0,-1-2 0,0 1 0,-4-4 0,-1 3 0,6-5 0,-4 3 0,2-1 0,1-11 0,-3 8 0,2-9 0,2 1 0,-6 4 0,3-4 0,-3 0 0,0-2 0,-2 0 0,3-4 0,-4 10 0,1-4 0,1-1 0,-4 5 0,2-4 0,-3 0 0,0 4 0,0-1 0,-2 3 0,-1 3 0,0 0 0,-1 1 0,0-7 0,2 10 0,-3-9 0,2 7 0,1 3 0,-4-4 0,3 5 0,-1 0 0,1 0 0,0 2 0,1 0 0,-2-2 0,2 0 0,-2 0 0,0-2 0,-2 2 0,2-2 0,-2 1 0,2 2 0,-2-1 0,2 1 0,-2-1 0,2 2 0,-2 0 0,2 0 0,-2 0 0,2 2 0,-2-3 0,1 2 0,0-1 0,-1 0 0,1 2 0,-1 0 0,1-2 0,0 2 0,-3 0 0,-31-8 0,24 8 0,-27-6 0,36 8 0,-5 0 0,2 0 0,1 0 0,5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12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85 24575,'0'-6'0,"0"-5"0,-2 4 0,0-3 0,-2 6 0,0-1 0,2 2 0,0-3 0,2 2 0,-2 0 0,0 2 0,-2-2 0,-2 0 0,2 2 0,-2-4 0,0 4 0,2 0 0,-4 0 0,3 2 0,-2 0 0,1 0 0,-2 2 0,-1-2 0,1 4 0,0-2 0,0 0 0,0 2 0,0-2 0,2 0 0,-2 0 0,2-2 0,-2 0 0,0 0 0,0 0 0,1 0 0,2 0 0,1 0 0,0 0 0,0 0 0,0 0 0,0 0 0,-1 0 0,0 2 0,0-2 0,-1 2 0,1 0 0,0-2 0,-1 2 0,-18 20 0,15-15 0,-17 19 0,20-20 0,-2 2 0,0 1 0,3-1 0,-3 10 0,7-8 0,-8 12 0,8-13 0,-4 0 0,3-1 0,0-2 0,0 5 0,0-2 0,2 3 0,0-4 0,0 0 0,0 0 0,0 3 0,0 1 0,0 0 0,0 0 0,0-4 0,-2 0 0,0-4 0,0 7 0,0-8 0,6 6 0,-3-3 0,4-1 0,2 12 0,-4-9 0,5 9 0,-4-9 0,1-1 0,6-1 0,5 0 0,-2-3 0,18 0 0,-20-3 0,11 0 0,-6 0 0,3-3 0,-1 2 0,2-5 0,-12 4 0,2-3 0,-5 3 0,5-2 0,-4 0 0,8 1 0,-6-4 0,2 4 0,-5-1 0,2 0 0,-2 0 0,0 2 0,2-4 0,-4 4 0,2 0 0,0-2 0,-1 2 0,0 0 0,1-4 0,1 4 0,-1-4 0,1 0 0,-2 2 0,3-6 0,-4 5 0,0-4 0,1 2 0,-1-4 0,0 2 0,0-2 0,-4 0 0,2-2 0,1-8 0,-2 4 0,2-1 0,-3 7 0,0 3 0,0 0 0,0 0 0,0 0 0,0 1 0,0 2 0,0 0 0,0 1 0,-2 0 0,2 0 0,-2-1 0,2 0 0,0-1 0,-2 4 0,2-2 0,-4 2 0,4-2 0,-2 0 0,2 0 0,0 0 0,-2 0 0,2 0 0,-2 0 0,0 2 0,0-2 0,-2 4 0,0-2 0,2 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1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85 24575,'-9'-8'0,"1"3"0,-9-4 0,7 5 0,-11-5 0,9 4 0,0 1 0,-3-1 0,3-2 0,0 2 0,-2 0 0,5 1 0,-3 2 0,6-1 0,0 0 0,2 2 0,0-2 0,-2 2 0,2 0 0,-4 1 0,4 0 0,-2 1 0,2 0 0,-2 2 0,0 0 0,-2-1 0,-21 12 0,0-3 0,-3 4 0,10-5 0,11-5 0,4-3 0,-4 4 0,5-3 0,-2 2 0,-2-2 0,3-2 0,-2 3 0,5-1 0,0 3 0,0-1 0,0 0 0,-3 6 0,-1-1 0,-2 3 0,3-2 0,1-3 0,-1 4 0,2-3 0,-2 2 0,3 0 0,0-2 0,1 6 0,-1-6 0,2 2 0,0-3 0,-2 3 0,1-2 0,1 3 0,-2-4 0,0 9 0,2-4 0,-4 15 0,5-15 0,-2 8 0,3-9 0,0 0 0,0 3 0,0-6 0,0 2 0,0-5 0,0 0 0,0-2 0,0 0 0,0 0 0,0 0 0,0 2 0,1-2 0,2 2 0,1-2 0,0 2 0,0-3 0,0 2 0,0-3 0,2 2 0,0 2 0,2-1 0,-2 1 0,2-2 0,-2 0 0,2-2 0,3 2 0,-2-2 0,3 3 0,-1-1 0,1 1 0,0-2 0,3 1 0,-6-3 0,5 1 0,-5 0 0,6-1 0,-6 0 0,2-1 0,0 0 0,-4 0 0,4 0 0,-1-2 0,-1 1 0,2-1 0,0 0 0,-2 0 0,3-3 0,-4 1 0,0 0 0,7-2 0,-7 1 0,6-3 0,21-13 0,-16-6 0,18 4 0,-28 3 0,-4 18 0,-5-2 0,4-1 0,0 0 0,1 0 0,-1-2 0,4-9 0,-3 6 0,12-13 0,-9 10 0,2-11 0,-6 10 0,-3-1 0,0 9 0,1 2 0,-1 0 0,0 0 0,1 0 0,-1-2 0,0 1 0,-1 0 0,0-1 0,0 1 0,0-1 0,0 2 0,0 0 0,0 0 0,0 0 0,0 0 0,0-2 0,-1 2 0,0-2 0,-1 2 0,1-2 0,0 0 0,-1-4 0,2 3 0,0 0 0,0 3 0,0 0 0,0 0 0,0 0 0,0 0 0,0 0 0,0 0 0,0 0 0,-1 0 0,0 0 0,-2-1 0,2 1 0,-1 0 0,1 0 0,0 0 0,-2 0 0,2 0 0,-1 0 0,1 0 0,0 0 0,-3 0 0,4 0 0,-2 2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1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59 24575,'-8'-6'0,"1"2"0,0 0 0,0 2 0,1 0 0,-1 0 0,0 0 0,1 2 0,0-2 0,2 2 0,0 0 0,-17 0 0,13 0 0,-15 0 0,19 0 0,-2 0 0,2 0 0,0 0 0,0 0 0,0 2 0,0-2 0,0 4 0,0-2 0,0 0 0,-2 2 0,0-2 0,-1 0 0,2 2 0,-1 0 0,-1 1 0,1 0 0,-1-1 0,4 0 0,-3 0 0,4 0 0,0 1 0,-2-1 0,2 1 0,0 0 0,-2 2 0,4-2 0,-4 3 0,4-4 0,-2 2 0,2-2 0,-2 2 0,2-2 0,-2 4 0,2-2 0,0 2 0,0 0 0,0-2 0,0 2 0,0-2 0,0 2 0,0-1 0,0-1 0,0-2 0,0 0 0,0 0 0,0 0 0,0 0 0,0 0 0,0 0 0,2 0 0,0 0 0,2 0 0,-2 0 0,4 0 0,1 3 0,1-4 0,1 3 0,-5-4 0,0 2 0,0 0 0,0-1 0,0 0 0,-2-1 0,3 4 0,-2-3 0,3 4 0,-2-4 0,0 3 0,0-2 0,0-2 0,0 0 0,2-2 0,3 0 0,-1 0 0,6 0 0,-4-3 0,2 3 0,3-5 0,-3 2 0,0-1 0,9-5 0,-8 3 0,5-3 0,-3 2 0,-3 2 0,-2 0 0,1 0 0,-6 3 0,1-2 0,3-3 0,-4 3 0,4-3 0,-5 1 0,0 2 0,2-4 0,0 2 0,0-2 0,0 0 0,0-1 0,-1 1 0,0 0 0,-1 0 0,0 0 0,1 0 0,-3 0 0,1 0 0,-2 0 0,1 0 0,-2 0 0,0 0 0,0 2 0,0-2 0,0 3 0,0-2 0,0 2 0,0-1 0,-2 1 0,0 0 0,-1-1 0,0 2 0,0-1 0,1 0 0,-1-1 0,2 2 0,-2 0 0,0 0 0,-1 0 0,0 0 0,0 0 0,0 2 0,0 0 0,0 0 0,0 0 0,0-2 0,0 2 0,0 0 0,0 2 0,-2 0 0,2 0 0,-2 0 0,0 0 0,0 0 0,-2 0 0,1 0 0,0 0 0,2 0 0,0 0 0,-1 0 0,1 0 0,-1 0 0,2 0 0,-1 0 0,0 0 0,-1 0 0,2 2 0,0 0 0,0 0 0,2 0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0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654 142 24575,'-4'-7'0,"0"2"0,0 1 0,-2-2 0,1-1 0,-2 1 0,1-1 0,-3 0 0,1 1 0,0-2 0,0 4 0,2-4 0,-2 2 0,2 0 0,-2 0 0,0 0 0,0 2 0,2-2 0,0 4 0,2-2 0,-2 2 0,0-2 0,-2 0 0,0 1 0,1 0 0,0 1 0,0-1 0,1 0 0,-11 2 0,-18 0 0,8 3 0,-13 1 0,19 3 0,2 6 0,0-4 0,2 4 0,4-5 0,-2-1 0,0 3 0,-1-3 0,4-1 0,2-1 0,5 0 0,1 1 0,-6 3 0,3-3 0,-2 2 0,-5 5 0,7-4 0,-6 4 0,0 1 0,4-2 0,-4 3 0,-3 8 0,9-10 0,-6 8 0,-1 3 0,7-9 0,-7 10 0,7 3 0,2-9 0,1 9 0,1 7 0,3-9 0,0 22 0,0-5 0,0-5 0,0-2 0,3-8 0,1-10 0,-1 4 0,4-5 0,-4-4 0,4 2 0,0-1 0,1 2 0,2-3 0,5 5 0,0-1 0,4 0 0,11 3 0,-6-7 0,5 0 0,-2-2 0,-4-4 0,0 0 0,10 2 0,-3-5 0,0 1 0,3-4 0,-4 0 0,-5 0 0,9-3 0,-4-6 0,-5 2 0,9-7 0,-10 7 0,-3-2 0,0 0 0,-8 4 0,-1-2 0,0 1 0,-4-4 0,-1 3 0,6-5 0,-4 3 0,2-1 0,1-11 0,-3 8 0,2-9 0,2 1 0,-6 4 0,3-4 0,-3 0 0,0-2 0,-2 0 0,3-4 0,-4 10 0,1-4 0,1-1 0,-4 5 0,2-4 0,-3 0 0,0 4 0,0-1 0,-2 3 0,-1 3 0,0 0 0,-1 1 0,0-7 0,2 10 0,-3-9 0,2 7 0,1 3 0,-4-4 0,3 5 0,-1 0 0,1 0 0,0 2 0,1 0 0,-2-2 0,2 0 0,-2 0 0,0-2 0,-2 2 0,2-2 0,-2 1 0,2 2 0,-2-1 0,2 1 0,-2-1 0,2 2 0,-2 0 0,2 0 0,-2 0 0,2 2 0,-2-3 0,1 2 0,0-1 0,-1 0 0,1 2 0,-1 0 0,1-2 0,0 2 0,-3 0 0,-31-8 0,24 8 0,-27-6 0,36 8 0,-5 0 0,2 0 0,1 0 0,5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639 119 24575,'0'-8'0,"-2"1"0,2 2 0,-4-1 0,2 1 0,-2 0 0,-2-1 0,2 1 0,-2-1 0,-1-3 0,1 4 0,-2-4 0,1 3 0,0 2 0,1-2 0,-5-1 0,6 2 0,-4 0 0,5 3 0,0 1 0,-2 0 0,0-2 0,-2 2 0,0-1 0,-1 2 0,-8 0 0,-32 5 0,22-4 0,-29 10 0,47-7 0,-7 3 0,0 1 0,6-3 0,-17 9 0,14-7 0,-9 2 0,7-1 0,-6 2 0,4 0 0,-5 2 0,7-4 0,5-1 0,-4 1 0,8-4 0,-8 6 0,9-5 0,-6 1 0,6-2 0,-2 0 0,2 0 0,-2 2 0,0 1 0,1-1 0,-1 1 0,0 0 0,1-1 0,-2 2 0,6-4 0,-4 2 0,4 0 0,0 0 0,-2 2 0,4 0 0,-2-2 0,0 2 0,2-2 0,-2 2 0,2-1 0,0 0 0,0-2 0,0 1 0,0-2 0,0 0 0,0 0 0,0 1 0,0 0 0,2 3 0,-2-4 0,2 2 0,0 0 0,-2-2 0,4 4 0,-4-4 0,4 4 0,-2-2 0,0 0 0,19 41 0,-13-31 0,12 31 0,-13-41 0,-4 0 0,3 0 0,-2-2 0,2 6 0,-2-5 0,4 4 0,-4-4 0,4 2 0,-4-2 0,2-1 0,0 1 0,-2-2 0,4 4 0,-3-2 0,0 1 0,-1-2 0,2-2 0,1 0 0,10-2 0,2 0 0,10 0 0,6 0 0,-5 0 0,4-3 0,1 2 0,1-2 0,6-1 0,0-1 0,0 1 0,-12-2 0,3-1 0,-16 3 0,1-4 0,-3 3 0,-3 2 0,-2-4 0,1 3 0,-5 0 0,2-2 0,0 0 0,1 3 0,-1-2 0,0 1 0,-2-1 0,2 0 0,1-2 0,1-3 0,2 0 0,-2-4 0,-1 1 0,-2 1 0,2 1 0,-6 3 0,2 0 0,-2-3 0,-1-2 0,0-6 0,-2-3 0,0-4 0,0 3 0,0 2 0,0 9 0,-2-3 0,-1 3 0,-1 0 0,-1-3 0,2 6 0,-1 0 0,2 1 0,-2 5 0,0-2 0,0 1 0,2-1 0,-2 0 0,4 1 0,-4 0 0,2 0 0,-2 1 0,0 0 0,0-1 0,-2-3 0,0 1 0,-6 2 0,5 0 0,-4 2 0,7-4 0,-4 4 0,2-2 0,0 4 0,0 0 0,0 0 0,-4-2 0,3 1 0,-4-1 0,7 2 0,-2 0 0,2 0 0,0 0 0,0 0 0,0 0 0,0 0 0,0 0 0,0 0 0,0 0 0,0 0 0,0 0 0,2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2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597 281 24575,'0'-6'0,"-2"-2"0,0-1 0,-3-4 0,-4-8 0,3 4 0,-4-4 0,1 0 0,2 7 0,-5-6 0,-2 5 0,3 2 0,-3-1 0,6 6 0,0 0 0,3 1 0,0 2 0,3 1 0,-4 0 0,2 1 0,-4-2 0,2 2 0,-2-1 0,-4 0 0,3 2 0,-2-1 0,5 1 0,0 2 0,0-2 0,0 2 0,-2-2 0,-21-2 0,0-1 0,-7-2 0,9 3 0,12 1 0,-1 3 0,4 0 0,1 0 0,5 0 0,0 0 0,2 0 0,0 0 0,0 0 0,-6 3 0,3-1 0,-13 7 0,10-5 0,-6 6 0,10-6 0,-3 3 0,4-1 0,-4-4 0,5 2 0,-2 0 0,1 2 0,-3 6 0,1-3 0,-3 5 0,1-2 0,0 10 0,4-9 0,-5 14 0,9-2 0,-6 5 0,7 11 0,0-22 0,0 7 0,0-10 0,0 1 0,0 4 0,0-5 0,0-1 0,0 1 0,0-1 0,3 0 0,-1 1 0,1-1 0,2 1 0,0-1 0,3 1 0,1-4 0,1 2 0,5 1 0,-5-2 0,7 2 0,-4-6 0,-1 1 0,2 0 0,-5-4 0,3 1 0,-4-1 0,0-2 0,7 2 0,-2-4 0,11 0 0,-1-2 0,12 0 0,-5 0 0,5-3 0,-13 2 0,0-2 0,-7 3 0,6 0 0,-4-2 0,5-1 0,-7 0 0,-3-1 0,3 1 0,-6 1 0,5-3 0,-5 1 0,6-1 0,12-26 0,-13 16 0,11-17 0,-23 21 0,4 3 0,-3-4 0,6 0 0,-3-9 0,0 4 0,-3 1 0,-3 2 0,0-3 0,0 0 0,0-10 0,0 14 0,0-5 0,0 7 0,0 2 0,0-2 0,0 3 0,-2 0 0,2-10 0,-5-1 0,0-16 0,1 14 0,0 0 0,4 13 0,-2-1 0,2 0 0,-4-1 0,2 2 0,-5-1 0,4 1 0,-3-1 0,6 5 0,-6 0 0,4 0 0,-2 0 0,0 0 0,2 0 0,-2 2 0,1-2 0,2 4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3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37 24575,'-6'-4'0,"-15"-2"0,0-4 0,-10 5 0,10-1 0,3 4 0,8 1 0,-1-1 0,7 2 0,-4 0 0,4 0 0,-4 0 0,2 0 0,-2 0 0,-4 0 0,3 0 0,0 0 0,3 0 0,2 0 0,-2 0 0,2 0 0,-2 0 0,0 0 0,2 0 0,-2 0 0,0 0 0,0 0 0,-1 0 0,0 1 0,1 0 0,-1 2 0,0 0 0,2 1 0,-2 0 0,0 2 0,-4 9 0,2-1 0,-8 10 0,-2 4 0,3-7 0,-3 12 0,6-10 0,3-1 0,-1 0 0,4-1 0,-1-4 0,0 4 0,1 1 0,0-9 0,1 8 0,4-9 0,-2 0 0,3-1 0,-3 1 0,4-5 0,-3 4 0,3-5 0,0 2 0,0 3 0,0-2 0,0 2 0,0 1 0,0 0 0,0-2 0,0 1 0,0-6 0,2 2 0,-1 3 0,0 2 0,7 15 0,5 3 0,10 0 0,-5-6 0,14-13 0,-17-4 0,18-3 0,-10-2 0,6 1 0,0-2 0,-7 2 0,12-3 0,-10-3 0,16-1 0,-4-4 0,0 0 0,-7-1 0,-2 1 0,-13 1 0,12-3 0,-12 5 0,4-4 0,-8 4 0,0 1 0,1-3 0,1 2 0,3-5 0,-7 3 0,4 0 0,-4 0 0,7-11 0,-4 4 0,8-16 0,-2 2 0,-1-2 0,0-5 0,-1 0 0,-7 5 0,3-4 0,-4 11 0,-4-10 0,0 14 0,-3-8 0,0 15 0,0 1 0,0-1 0,0 4 0,0-2 0,-4 2 0,1 2 0,-1-2 0,-1 0 0,2 0 0,-1 2 0,-1-2 0,2 4 0,-1-4 0,1 3 0,-1 0 0,-1 1 0,-1 0 0,2 0 0,0 1 0,0 0 0,0 0 0,0-1 0,0 2 0,-2-3 0,0 2 0,0-1 0,-2 0 0,4 4 0,-2-2 0,0 0 0,1 2 0,-2-2 0,2 0 0,-2 2 0,0-2 0,1 2 0,-1 0 0,0 0 0,1 0 0,-2 0 0,4 0 0,-4 0 0,4 0 0,-2 0 0,2 0 0,-2-2 0,2 2 0,-4-4 0,2 4 0,-1-2 0,2 2 0,1 0 0,0 0 0,0 0 0,0 0 0,-6 0 0,-12 0 0,7 0 0,-6 0 0,13 0 0,4 0 0,-2 0 0,2 0 0,2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4:54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320 204 24575,'20'-37'0,"-5"4"0,-9 17 0,-4 1 0,0 3 0,-2 0 0,2 1 0,0 2 0,-2-6 0,2 8 0,-2-5 0,0 7 0,0-3 0,-2 4 0,2 0 0,-6 2 0,4 0 0,-4 2 0,2 0 0,0 0 0,0 0 0,0 0 0,0 0 0,0 0 0,0 0 0,0 0 0,0 0 0,-1 0 0,1 0 0,0 0 0,0 0 0,0 0 0,0 0 0,0 0 0,-2 0 0,2 0 0,-2 0 0,2 0 0,-2 0 0,2 0 0,-4 0 0,4 0 0,-2 0 0,0 0 0,2 0 0,-2 2 0,2-2 0,-2 2 0,1 0 0,-2-2 0,2 4 0,-2-2 0,-3 3 0,1-1 0,-5 3 0,5-2 0,-6 4 0,6-4 0,-8 10 0,7-7 0,-4 6 0,-20 45 0,23-34 0,-20 35 0,28-20 0,2-27 0,-3 26 0,4-23 0,0 1 0,0 1 0,0-4 0,0-7 0,0 3 0,0-5 0,0 0 0,0 2 0,0 3 0,0-1 0,0 2 0,0-5 0,0 0 0,0 3 0,0-3 0,0 3 0,2-3 0,-2-2 0,7 7 0,-5-4 0,4 3 0,-1-5 0,-2-1 0,4 0 0,3-1 0,5-1 0,2-2 0,2 0 0,2-7 0,-4 3 0,1-4 0,-3 0 0,-3 3 0,-2 0 0,1 1 0,-6 2 0,2-1 0,-1 0 0,1 0 0,0-1 0,0-1 0,-1 0 0,1-2 0,0 2 0,1-3 0,0 2 0,-2 0 0,2-2 0,-2 2 0,2 0 0,-2 0 0,2 0 0,-2 0 0,0-2 0,2 0 0,-3 0 0,0 0 0,-1 0 0,0-1 0,1 1 0,-1 0 0,0-3 0,0 2 0,-1-2 0,1 3 0,-2 0 0,2-4 0,0 3 0,-1-5 0,-1-4 0,-2-17 0,0-20 0,0 19 0,0-2 0,-6 23 0,0 8 0,-1-10 0,4 13 0,3-2 0,0 3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04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400 31 24575,'0'-6'0,"-2"0"0,-5 4 0,-4 0 0,-4 2 0,-6 3 0,7 0 0,-7 3 0,14-4 0,-2 1 0,5-3 0,0 0 0,0 0 0,0 1 0,-2 0 0,2 2 0,-2-2 0,2 2 0,-2 0 0,2-1 0,-4 3 0,2-2 0,0 3 0,-5 1 0,4-1 0,-3 3 0,-4 5 0,1 2 0,-1-1 0,0-1 0,10-7 0,0-2 0,-9 13 0,6-6 0,-10 11 0,6-7 0,-1 5 0,2-4 0,-13 52 0,10-6 0,-7 21 0,15-18 0,1-36 0,4-3 0,0-15 0,0-2 0,0-3 0,0-2 0,0 6 0,0-6 0,2 4 0,0-3 0,3 3 0,0 0 0,2 3 0,2-1 0,0-4 0,-2 2 0,21 1 0,-5 5 0,18 0 0,-21-2 0,0-4 0,-9-4 0,-1 2 0,1-4 0,-8 0 0,4-2 0,-5 0 0,9-1 0,6-3 0,5-1 0,1-4 0,-2 1 0,-5 0 0,5-3 0,-4 4 0,4-3 0,-8 4 0,1-1 0,-5 2 0,3-4 0,-4 3 0,30-27 0,-24 16 0,21-17 0,-30 18 0,-1 6 0,1-5 0,0 5 0,-3-3 0,0 1 0,0-1 0,1-3 0,3-7 0,-3-1 0,2 4 0,-4-8 0,1 14 0,-2-8 0,0 5 0,0 1 0,0-1 0,0 4 0,0 1 0,0-1 0,-4-6 0,1 2 0,0-6 0,-3 1 0,1 4 0,-1-1 0,-3-3 0,2 8 0,1-5 0,-1 3 0,0 3 0,2 0 0,-2 1 0,1 3 0,3-1 0,-2 1 0,1 0 0,-1 0 0,0 2 0,-1-2 0,3 2 0,-2 0 0,3 2 0,-3 0 0,1 2 0,0-2 0,0 0 0,0 0 0,0 0 0,0 0 0,0 2 0,0-2 0,-2 2 0,2-2 0,-2 1 0,2 0 0,0 2 0,0 0 0,0 1 0,0 0 0,0 0 0,0-2 0,0 1 0,-2 0 0,2 1 0,-2 0 0,2 0 0,0 0 0,0 0 0,0 0 0,1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08.1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575 67 24575,'-7'-7'0,"-1"1"0,-14 0 0,5-2 0,-4 4 0,6-3 0,-1 4 0,-5 0 0,-2-2 0,-5 4 0,8-2 0,-1 0 0,14 3 0,-7-2 0,7 2 0,-7 0 0,1 0 0,1 0 0,1 0 0,3 0 0,2 0 0,-2 0 0,2-2 0,-1 1 0,2 0 0,-1-1 0,1 1 0,-1-1 0,2 2 0,0 0 0,0 0 0,0 0 0,-1 0 0,-29 14 0,16-11 0,-18 12 0,25-13 0,0 5 0,4-4 0,-2 1 0,5-4 0,0 0 0,-2 2 0,1 0 0,-1 1 0,2 0 0,0-1 0,0 2 0,-2 0 0,2 0 0,-2 0 0,2 2 0,0-1 0,0 2 0,2-2 0,0 1 0,0-2 0,2 0 0,-2 0 0,4 0 0,0 2 0,2-4 0,0 4 0,2-2 0,0-2 0,6 4 0,-5-3 0,2 1 0,-5 0 0,0 0 0,0-1 0,0-2 0,0-1 0,17 4 0,-8-3 0,14 7 0,-11-7 0,-1 4 0,-3-5 0,0 0 0,5 0 0,-7 0 0,11 0 0,-14 0 0,2 0 0,-5 0 0,2 0 0,-2 0 0,2 0 0,0-2 0,-2 2 0,7-2 0,-6 2 0,6 0 0,-6 0 0,-1-2 0,-1 2 0,2-2 0,-1 2 0,2 0 0,-2 0 0,0 0 0,2-2 0,0 2 0,0-2 0,2 0 0,-2 2 0,0-2 0,0 0 0,-2 2 0,2-4 0,0 4 0,1-2 0,0 0 0,-2 2 0,2-2 0,-2 0 0,2 2 0,0-2 0,-1 0 0,0 1 0,-2 0 0,0-1 0,0 1 0,0-2 0,0 2 0,2-2 0,-2 1 0,2-1 0,-2 0 0,0 2 0,0-2 0,0 2 0,0-2 0,0 2 0,-1-2 0,-2 2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11.1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687 61 24575,'-6'-4'0,"1"0"0,0 0 0,1 0 0,-1 2 0,1 0 0,0 2 0,0 0 0,0 0 0,0 0 0,0 0 0,0 0 0,0 0 0,0 0 0,0 0 0,0 0 0,-2 2 0,0-2 0,0 2 0,0-2 0,-3 0 0,-1 0 0,-3 0 0,-1 2 0,5-1 0,-6 1 0,6-2 0,-2 0 0,3 0 0,0-2 0,2 2 0,-2-2 0,4 0 0,-4 0 0,3-2 0,-2 0 0,1 2 0,-2-2 0,-10 0 0,-37-3 0,27 3 0,-35-4 0,50 7 0,-5-2 0,6 3 0,4 0 0,0 0 0,0 0 0,0 1 0,0 0 0,2 2 0,0 0 0,-3-1 0,-7 6 0,2-5 0,-6 7 0,2-2 0,4-2 0,-3 3 0,9-4 0,0 0 0,-1-1 0,3 0 0,-1 0 0,0 2 0,1 2 0,-2 0 0,6 0 0,-4-2 0,6 2 0,-2-2 0,2 0 0,0 2 0,0-3 0,2 0 0,-2 1 0,2-1 0,2 2 0,-2 0 0,6 1 0,21 18 0,0-10 0,16 19 0,2-20 0,-13 0 0,7-7 0,-19-4 0,6 2 0,0-5 0,3 2 0,9-3 0,2-4 0,-14 3 0,11-6 0,-20 3 0,10-3 0,-6 1 0,4-4 0,-4 2 0,-1-1 0,6-1 0,-12 6 0,6-5 0,-10 7 0,-1-3 0,-5 1 0,2 0 0,-3 2 0,0-1 0,1 0 0,-1-1 0,2-2 0,-2 0 0,2-2 0,-2 0 0,1 0 0,-2 0 0,-2 2 0,0 0 0,-2 0 0,0 2 0,0-2 0,0 2 0,0-5 0,-2 3 0,2-3 0,-5 0 0,3 4 0,-2-4 0,-2 3 0,1 1 0,-1 1 0,1-1 0,0 2 0,-1-3 0,2 2 0,0 2 0,0-1 0,0 0 0,0 1 0,-5-2 0,4 2 0,-4-1 0,5 1 0,0 0 0,0 2 0,0-2 0,0 2 0,0 0 0,-1 0 0,1 0 0,0 0 0,0 0 0,0 0 0,2 2 0,0-2 0,2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14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521 133 24575,'-4'-23'0,"-1"5"0,3 7 0,-2 4 0,2 0 0,-2 2 0,0-2 0,2 2 0,-4-1 0,4 4 0,-2-1 0,0 0 0,2 1 0,-2 0 0,0 1 0,0 0 0,0-2 0,-2 0 0,1-1 0,-2 0 0,2 2 0,-1-2 0,1 4 0,0-2 0,-1 0 0,0 0 0,0 0 0,-2 0 0,0 2 0,0 0 0,0 0 0,0 0 0,0 0 0,1 0 0,2 0 0,1 0 0,0 0 0,0 0 0,0 0 0,-1 0 0,1 0 0,-1 2 0,-29 11 0,16-3 0,-21 9 0,18-7 0,4-1 0,-4-2 0,1 11 0,9-10 0,-3 9 0,1 1 0,6-6 0,-11 15 0,12-15 0,-12 18 0,6-5 0,-4 9 0,4 5 0,8-11 0,-3 5 0,6-12 0,-2 4 0,3-4 0,0 0 0,0-5 0,0-3 0,2-3 0,-1 0 0,7 8 0,-4-6 0,5 4 0,0 2 0,-1-6 0,2 7 0,-1-5 0,-1-1 0,0 1 0,1-4 0,-1 2 0,-2-7 0,3 4 0,-5-4 0,2-3 0,0 0 0,-1-4 0,0 0 0,1 0 0,21-8 0,-10 3 0,16-6 0,-17 4 0,-1 3 0,-3-4 0,-1 4 0,-2-1 0,2-1 0,-2 4 0,2-3 0,-3 0 0,0 0 0,0-1 0,0 0 0,0 0 0,0-2 0,-1 2 0,0-2 0,-2-1 0,1 2 0,2-8 0,-1 5 0,1-5 0,8-12 0,-8 8 0,6-8 0,-5 6 0,-3 4 0,3-5 0,-3 1 0,0 4 0,-2-4 0,1 0 0,-4 4 0,2-1 0,-1 3 0,-1 6 0,1-2 0,-2-1 0,0 4 0,0-2 0,0 2 0,0 2 0,0 0 0,0-2 0,0 4 0,0-2 0,0 0 0,0 2 0,-2-2 0,2 2 0,-2 0 0,0 0 0,2 0 0,-4 0 0,4 0 0,-2 0 0,-2-23 0,3 12 0,-3-24 0,2 25 0,2-1 0,-2 9 0,2 2 0,0 2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5:17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626 402 24575,'-8'-29'0,"6"-5"0,-17-15 0,8-5-8503,-11 5 8503,6 5 1719,-1 4-1719,-2 9 0,8 11 0,-5-3 0,10 14 0,-3 0 6784,2 3-6784,2 4 0,0 0 0,1 2 0,-5 0 0,2 0 0,-4 0 0,3 0 0,-9 0 0,6 0 0,-9 2 0,2 2 0,1 1 0,-10 2 0,-2 4 0,5-4 0,-4 6 0,13-5 0,-32 31 0,14-5 0,-28 31 0,34-25 0,8-4 0,13-9 0,6-4 0,-3 6 0,2-1 0,-2-5 0,0 4 0,2-10 0,-2 5 0,3-1 0,0-4 0,0-1 0,0-5 0,2-2 0,0 0 0,5 3 0,-3-4 0,5 3 0,-4-3 0,6 6 0,1-1 0,5 6 0,-2-4 0,0 3 0,-3-8 0,-4-1 0,1 0 0,-5-4 0,0-1 0,2 1 0,-2-2 0,4 2 0,-3-1 0,2 0 0,-2 1 0,0-3 0,1 1 0,-1-2 0,1 2 0,-2-2 0,0 1 0,5 0 0,-2-2 0,4 3 0,6 0 0,-3-2 0,4 2 0,-3-3 0,-6 0 0,5 0 0,-5 0 0,6 0 0,-7 0 0,7-2 0,-6 1 0,2-3 0,-4 4 0,3-7 0,-2 4 0,1-2 0,2-1 0,0 1 0,-1-2 0,1 1 0,-4 2 0,-1 0 0,1-2 0,0 0 0,-1 0 0,2-2 0,-2 2 0,0-1 0,0 2 0,-2 1 0,2-2 0,-3 1 0,2-2 0,-5 2 0,4-1 0,-2 2 0,8-17 0,-4 8 0,2-11 0,-6 13 0,0 3 0,-2 0 0,4 0 0,-4 1 0,4 0 0,-4 1 0,4-3 0,-4 3 0,2-5 0,1 1 0,-3 0 0,4-1 0,-2 4 0,1 1 0,-2-1 0,-1 2 0,0-1 0,0 0 0,0 2 0,0-2 0,2 0 0,-1-3 0,0 2 0,-1-4 0,0 5 0,0-3 0,0 1 0,0-3 0,0 4 0,0-7 0,0 7 0,0-3 0,0 4 0,0 2 0,0-1 0,0-2 0,0-1 0,0 2 0,0-2 0,0 4 0,0-4 0,0 4 0,0-2 0,0 2 0,0 0 0,0 0 0,0 0 0,-2-5 0,-2-19 0,0 11 0,0-10 0,4 16 0,0 6 0,-2-4 0,2 5 0,-2-1 0,2 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12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85 24575,'0'-6'0,"0"-5"0,-2 4 0,0-3 0,-2 6 0,0-1 0,2 2 0,0-3 0,2 2 0,-2 0 0,0 2 0,-2-2 0,-2 0 0,2 2 0,-2-4 0,0 4 0,2 0 0,-4 0 0,3 2 0,-2 0 0,1 0 0,-2 2 0,-1-2 0,1 4 0,0-2 0,0 0 0,0 2 0,0-2 0,2 0 0,-2 0 0,2-2 0,-2 0 0,0 0 0,0 0 0,1 0 0,2 0 0,1 0 0,0 0 0,0 0 0,0 0 0,0 0 0,-1 0 0,0 2 0,0-2 0,-1 2 0,1 0 0,0-2 0,-1 2 0,-18 20 0,15-15 0,-17 19 0,20-20 0,-2 2 0,0 1 0,3-1 0,-3 10 0,7-8 0,-8 12 0,8-13 0,-4 0 0,3-1 0,0-2 0,0 5 0,0-2 0,2 3 0,0-4 0,0 0 0,0 0 0,0 3 0,0 1 0,0 0 0,0 0 0,0-4 0,-2 0 0,0-4 0,0 7 0,0-8 0,6 6 0,-3-3 0,4-1 0,2 12 0,-4-9 0,5 9 0,-4-9 0,1-1 0,6-1 0,5 0 0,-2-3 0,18 0 0,-20-3 0,11 0 0,-6 0 0,3-3 0,-1 2 0,2-5 0,-12 4 0,2-3 0,-5 3 0,5-2 0,-4 0 0,8 1 0,-6-4 0,2 4 0,-5-1 0,2 0 0,-2 0 0,0 2 0,2-4 0,-4 4 0,2 0 0,0-2 0,-1 2 0,0 0 0,1-4 0,1 4 0,-1-4 0,1 0 0,-2 2 0,3-6 0,-4 5 0,0-4 0,1 2 0,-1-4 0,0 2 0,0-2 0,-4 0 0,2-2 0,1-8 0,-2 4 0,2-1 0,-3 7 0,0 3 0,0 0 0,0 0 0,0 0 0,0 1 0,0 2 0,0 0 0,0 1 0,-2 0 0,2 0 0,-2-1 0,2 0 0,0-1 0,-2 4 0,2-2 0,-4 2 0,4-2 0,-2 0 0,2 0 0,0 0 0,-2 0 0,2 0 0,-2 0 0,0 2 0,0-2 0,-2 4 0,0-2 0,2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1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85 24575,'-9'-8'0,"1"3"0,-9-4 0,7 5 0,-11-5 0,9 4 0,0 1 0,-3-1 0,3-2 0,0 2 0,-2 0 0,5 1 0,-3 2 0,6-1 0,0 0 0,2 2 0,0-2 0,-2 2 0,2 0 0,-4 1 0,4 0 0,-2 1 0,2 0 0,-2 2 0,0 0 0,-2-1 0,-21 12 0,0-3 0,-3 4 0,10-5 0,11-5 0,4-3 0,-4 4 0,5-3 0,-2 2 0,-2-2 0,3-2 0,-2 3 0,5-1 0,0 3 0,0-1 0,0 0 0,-3 6 0,-1-1 0,-2 3 0,3-2 0,1-3 0,-1 4 0,2-3 0,-2 2 0,3 0 0,0-2 0,1 6 0,-1-6 0,2 2 0,0-3 0,-2 3 0,1-2 0,1 3 0,-2-4 0,0 9 0,2-4 0,-4 15 0,5-15 0,-2 8 0,3-9 0,0 0 0,0 3 0,0-6 0,0 2 0,0-5 0,0 0 0,0-2 0,0 0 0,0 0 0,0 0 0,0 2 0,1-2 0,2 2 0,1-2 0,0 2 0,0-3 0,0 2 0,0-3 0,2 2 0,0 2 0,2-1 0,-2 1 0,2-2 0,-2 0 0,2-2 0,3 2 0,-2-2 0,3 3 0,-1-1 0,1 1 0,0-2 0,3 1 0,-6-3 0,5 1 0,-5 0 0,6-1 0,-6 0 0,2-1 0,0 0 0,-4 0 0,4 0 0,-1-2 0,-1 1 0,2-1 0,0 0 0,-2 0 0,3-3 0,-4 1 0,0 0 0,7-2 0,-7 1 0,6-3 0,21-13 0,-16-6 0,18 4 0,-28 3 0,-4 18 0,-5-2 0,4-1 0,0 0 0,1 0 0,-1-2 0,4-9 0,-3 6 0,12-13 0,-9 10 0,2-11 0,-6 10 0,-3-1 0,0 9 0,1 2 0,-1 0 0,0 0 0,1 0 0,-1-2 0,0 1 0,-1 0 0,0-1 0,0 1 0,0-1 0,0 2 0,0 0 0,0 0 0,0 0 0,0 0 0,0-2 0,-1 2 0,0-2 0,-1 2 0,1-2 0,0 0 0,-1-4 0,2 3 0,0 0 0,0 3 0,0 0 0,0 0 0,0 0 0,0 0 0,0 0 0,0 0 0,0 0 0,-1 0 0,0 0 0,-2-1 0,2 1 0,-1 0 0,1 0 0,0 0 0,-2 0 0,2 0 0,-1 0 0,1 0 0,0 0 0,-3 0 0,4 0 0,-2 2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1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59 24575,'-8'-6'0,"1"2"0,0 0 0,0 2 0,1 0 0,-1 0 0,0 0 0,1 2 0,0-2 0,2 2 0,0 0 0,-17 0 0,13 0 0,-15 0 0,19 0 0,-2 0 0,2 0 0,0 0 0,0 0 0,0 2 0,0-2 0,0 4 0,0-2 0,0 0 0,-2 2 0,0-2 0,-1 0 0,2 2 0,-1 0 0,-1 1 0,1 0 0,-1-1 0,4 0 0,-3 0 0,4 0 0,0 1 0,-2-1 0,2 1 0,0 0 0,-2 2 0,4-2 0,-4 3 0,4-4 0,-2 2 0,2-2 0,-2 2 0,2-2 0,-2 4 0,2-2 0,0 2 0,0 0 0,0-2 0,0 2 0,0-2 0,0 2 0,0-1 0,0-1 0,0-2 0,0 0 0,0 0 0,0 0 0,0 0 0,0 0 0,0 0 0,2 0 0,0 0 0,2 0 0,-2 0 0,4 0 0,1 3 0,1-4 0,1 3 0,-5-4 0,0 2 0,0 0 0,0-1 0,0 0 0,-2-1 0,3 4 0,-2-3 0,3 4 0,-2-4 0,0 3 0,0-2 0,0-2 0,0 0 0,2-2 0,3 0 0,-1 0 0,6 0 0,-4-3 0,2 3 0,3-5 0,-3 2 0,0-1 0,9-5 0,-8 3 0,5-3 0,-3 2 0,-3 2 0,-2 0 0,1 0 0,-6 3 0,1-2 0,3-3 0,-4 3 0,4-3 0,-5 1 0,0 2 0,2-4 0,0 2 0,0-2 0,0 0 0,0-1 0,-1 1 0,0 0 0,-1 0 0,0 0 0,1 0 0,-3 0 0,1 0 0,-2 0 0,1 0 0,-2 0 0,0 0 0,0 2 0,0-2 0,0 3 0,0-2 0,0 2 0,0-1 0,-2 1 0,0 0 0,-1-1 0,0 2 0,0-1 0,1 0 0,-1-1 0,2 2 0,-2 0 0,0 0 0,-1 0 0,0 0 0,0 0 0,0 2 0,0 0 0,0 0 0,0 0 0,0-2 0,0 2 0,0 0 0,0 2 0,-2 0 0,2 0 0,-2 0 0,0 0 0,0 0 0,-2 0 0,1 0 0,0 0 0,2 0 0,0 0 0,-1 0 0,1 0 0,-1 0 0,2 0 0,-1 0 0,0 0 0,-1 0 0,2 2 0,0 0 0,0 0 0,2 0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639 119 24575,'0'-8'0,"-2"1"0,2 2 0,-4-1 0,2 1 0,-2 0 0,-2-1 0,2 1 0,-2-1 0,-1-3 0,1 4 0,-2-4 0,1 3 0,0 2 0,1-2 0,-5-1 0,6 2 0,-4 0 0,5 3 0,0 1 0,-2 0 0,0-2 0,-2 2 0,0-1 0,-1 2 0,-8 0 0,-32 5 0,22-4 0,-29 10 0,47-7 0,-7 3 0,0 1 0,6-3 0,-17 9 0,14-7 0,-9 2 0,7-1 0,-6 2 0,4 0 0,-5 2 0,7-4 0,5-1 0,-4 1 0,8-4 0,-8 6 0,9-5 0,-6 1 0,6-2 0,-2 0 0,2 0 0,-2 2 0,0 1 0,1-1 0,-1 1 0,0 0 0,1-1 0,-2 2 0,6-4 0,-4 2 0,4 0 0,0 0 0,-2 2 0,4 0 0,-2-2 0,0 2 0,2-2 0,-2 2 0,2-1 0,0 0 0,0-2 0,0 1 0,0-2 0,0 0 0,0 0 0,0 1 0,0 0 0,2 3 0,-2-4 0,2 2 0,0 0 0,-2-2 0,4 4 0,-4-4 0,4 4 0,-2-2 0,0 0 0,19 41 0,-13-31 0,12 31 0,-13-41 0,-4 0 0,3 0 0,-2-2 0,2 6 0,-2-5 0,4 4 0,-4-4 0,4 2 0,-4-2 0,2-1 0,0 1 0,-2-2 0,4 4 0,-3-2 0,0 1 0,-1-2 0,2-2 0,1 0 0,10-2 0,2 0 0,10 0 0,6 0 0,-5 0 0,4-3 0,1 2 0,1-2 0,6-1 0,0-1 0,0 1 0,-12-2 0,3-1 0,-16 3 0,1-4 0,-3 3 0,-3 2 0,-2-4 0,1 3 0,-5 0 0,2-2 0,0 0 0,1 3 0,-1-2 0,0 1 0,-2-1 0,2 0 0,1-2 0,1-3 0,2 0 0,-2-4 0,-1 1 0,-2 1 0,2 1 0,-6 3 0,2 0 0,-2-3 0,-1-2 0,0-6 0,-2-3 0,0-4 0,0 3 0,0 2 0,0 9 0,-2-3 0,-1 3 0,-1 0 0,-1-3 0,2 6 0,-1 0 0,2 1 0,-2 5 0,0-2 0,0 1 0,2-1 0,-2 0 0,4 1 0,-4 0 0,2 0 0,-2 1 0,0 0 0,0-1 0,-2-3 0,0 1 0,-6 2 0,5 0 0,-4 2 0,7-4 0,-4 4 0,2-2 0,0 4 0,0 0 0,0 0 0,-4-2 0,3 1 0,-4-1 0,7 2 0,-2 0 0,2 0 0,0 0 0,0 0 0,0 0 0,0 0 0,0 0 0,0 0 0,0 0 0,0 0 0,0 0 0,2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2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597 281 24575,'0'-6'0,"-2"-2"0,0-1 0,-3-4 0,-4-8 0,3 4 0,-4-4 0,1 0 0,2 7 0,-5-6 0,-2 5 0,3 2 0,-3-1 0,6 6 0,0 0 0,3 1 0,0 2 0,3 1 0,-4 0 0,2 1 0,-4-2 0,2 2 0,-2-1 0,-4 0 0,3 2 0,-2-1 0,5 1 0,0 2 0,0-2 0,0 2 0,-2-2 0,-21-2 0,0-1 0,-7-2 0,9 3 0,12 1 0,-1 3 0,4 0 0,1 0 0,5 0 0,0 0 0,2 0 0,0 0 0,0 0 0,-6 3 0,3-1 0,-13 7 0,10-5 0,-6 6 0,10-6 0,-3 3 0,4-1 0,-4-4 0,5 2 0,-2 0 0,1 2 0,-3 6 0,1-3 0,-3 5 0,1-2 0,0 10 0,4-9 0,-5 14 0,9-2 0,-6 5 0,7 11 0,0-22 0,0 7 0,0-10 0,0 1 0,0 4 0,0-5 0,0-1 0,0 1 0,0-1 0,3 0 0,-1 1 0,1-1 0,2 1 0,0-1 0,3 1 0,1-4 0,1 2 0,5 1 0,-5-2 0,7 2 0,-4-6 0,-1 1 0,2 0 0,-5-4 0,3 1 0,-4-1 0,0-2 0,7 2 0,-2-4 0,11 0 0,-1-2 0,12 0 0,-5 0 0,5-3 0,-13 2 0,0-2 0,-7 3 0,6 0 0,-4-2 0,5-1 0,-7 0 0,-3-1 0,3 1 0,-6 1 0,5-3 0,-5 1 0,6-1 0,12-26 0,-13 16 0,11-17 0,-23 21 0,4 3 0,-3-4 0,6 0 0,-3-9 0,0 4 0,-3 1 0,-3 2 0,0-3 0,0 0 0,0-10 0,0 14 0,0-5 0,0 7 0,0 2 0,0-2 0,0 3 0,-2 0 0,2-10 0,-5-1 0,0-16 0,1 14 0,0 0 0,4 13 0,-2-1 0,2 0 0,-4-1 0,2 2 0,-5-1 0,4 1 0,-3-1 0,6 5 0,-6 0 0,4 0 0,-2 0 0,0 0 0,2 0 0,-2 2 0,1-2 0,2 4 0,1-2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3:3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37 24575,'-6'-4'0,"-15"-2"0,0-4 0,-10 5 0,10-1 0,3 4 0,8 1 0,-1-1 0,7 2 0,-4 0 0,4 0 0,-4 0 0,2 0 0,-2 0 0,-4 0 0,3 0 0,0 0 0,3 0 0,2 0 0,-2 0 0,2 0 0,-2 0 0,0 0 0,2 0 0,-2 0 0,0 0 0,0 0 0,-1 0 0,0 1 0,1 0 0,-1 2 0,0 0 0,2 1 0,-2 0 0,0 2 0,-4 9 0,2-1 0,-8 10 0,-2 4 0,3-7 0,-3 12 0,6-10 0,3-1 0,-1 0 0,4-1 0,-1-4 0,0 4 0,1 1 0,0-9 0,1 8 0,4-9 0,-2 0 0,3-1 0,-3 1 0,4-5 0,-3 4 0,3-5 0,0 2 0,0 3 0,0-2 0,0 2 0,0 1 0,0 0 0,0-2 0,0 1 0,0-6 0,2 2 0,-1 3 0,0 2 0,7 15 0,5 3 0,10 0 0,-5-6 0,14-13 0,-17-4 0,18-3 0,-10-2 0,6 1 0,0-2 0,-7 2 0,12-3 0,-10-3 0,16-1 0,-4-4 0,0 0 0,-7-1 0,-2 1 0,-13 1 0,12-3 0,-12 5 0,4-4 0,-8 4 0,0 1 0,1-3 0,1 2 0,3-5 0,-7 3 0,4 0 0,-4 0 0,7-11 0,-4 4 0,8-16 0,-2 2 0,-1-2 0,0-5 0,-1 0 0,-7 5 0,3-4 0,-4 11 0,-4-10 0,0 14 0,-3-8 0,0 15 0,0 1 0,0-1 0,0 4 0,0-2 0,-4 2 0,1 2 0,-1-2 0,-1 0 0,2 0 0,-1 2 0,-1-2 0,2 4 0,-1-4 0,1 3 0,-1 0 0,-1 1 0,-1 0 0,2 0 0,0 1 0,0 0 0,0 0 0,0-1 0,0 2 0,-2-3 0,0 2 0,0-1 0,-2 0 0,4 4 0,-2-2 0,0 0 0,1 2 0,-2-2 0,2 0 0,-2 2 0,0-2 0,1 2 0,-1 0 0,0 0 0,1 0 0,-2 0 0,4 0 0,-4 0 0,4 0 0,-2 0 0,2 0 0,-2-2 0,2 2 0,-4-4 0,2 4 0,-1-2 0,2 2 0,1 0 0,0 0 0,0 0 0,0 0 0,-6 0 0,-12 0 0,7 0 0,-6 0 0,13 0 0,4 0 0,-2 0 0,2 0 0,2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8T16:44:54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320 204 24575,'20'-37'0,"-5"4"0,-9 17 0,-4 1 0,0 3 0,-2 0 0,2 1 0,0 2 0,-2-6 0,2 8 0,-2-5 0,0 7 0,0-3 0,-2 4 0,2 0 0,-6 2 0,4 0 0,-4 2 0,2 0 0,0 0 0,0 0 0,0 0 0,0 0 0,0 0 0,0 0 0,0 0 0,0 0 0,-1 0 0,1 0 0,0 0 0,0 0 0,0 0 0,0 0 0,0 0 0,-2 0 0,2 0 0,-2 0 0,2 0 0,-2 0 0,2 0 0,-4 0 0,4 0 0,-2 0 0,0 0 0,2 0 0,-2 2 0,2-2 0,-2 2 0,1 0 0,-2-2 0,2 4 0,-2-2 0,-3 3 0,1-1 0,-5 3 0,5-2 0,-6 4 0,6-4 0,-8 10 0,7-7 0,-4 6 0,-20 45 0,23-34 0,-20 35 0,28-20 0,2-27 0,-3 26 0,4-23 0,0 1 0,0 1 0,0-4 0,0-7 0,0 3 0,0-5 0,0 0 0,0 2 0,0 3 0,0-1 0,0 2 0,0-5 0,0 0 0,0 3 0,0-3 0,0 3 0,2-3 0,-2-2 0,7 7 0,-5-4 0,4 3 0,-1-5 0,-2-1 0,4 0 0,3-1 0,5-1 0,2-2 0,2 0 0,2-7 0,-4 3 0,1-4 0,-3 0 0,-3 3 0,-2 0 0,1 1 0,-6 2 0,2-1 0,-1 0 0,1 0 0,0-1 0,0-1 0,-1 0 0,1-2 0,0 2 0,1-3 0,0 2 0,-2 0 0,2-2 0,-2 2 0,2 0 0,-2 0 0,2 0 0,-2 0 0,0-2 0,2 0 0,-3 0 0,0 0 0,-1 0 0,0-1 0,1 1 0,-1 0 0,0-3 0,0 2 0,-1-2 0,1 3 0,-2 0 0,2-4 0,0 3 0,-1-5 0,-1-4 0,-2-17 0,0-20 0,0 19 0,0-2 0,-6 23 0,0 8 0,-1-10 0,4 13 0,3-2 0,0 3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9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64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71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28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9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50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39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71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akash.kumar@yal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9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12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18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5.png"/><Relationship Id="rId9" Type="http://schemas.openxmlformats.org/officeDocument/2006/relationships/customXml" Target="../ink/ink17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6.xml"/><Relationship Id="rId30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 Science: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2B0F0D7-5701-5548-9E33-17C9A1E0DB4E}"/>
              </a:ext>
            </a:extLst>
          </p:cNvPr>
          <p:cNvSpPr/>
          <p:nvPr/>
        </p:nvSpPr>
        <p:spPr>
          <a:xfrm>
            <a:off x="8445357" y="771896"/>
            <a:ext cx="3059255" cy="2802352"/>
          </a:xfrm>
          <a:prstGeom prst="wedgeRect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Day 3: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YALE PATHWAYS TO SCIENCE SUMMER WORKSHOP 2021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Aakash Kumar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  <a:hlinkClick r:id="rId2"/>
              </a:rPr>
              <a:t>aakash.kumar@yale.edu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0"/>
            <a:ext cx="10651414" cy="51541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Copy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POSCAR_Fe_Au_defect.vasp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Change the atom type of 0.5, 0.5, 0.5 to Au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kind of defect did we create?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Copy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POSCAR_Fe_intersitital.vasp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Add an additional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Fe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atom at 0.0, 0.0, 0.5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Can you see the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intersititial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defect we created?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0"/>
            <a:ext cx="10651414" cy="51541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Create an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antistite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defect in NaCl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Copy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POSCAR_NaCl.vasp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POSCAR_NaCl_antisite.vasp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Do you see the Na and Cl atoms swapping positions?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898E3BA-1E4F-7E49-9308-52A5CC7D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5" y="3198140"/>
            <a:ext cx="4106498" cy="3409299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FA4E911-CA3C-E94C-B3C8-156DCF17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68" y="3011716"/>
            <a:ext cx="3938832" cy="36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 VESTA to load structures of Au, Fe and NaCl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Measure lattice parameters, nearest-neighbor distances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Create new structures files that contain defects (vacancies, interstitials,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antisites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VESTA TO VIEW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175658"/>
            <a:ext cx="10924392" cy="53076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will use VESTA to visualize the structures!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to: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" action="ppaction://noaction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" action="ppaction://noaction"/>
              </a:rPr>
              <a:t>https://pathways.ycrc.yale.edu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Click on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vesta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under interactive Apps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Day 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directory inside the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Pathways_workshop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directory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681D16-29BE-F64B-98E2-A1D94553A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33"/>
          <a:stretch/>
        </p:blipFill>
        <p:spPr>
          <a:xfrm>
            <a:off x="5770954" y="2048132"/>
            <a:ext cx="6318663" cy="47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VESTA TO VIEW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1175658"/>
            <a:ext cx="10924392" cy="53076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will use VESTA to visualize the structures!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to: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" action="ppaction://noaction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" action="ppaction://noaction"/>
              </a:rPr>
              <a:t>https://pathways.ycrc.yale.edu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Click on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vesta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under interactive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Day 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directory inside the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Pathways_workshop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directory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23" name="Picture 2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25AF1F5-17EF-5D4D-8C75-32E9C215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91" y="1609899"/>
            <a:ext cx="6908288" cy="506858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03A4F2-2443-564D-913F-FFB507F1B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036" y="1609899"/>
            <a:ext cx="5622537" cy="48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 CRYSTAL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0"/>
            <a:ext cx="10651414" cy="51541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Properties of Crystal: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three-dimensional (3D) repeating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ordered arrangement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do we simplify this large structure?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Unit-cell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-smallest repeating unit which gives us the crystal structure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gold, the structure is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face-centered cubic (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fcc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-  Atoms at corners of the cube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-  Atoms at face-centers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will use VESTA to visualize the structures! (Hands-on)</a:t>
            </a:r>
          </a:p>
          <a:p>
            <a:endParaRPr lang="en-US" sz="2000" dirty="0"/>
          </a:p>
        </p:txBody>
      </p:sp>
      <p:pic>
        <p:nvPicPr>
          <p:cNvPr id="6" name="Picture 5" descr="A picture containing text, indoor, sign&#10;&#10;Description automatically generated">
            <a:extLst>
              <a:ext uri="{FF2B5EF4-FFF2-40B4-BE49-F238E27FC236}">
                <a16:creationId xmlns:a16="http://schemas.microsoft.com/office/drawing/2014/main" id="{1662372E-6A2A-6B42-9C7B-2D75C5096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t="10308" r="24178" b="8861"/>
          <a:stretch/>
        </p:blipFill>
        <p:spPr>
          <a:xfrm>
            <a:off x="8310576" y="4220781"/>
            <a:ext cx="3487127" cy="2488008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EAE7A84-39B6-6F43-915D-A0E939915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56" t="11390" r="14948" b="17963"/>
          <a:stretch/>
        </p:blipFill>
        <p:spPr>
          <a:xfrm>
            <a:off x="8457765" y="742151"/>
            <a:ext cx="3324742" cy="30163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43FB7-45D3-AF4E-B660-2332E291A91B}"/>
              </a:ext>
            </a:extLst>
          </p:cNvPr>
          <p:cNvGrpSpPr/>
          <p:nvPr/>
        </p:nvGrpSpPr>
        <p:grpSpPr>
          <a:xfrm>
            <a:off x="8507220" y="776400"/>
            <a:ext cx="3252960" cy="3015360"/>
            <a:chOff x="8507220" y="776400"/>
            <a:chExt cx="3252960" cy="30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72CDE0-99E7-9442-8C3D-94AA1787E4C0}"/>
                    </a:ext>
                  </a:extLst>
                </p14:cNvPr>
                <p14:cNvContentPartPr/>
                <p14:nvPr/>
              </p14:nvContentPartPr>
              <p14:xfrm>
                <a:off x="8507220" y="871800"/>
                <a:ext cx="268920" cy="21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72CDE0-99E7-9442-8C3D-94AA1787E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98580" y="863160"/>
                  <a:ext cx="286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320AC-8873-B64E-AEB9-7B35B5072896}"/>
                    </a:ext>
                  </a:extLst>
                </p14:cNvPr>
                <p14:cNvContentPartPr/>
                <p14:nvPr/>
              </p14:nvContentPartPr>
              <p14:xfrm>
                <a:off x="8545740" y="3481080"/>
                <a:ext cx="284760" cy="31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320AC-8873-B64E-AEB9-7B35B50728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6740" y="3472440"/>
                  <a:ext cx="302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C8BF42-9DD8-1F49-8358-E2EB86AC151A}"/>
                    </a:ext>
                  </a:extLst>
                </p14:cNvPr>
                <p14:cNvContentPartPr/>
                <p14:nvPr/>
              </p14:nvContentPartPr>
              <p14:xfrm>
                <a:off x="11220900" y="886560"/>
                <a:ext cx="156600" cy="15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C8BF42-9DD8-1F49-8358-E2EB86AC15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11900" y="877920"/>
                  <a:ext cx="174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C0F9D4-DA7C-F644-B8DD-6FE7F4ADF11F}"/>
                    </a:ext>
                  </a:extLst>
                </p14:cNvPr>
                <p14:cNvContentPartPr/>
                <p14:nvPr/>
              </p14:nvContentPartPr>
              <p14:xfrm>
                <a:off x="11454180" y="776400"/>
                <a:ext cx="19836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C0F9D4-DA7C-F644-B8DD-6FE7F4ADF1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45540" y="767760"/>
                  <a:ext cx="216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E9BB80-B89A-F547-A978-CE0C85E1C948}"/>
                    </a:ext>
                  </a:extLst>
                </p14:cNvPr>
                <p14:cNvContentPartPr/>
                <p14:nvPr/>
              </p14:nvContentPartPr>
              <p14:xfrm>
                <a:off x="8843100" y="794040"/>
                <a:ext cx="143280" cy="1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E9BB80-B89A-F547-A978-CE0C85E1C9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34100" y="785400"/>
                  <a:ext cx="160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ADFD53-2553-0642-8358-55160555D8B4}"/>
                    </a:ext>
                  </a:extLst>
                </p14:cNvPr>
                <p14:cNvContentPartPr/>
                <p14:nvPr/>
              </p14:nvContentPartPr>
              <p14:xfrm>
                <a:off x="8826540" y="3368760"/>
                <a:ext cx="295920" cy="21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ADFD53-2553-0642-8358-55160555D8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7900" y="3359760"/>
                  <a:ext cx="31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3E1BDE-7F82-6A4D-A32F-3D19DDEE6B98}"/>
                    </a:ext>
                  </a:extLst>
                </p14:cNvPr>
                <p14:cNvContentPartPr/>
                <p14:nvPr/>
              </p14:nvContentPartPr>
              <p14:xfrm>
                <a:off x="11228100" y="3480720"/>
                <a:ext cx="23328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3E1BDE-7F82-6A4D-A32F-3D19DDEE6B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19100" y="3471720"/>
                  <a:ext cx="250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E55AA6-9298-614E-B338-3BC7168FE4C3}"/>
                    </a:ext>
                  </a:extLst>
                </p14:cNvPr>
                <p14:cNvContentPartPr/>
                <p14:nvPr/>
              </p14:nvContentPartPr>
              <p14:xfrm>
                <a:off x="11481540" y="3387120"/>
                <a:ext cx="278640" cy="24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E55AA6-9298-614E-B338-3BC7168FE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72540" y="3378480"/>
                  <a:ext cx="2962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6B5425-C233-5649-A5BF-21DB65C31193}"/>
              </a:ext>
            </a:extLst>
          </p:cNvPr>
          <p:cNvGrpSpPr/>
          <p:nvPr/>
        </p:nvGrpSpPr>
        <p:grpSpPr>
          <a:xfrm>
            <a:off x="8703780" y="855960"/>
            <a:ext cx="2867040" cy="2777760"/>
            <a:chOff x="8703780" y="855960"/>
            <a:chExt cx="2867040" cy="27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CB13E0-F993-D445-A270-0C1D56180C02}"/>
                    </a:ext>
                  </a:extLst>
                </p14:cNvPr>
                <p14:cNvContentPartPr/>
                <p14:nvPr/>
              </p14:nvContentPartPr>
              <p14:xfrm>
                <a:off x="8703780" y="2115240"/>
                <a:ext cx="141120" cy="19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CB13E0-F993-D445-A270-0C1D56180C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95140" y="2106240"/>
                  <a:ext cx="158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DF528A-26AF-6D44-AC25-A8637AAB6E5E}"/>
                    </a:ext>
                  </a:extLst>
                </p14:cNvPr>
                <p14:cNvContentPartPr/>
                <p14:nvPr/>
              </p14:nvContentPartPr>
              <p14:xfrm>
                <a:off x="11362020" y="2108400"/>
                <a:ext cx="208800" cy="28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DF528A-26AF-6D44-AC25-A8637AAB6E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53380" y="2099760"/>
                  <a:ext cx="226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72B7B4-9691-7C42-8060-74DA6DA11C47}"/>
                    </a:ext>
                  </a:extLst>
                </p14:cNvPr>
                <p14:cNvContentPartPr/>
                <p14:nvPr/>
              </p14:nvContentPartPr>
              <p14:xfrm>
                <a:off x="10026060" y="855960"/>
                <a:ext cx="207000" cy="6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72B7B4-9691-7C42-8060-74DA6DA11C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17420" y="846960"/>
                  <a:ext cx="224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47C409-6A44-B745-9BA6-E9FE9E8A15A9}"/>
                    </a:ext>
                  </a:extLst>
                </p14:cNvPr>
                <p14:cNvContentPartPr/>
                <p14:nvPr/>
              </p14:nvContentPartPr>
              <p14:xfrm>
                <a:off x="10054140" y="3520680"/>
                <a:ext cx="290520" cy="11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47C409-6A44-B745-9BA6-E9FE9E8A15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45140" y="3512040"/>
                  <a:ext cx="308160" cy="130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516089-BC89-464C-B9F1-492217B21DE5}"/>
                </a:ext>
              </a:extLst>
            </p:cNvPr>
            <p:cNvGrpSpPr/>
            <p:nvPr/>
          </p:nvGrpSpPr>
          <p:grpSpPr>
            <a:xfrm>
              <a:off x="9815100" y="1790160"/>
              <a:ext cx="598680" cy="653040"/>
              <a:chOff x="9815100" y="1790160"/>
              <a:chExt cx="598680" cy="65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05A89735-2F4E-D64A-B3AA-2993A26E47C7}"/>
                      </a:ext>
                    </a:extLst>
                  </p14:cNvPr>
                  <p14:cNvContentPartPr/>
                  <p14:nvPr/>
                </p14:nvContentPartPr>
                <p14:xfrm>
                  <a:off x="9815100" y="2166000"/>
                  <a:ext cx="187560" cy="2772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05A89735-2F4E-D64A-B3AA-2993A26E47C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806460" y="2157000"/>
                    <a:ext cx="20520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105CC9B1-FFE4-1F4B-B926-1BA5FE01D8DE}"/>
                      </a:ext>
                    </a:extLst>
                  </p14:cNvPr>
                  <p14:cNvContentPartPr/>
                  <p14:nvPr/>
                </p14:nvContentPartPr>
                <p14:xfrm>
                  <a:off x="10188060" y="1790160"/>
                  <a:ext cx="225720" cy="2721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105CC9B1-FFE4-1F4B-B926-1BA5FE01D8D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179420" y="1781520"/>
                    <a:ext cx="243360" cy="28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3" name="Picture 2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25AF1F5-17EF-5D4D-8C75-32E9C215CE3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71094" y="1082400"/>
            <a:ext cx="7838262" cy="57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 CRYSTAL STRUCTURE</a:t>
            </a:r>
          </a:p>
        </p:txBody>
      </p:sp>
      <p:pic>
        <p:nvPicPr>
          <p:cNvPr id="6" name="Picture 5" descr="A picture containing text, indoor, sign&#10;&#10;Description automatically generated">
            <a:extLst>
              <a:ext uri="{FF2B5EF4-FFF2-40B4-BE49-F238E27FC236}">
                <a16:creationId xmlns:a16="http://schemas.microsoft.com/office/drawing/2014/main" id="{1662372E-6A2A-6B42-9C7B-2D75C5096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t="10308" r="24178" b="8861"/>
          <a:stretch/>
        </p:blipFill>
        <p:spPr>
          <a:xfrm>
            <a:off x="8310576" y="4220781"/>
            <a:ext cx="3487127" cy="2488008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EAE7A84-39B6-6F43-915D-A0E939915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56" t="11390" r="14948" b="17963"/>
          <a:stretch/>
        </p:blipFill>
        <p:spPr>
          <a:xfrm>
            <a:off x="8457765" y="742151"/>
            <a:ext cx="3324742" cy="30163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43FB7-45D3-AF4E-B660-2332E291A91B}"/>
              </a:ext>
            </a:extLst>
          </p:cNvPr>
          <p:cNvGrpSpPr/>
          <p:nvPr/>
        </p:nvGrpSpPr>
        <p:grpSpPr>
          <a:xfrm>
            <a:off x="8507220" y="776400"/>
            <a:ext cx="3252960" cy="3015360"/>
            <a:chOff x="8507220" y="776400"/>
            <a:chExt cx="3252960" cy="30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72CDE0-99E7-9442-8C3D-94AA1787E4C0}"/>
                    </a:ext>
                  </a:extLst>
                </p14:cNvPr>
                <p14:cNvContentPartPr/>
                <p14:nvPr/>
              </p14:nvContentPartPr>
              <p14:xfrm>
                <a:off x="8507220" y="871800"/>
                <a:ext cx="268920" cy="21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72CDE0-99E7-9442-8C3D-94AA1787E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98580" y="863160"/>
                  <a:ext cx="286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320AC-8873-B64E-AEB9-7B35B5072896}"/>
                    </a:ext>
                  </a:extLst>
                </p14:cNvPr>
                <p14:cNvContentPartPr/>
                <p14:nvPr/>
              </p14:nvContentPartPr>
              <p14:xfrm>
                <a:off x="8545740" y="3481080"/>
                <a:ext cx="284760" cy="31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320AC-8873-B64E-AEB9-7B35B50728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6740" y="3472440"/>
                  <a:ext cx="302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C8BF42-9DD8-1F49-8358-E2EB86AC151A}"/>
                    </a:ext>
                  </a:extLst>
                </p14:cNvPr>
                <p14:cNvContentPartPr/>
                <p14:nvPr/>
              </p14:nvContentPartPr>
              <p14:xfrm>
                <a:off x="11220900" y="886560"/>
                <a:ext cx="156600" cy="15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C8BF42-9DD8-1F49-8358-E2EB86AC15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11900" y="877920"/>
                  <a:ext cx="174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C0F9D4-DA7C-F644-B8DD-6FE7F4ADF11F}"/>
                    </a:ext>
                  </a:extLst>
                </p14:cNvPr>
                <p14:cNvContentPartPr/>
                <p14:nvPr/>
              </p14:nvContentPartPr>
              <p14:xfrm>
                <a:off x="11454180" y="776400"/>
                <a:ext cx="19836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C0F9D4-DA7C-F644-B8DD-6FE7F4ADF1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45540" y="767760"/>
                  <a:ext cx="216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E9BB80-B89A-F547-A978-CE0C85E1C948}"/>
                    </a:ext>
                  </a:extLst>
                </p14:cNvPr>
                <p14:cNvContentPartPr/>
                <p14:nvPr/>
              </p14:nvContentPartPr>
              <p14:xfrm>
                <a:off x="8843100" y="794040"/>
                <a:ext cx="143280" cy="1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E9BB80-B89A-F547-A978-CE0C85E1C9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34100" y="785400"/>
                  <a:ext cx="160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ADFD53-2553-0642-8358-55160555D8B4}"/>
                    </a:ext>
                  </a:extLst>
                </p14:cNvPr>
                <p14:cNvContentPartPr/>
                <p14:nvPr/>
              </p14:nvContentPartPr>
              <p14:xfrm>
                <a:off x="8826540" y="3368760"/>
                <a:ext cx="295920" cy="21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ADFD53-2553-0642-8358-55160555D8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7900" y="3359760"/>
                  <a:ext cx="31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3E1BDE-7F82-6A4D-A32F-3D19DDEE6B98}"/>
                    </a:ext>
                  </a:extLst>
                </p14:cNvPr>
                <p14:cNvContentPartPr/>
                <p14:nvPr/>
              </p14:nvContentPartPr>
              <p14:xfrm>
                <a:off x="11228100" y="3480720"/>
                <a:ext cx="23328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3E1BDE-7F82-6A4D-A32F-3D19DDEE6B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19100" y="3471720"/>
                  <a:ext cx="250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E55AA6-9298-614E-B338-3BC7168FE4C3}"/>
                    </a:ext>
                  </a:extLst>
                </p14:cNvPr>
                <p14:cNvContentPartPr/>
                <p14:nvPr/>
              </p14:nvContentPartPr>
              <p14:xfrm>
                <a:off x="11481540" y="3387120"/>
                <a:ext cx="278640" cy="24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E55AA6-9298-614E-B338-3BC7168FE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72540" y="3378480"/>
                  <a:ext cx="2962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6B5425-C233-5649-A5BF-21DB65C31193}"/>
              </a:ext>
            </a:extLst>
          </p:cNvPr>
          <p:cNvGrpSpPr/>
          <p:nvPr/>
        </p:nvGrpSpPr>
        <p:grpSpPr>
          <a:xfrm>
            <a:off x="8703780" y="855960"/>
            <a:ext cx="2867040" cy="2777760"/>
            <a:chOff x="8703780" y="855960"/>
            <a:chExt cx="2867040" cy="27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CB13E0-F993-D445-A270-0C1D56180C02}"/>
                    </a:ext>
                  </a:extLst>
                </p14:cNvPr>
                <p14:cNvContentPartPr/>
                <p14:nvPr/>
              </p14:nvContentPartPr>
              <p14:xfrm>
                <a:off x="8703780" y="2115240"/>
                <a:ext cx="141120" cy="19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CB13E0-F993-D445-A270-0C1D56180C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95140" y="2106240"/>
                  <a:ext cx="158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DF528A-26AF-6D44-AC25-A8637AAB6E5E}"/>
                    </a:ext>
                  </a:extLst>
                </p14:cNvPr>
                <p14:cNvContentPartPr/>
                <p14:nvPr/>
              </p14:nvContentPartPr>
              <p14:xfrm>
                <a:off x="11362020" y="2108400"/>
                <a:ext cx="208800" cy="28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DF528A-26AF-6D44-AC25-A8637AAB6E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53380" y="2099760"/>
                  <a:ext cx="226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72B7B4-9691-7C42-8060-74DA6DA11C47}"/>
                    </a:ext>
                  </a:extLst>
                </p14:cNvPr>
                <p14:cNvContentPartPr/>
                <p14:nvPr/>
              </p14:nvContentPartPr>
              <p14:xfrm>
                <a:off x="10026060" y="855960"/>
                <a:ext cx="207000" cy="6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72B7B4-9691-7C42-8060-74DA6DA11C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17420" y="846960"/>
                  <a:ext cx="224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47C409-6A44-B745-9BA6-E9FE9E8A15A9}"/>
                    </a:ext>
                  </a:extLst>
                </p14:cNvPr>
                <p14:cNvContentPartPr/>
                <p14:nvPr/>
              </p14:nvContentPartPr>
              <p14:xfrm>
                <a:off x="10054140" y="3520680"/>
                <a:ext cx="290520" cy="11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47C409-6A44-B745-9BA6-E9FE9E8A15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45140" y="3512040"/>
                  <a:ext cx="308160" cy="130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516089-BC89-464C-B9F1-492217B21DE5}"/>
                </a:ext>
              </a:extLst>
            </p:cNvPr>
            <p:cNvGrpSpPr/>
            <p:nvPr/>
          </p:nvGrpSpPr>
          <p:grpSpPr>
            <a:xfrm>
              <a:off x="9815100" y="1790160"/>
              <a:ext cx="598680" cy="653040"/>
              <a:chOff x="9815100" y="1790160"/>
              <a:chExt cx="598680" cy="65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05A89735-2F4E-D64A-B3AA-2993A26E47C7}"/>
                      </a:ext>
                    </a:extLst>
                  </p14:cNvPr>
                  <p14:cNvContentPartPr/>
                  <p14:nvPr/>
                </p14:nvContentPartPr>
                <p14:xfrm>
                  <a:off x="9815100" y="2166000"/>
                  <a:ext cx="187560" cy="2772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05A89735-2F4E-D64A-B3AA-2993A26E47C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806460" y="2157000"/>
                    <a:ext cx="20520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105CC9B1-FFE4-1F4B-B926-1BA5FE01D8DE}"/>
                      </a:ext>
                    </a:extLst>
                  </p14:cNvPr>
                  <p14:cNvContentPartPr/>
                  <p14:nvPr/>
                </p14:nvContentPartPr>
                <p14:xfrm>
                  <a:off x="10188060" y="1790160"/>
                  <a:ext cx="225720" cy="2721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105CC9B1-FFE4-1F4B-B926-1BA5FE01D8D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179420" y="1781520"/>
                    <a:ext cx="243360" cy="28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25E6DAD-011F-5D4B-ADD0-3D43AE6D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00" y="1091492"/>
            <a:ext cx="10982325" cy="537412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Open the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POSCAR_Au.vasp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in Jupyterlab editor.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POSCAR file contains the structure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Let’s go to zoom whiteboard!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38C486-05A9-4140-BB95-203C9B5A1080}"/>
              </a:ext>
            </a:extLst>
          </p:cNvPr>
          <p:cNvGrpSpPr/>
          <p:nvPr/>
        </p:nvGrpSpPr>
        <p:grpSpPr>
          <a:xfrm>
            <a:off x="270306" y="2041972"/>
            <a:ext cx="7883919" cy="3806000"/>
            <a:chOff x="270306" y="2041972"/>
            <a:chExt cx="7883919" cy="38060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FA94E3-1679-5447-BA87-83D2F1F946D1}"/>
                </a:ext>
              </a:extLst>
            </p:cNvPr>
            <p:cNvSpPr txBox="1"/>
            <p:nvPr/>
          </p:nvSpPr>
          <p:spPr>
            <a:xfrm>
              <a:off x="270306" y="2062320"/>
              <a:ext cx="615365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Au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1.0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4.078200 0.00000 0.000000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0.000000 4.07820 0.000000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0.000000 0.00000 4.078200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Au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4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direct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0.000000 0.000000 0.000000 Au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0.500000 0.500000 0.000000 Au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0.000000 0.500000 0.500000 Au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aco" pitchFamily="2" charset="77"/>
                  <a:ea typeface="+mn-ea"/>
                  <a:cs typeface="+mn-cs"/>
                </a:rPr>
                <a:t>0.500000 0.000000 0.500000 Au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098435-75CF-114D-8A1D-27B6A3656943}"/>
                </a:ext>
              </a:extLst>
            </p:cNvPr>
            <p:cNvSpPr/>
            <p:nvPr/>
          </p:nvSpPr>
          <p:spPr>
            <a:xfrm>
              <a:off x="1395533" y="2041972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Name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5D472A-BCEA-4C47-ACA0-F00511772A36}"/>
                </a:ext>
              </a:extLst>
            </p:cNvPr>
            <p:cNvSpPr/>
            <p:nvPr/>
          </p:nvSpPr>
          <p:spPr>
            <a:xfrm>
              <a:off x="1388805" y="2314884"/>
              <a:ext cx="3239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Scaling Factor – leave it as 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20A3C5-685A-7041-B817-61900BAF7CCF}"/>
                </a:ext>
              </a:extLst>
            </p:cNvPr>
            <p:cNvSpPr/>
            <p:nvPr/>
          </p:nvSpPr>
          <p:spPr>
            <a:xfrm>
              <a:off x="4313109" y="2637779"/>
              <a:ext cx="3841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a crystal lattice vector -&gt; x axis  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E3005D-9269-9F43-B944-99C253569A85}"/>
                </a:ext>
              </a:extLst>
            </p:cNvPr>
            <p:cNvSpPr/>
            <p:nvPr/>
          </p:nvSpPr>
          <p:spPr>
            <a:xfrm>
              <a:off x="4322890" y="2943877"/>
              <a:ext cx="3698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b crystal lattice vector -&gt; y axis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04E85C-E6EA-4048-BB9C-738AA0603300}"/>
                </a:ext>
              </a:extLst>
            </p:cNvPr>
            <p:cNvSpPr/>
            <p:nvPr/>
          </p:nvSpPr>
          <p:spPr>
            <a:xfrm>
              <a:off x="4322890" y="3244334"/>
              <a:ext cx="3752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c crystal lattice vector -&gt; z axis 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37802C-BEE6-4949-981E-D2C1987D045A}"/>
                </a:ext>
              </a:extLst>
            </p:cNvPr>
            <p:cNvSpPr/>
            <p:nvPr/>
          </p:nvSpPr>
          <p:spPr>
            <a:xfrm>
              <a:off x="990797" y="3896763"/>
              <a:ext cx="35509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Number of atoms of each type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E51FFC-60C7-1C4A-A13E-5E7158D10ADA}"/>
                </a:ext>
              </a:extLst>
            </p:cNvPr>
            <p:cNvSpPr/>
            <p:nvPr/>
          </p:nvSpPr>
          <p:spPr>
            <a:xfrm>
              <a:off x="968515" y="3573868"/>
              <a:ext cx="6476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Chemical Symbol(s) in the same order as their count below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45C14D-5C27-A044-99F7-08B1755F69E5}"/>
                </a:ext>
              </a:extLst>
            </p:cNvPr>
            <p:cNvSpPr/>
            <p:nvPr/>
          </p:nvSpPr>
          <p:spPr>
            <a:xfrm>
              <a:off x="1430015" y="4186588"/>
              <a:ext cx="4713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positions with respect to a cell of length 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AAD7D1-9FE4-2049-B933-2C367F987D93}"/>
                </a:ext>
              </a:extLst>
            </p:cNvPr>
            <p:cNvSpPr/>
            <p:nvPr/>
          </p:nvSpPr>
          <p:spPr>
            <a:xfrm>
              <a:off x="5075606" y="4593307"/>
              <a:ext cx="16213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x, y and z coordinates of each atom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8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28E0EC-03C4-0940-AA95-28CDBFD2556B}"/>
              </a:ext>
            </a:extLst>
          </p:cNvPr>
          <p:cNvSpPr/>
          <p:nvPr/>
        </p:nvSpPr>
        <p:spPr>
          <a:xfrm>
            <a:off x="195059" y="18192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onaco" pitchFamily="2" charset="77"/>
              </a:rPr>
              <a:t>Na4 Cl4</a:t>
            </a:r>
          </a:p>
          <a:p>
            <a:r>
              <a:rPr lang="en-US" dirty="0">
                <a:latin typeface="Monaco" pitchFamily="2" charset="77"/>
              </a:rPr>
              <a:t>1.0</a:t>
            </a:r>
          </a:p>
          <a:p>
            <a:r>
              <a:rPr lang="en-US" dirty="0">
                <a:latin typeface="Monaco" pitchFamily="2" charset="77"/>
              </a:rPr>
              <a:t>5.691694 0.000000 0.000000</a:t>
            </a:r>
          </a:p>
          <a:p>
            <a:r>
              <a:rPr lang="en-US" dirty="0">
                <a:latin typeface="Monaco" pitchFamily="2" charset="77"/>
              </a:rPr>
              <a:t>0.000000 5.691694 0.000000</a:t>
            </a:r>
          </a:p>
          <a:p>
            <a:r>
              <a:rPr lang="en-US" dirty="0">
                <a:latin typeface="Monaco" pitchFamily="2" charset="77"/>
              </a:rPr>
              <a:t>0.000000 0.000000 5.691694</a:t>
            </a:r>
          </a:p>
          <a:p>
            <a:r>
              <a:rPr lang="en-US" dirty="0">
                <a:latin typeface="Monaco" pitchFamily="2" charset="77"/>
              </a:rPr>
              <a:t>Na Cl</a:t>
            </a:r>
          </a:p>
          <a:p>
            <a:r>
              <a:rPr lang="en-US" dirty="0">
                <a:latin typeface="Monaco" pitchFamily="2" charset="77"/>
              </a:rPr>
              <a:t>4 4</a:t>
            </a:r>
          </a:p>
          <a:p>
            <a:r>
              <a:rPr lang="en-US" dirty="0">
                <a:latin typeface="Monaco" pitchFamily="2" charset="77"/>
              </a:rPr>
              <a:t>direct</a:t>
            </a:r>
          </a:p>
          <a:p>
            <a:r>
              <a:rPr lang="en-US" dirty="0">
                <a:latin typeface="Monaco" pitchFamily="2" charset="77"/>
              </a:rPr>
              <a:t>0.000000 0.000000 0.000000 Na</a:t>
            </a:r>
          </a:p>
          <a:p>
            <a:r>
              <a:rPr lang="en-US" dirty="0">
                <a:latin typeface="Monaco" pitchFamily="2" charset="77"/>
              </a:rPr>
              <a:t>0.000000 0.500000 0.500000 Na</a:t>
            </a:r>
          </a:p>
          <a:p>
            <a:r>
              <a:rPr lang="en-US" dirty="0">
                <a:latin typeface="Monaco" pitchFamily="2" charset="77"/>
              </a:rPr>
              <a:t>0.500000 0.000000 0.500000 Na</a:t>
            </a:r>
          </a:p>
          <a:p>
            <a:r>
              <a:rPr lang="en-US" dirty="0">
                <a:latin typeface="Monaco" pitchFamily="2" charset="77"/>
              </a:rPr>
              <a:t>0.500000 0.500000 0.000000 Na</a:t>
            </a:r>
          </a:p>
          <a:p>
            <a:r>
              <a:rPr lang="en-US" dirty="0">
                <a:latin typeface="Monaco" pitchFamily="2" charset="77"/>
              </a:rPr>
              <a:t>0.500000 0.000000 0.000000 Cl</a:t>
            </a:r>
          </a:p>
          <a:p>
            <a:r>
              <a:rPr lang="en-US" dirty="0">
                <a:latin typeface="Monaco" pitchFamily="2" charset="77"/>
              </a:rPr>
              <a:t>0.500000 0.500000 0.500000 Cl</a:t>
            </a:r>
          </a:p>
          <a:p>
            <a:r>
              <a:rPr lang="en-US" dirty="0">
                <a:latin typeface="Monaco" pitchFamily="2" charset="77"/>
              </a:rPr>
              <a:t>0.000000 0.000000 0.500000 Cl</a:t>
            </a:r>
          </a:p>
          <a:p>
            <a:r>
              <a:rPr lang="en-US" dirty="0">
                <a:latin typeface="Monaco" pitchFamily="2" charset="77"/>
              </a:rPr>
              <a:t>0.000000 0.500000 0.000000 Cl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NaCl Crystal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E4591-2780-144E-B8CF-BD3A57247E7F}"/>
              </a:ext>
            </a:extLst>
          </p:cNvPr>
          <p:cNvSpPr/>
          <p:nvPr/>
        </p:nvSpPr>
        <p:spPr>
          <a:xfrm>
            <a:off x="1038803" y="3448417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Number of atoms of each type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935550-166C-D249-9B06-7B9825AC5BD0}"/>
              </a:ext>
            </a:extLst>
          </p:cNvPr>
          <p:cNvSpPr/>
          <p:nvPr/>
        </p:nvSpPr>
        <p:spPr>
          <a:xfrm>
            <a:off x="1038803" y="3172522"/>
            <a:ext cx="6476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Chemical Symbol(s) in the same order as their count below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705F10-D32C-9646-9381-DDCAEDE98E73}"/>
              </a:ext>
            </a:extLst>
          </p:cNvPr>
          <p:cNvSpPr/>
          <p:nvPr/>
        </p:nvSpPr>
        <p:spPr>
          <a:xfrm>
            <a:off x="1447117" y="3707315"/>
            <a:ext cx="47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positions with respect to a cell of length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616AA6-C97B-A241-9344-76F4E6236CD4}"/>
              </a:ext>
            </a:extLst>
          </p:cNvPr>
          <p:cNvSpPr/>
          <p:nvPr/>
        </p:nvSpPr>
        <p:spPr>
          <a:xfrm>
            <a:off x="4440478" y="4496667"/>
            <a:ext cx="1621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x, y and z coordinates of each atom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D4D6C0-B408-3C4F-B20A-2E1CA1F4C173}"/>
              </a:ext>
            </a:extLst>
          </p:cNvPr>
          <p:cNvSpPr txBox="1">
            <a:spLocks/>
          </p:cNvSpPr>
          <p:nvPr/>
        </p:nvSpPr>
        <p:spPr>
          <a:xfrm>
            <a:off x="-79967" y="1204917"/>
            <a:ext cx="10982325" cy="537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Open the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POSCAR_NaCl.vasp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in Jupyterlab editor. </a:t>
            </a:r>
          </a:p>
          <a:p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76773-0FCD-8547-85DC-756FB8DF67E6}"/>
              </a:ext>
            </a:extLst>
          </p:cNvPr>
          <p:cNvSpPr/>
          <p:nvPr/>
        </p:nvSpPr>
        <p:spPr>
          <a:xfrm>
            <a:off x="7488512" y="3797003"/>
            <a:ext cx="4331100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0.000000 0.000000 0.000000 Na</a:t>
            </a:r>
          </a:p>
          <a:p>
            <a:r>
              <a:rPr lang="en-US" dirty="0">
                <a:latin typeface="Monaco" pitchFamily="2" charset="77"/>
              </a:rPr>
              <a:t>0.000000 0.500000 0.500000 Na</a:t>
            </a:r>
          </a:p>
          <a:p>
            <a:r>
              <a:rPr lang="en-US" dirty="0">
                <a:latin typeface="Monaco" pitchFamily="2" charset="77"/>
              </a:rPr>
              <a:t>0.500000 0.000000 0.500000 Na</a:t>
            </a:r>
          </a:p>
          <a:p>
            <a:r>
              <a:rPr lang="en-US" dirty="0">
                <a:latin typeface="Monaco" pitchFamily="2" charset="77"/>
              </a:rPr>
              <a:t>0.500000 0.500000 0.000000 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1F610-69D3-A44F-ADB5-AD32C32B93D4}"/>
              </a:ext>
            </a:extLst>
          </p:cNvPr>
          <p:cNvSpPr/>
          <p:nvPr/>
        </p:nvSpPr>
        <p:spPr>
          <a:xfrm>
            <a:off x="7488512" y="5235331"/>
            <a:ext cx="4182555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Monaco" pitchFamily="2" charset="77"/>
              </a:rPr>
              <a:t>0.500000 0.500000 0.500000 Cl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FB604F-A54F-044D-B78D-54291DA5FDDC}"/>
              </a:ext>
            </a:extLst>
          </p:cNvPr>
          <p:cNvSpPr/>
          <p:nvPr/>
        </p:nvSpPr>
        <p:spPr>
          <a:xfrm>
            <a:off x="7458170" y="5716646"/>
            <a:ext cx="4361442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0.500000 0.000000 0.000000 Cl</a:t>
            </a:r>
          </a:p>
          <a:p>
            <a:r>
              <a:rPr lang="en-US" dirty="0">
                <a:latin typeface="Monaco" pitchFamily="2" charset="77"/>
              </a:rPr>
              <a:t>0.000000 0.000000 0.500000 Cl</a:t>
            </a:r>
          </a:p>
          <a:p>
            <a:r>
              <a:rPr lang="en-US" dirty="0">
                <a:latin typeface="Monaco" pitchFamily="2" charset="77"/>
              </a:rPr>
              <a:t>0.000000 0.500000 0.000000 Cl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C20C38-AD8A-F14E-9727-BA983AAEE76B}"/>
              </a:ext>
            </a:extLst>
          </p:cNvPr>
          <p:cNvSpPr/>
          <p:nvPr/>
        </p:nvSpPr>
        <p:spPr>
          <a:xfrm>
            <a:off x="8994416" y="3263751"/>
            <a:ext cx="2366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Recall the Au FCC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C6100C-8FE2-194D-A550-A8AB5285E655}"/>
              </a:ext>
            </a:extLst>
          </p:cNvPr>
          <p:cNvSpPr/>
          <p:nvPr/>
        </p:nvSpPr>
        <p:spPr>
          <a:xfrm>
            <a:off x="6383134" y="5235331"/>
            <a:ext cx="1013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Fe BCC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0EF7AC-25C4-EF40-98DF-76EF81157D07}"/>
              </a:ext>
            </a:extLst>
          </p:cNvPr>
          <p:cNvSpPr/>
          <p:nvPr/>
        </p:nvSpPr>
        <p:spPr>
          <a:xfrm>
            <a:off x="6186073" y="5932714"/>
            <a:ext cx="1272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Cl on each axis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0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0"/>
            <a:ext cx="10651414" cy="5154179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1C865B2-CBB6-3049-99EC-C1906640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25208"/>
              </p:ext>
            </p:extLst>
          </p:nvPr>
        </p:nvGraphicFramePr>
        <p:xfrm>
          <a:off x="1681485" y="172115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1446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0646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1595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176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Measured lattice parameter a(</a:t>
                      </a:r>
                      <a:r>
                        <a:rPr lang="en-US" dirty="0" err="1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Å</a:t>
                      </a:r>
                      <a:r>
                        <a:rPr lang="en-US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Measured </a:t>
                      </a:r>
                    </a:p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d-1NN (</a:t>
                      </a:r>
                      <a:r>
                        <a:rPr lang="en-US" dirty="0" err="1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Å</a:t>
                      </a:r>
                      <a:r>
                        <a:rPr lang="en-US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Experimental a(A)</a:t>
                      </a:r>
                      <a:r>
                        <a:rPr lang="en-US" baseline="30000" dirty="0">
                          <a:latin typeface="Comic Sans MS" panose="030F0902030302020204" pitchFamily="66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en-US" dirty="0">
                        <a:latin typeface="Comic Sans MS" panose="030F0902030302020204" pitchFamily="66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</a:rPr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</a:rPr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</a:rPr>
                        <a:t>NaCl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5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E8DF10-99EE-684F-A76A-501B164FDEA8}"/>
              </a:ext>
            </a:extLst>
          </p:cNvPr>
          <p:cNvSpPr txBox="1"/>
          <p:nvPr/>
        </p:nvSpPr>
        <p:spPr>
          <a:xfrm>
            <a:off x="348343" y="6226629"/>
            <a:ext cx="779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* Google search lattice parameter of gold/Fe/NaCl and fill in the value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B36F5DD-6413-DB4A-B4C8-F2A055E09CE7}"/>
              </a:ext>
            </a:extLst>
          </p:cNvPr>
          <p:cNvSpPr txBox="1">
            <a:spLocks/>
          </p:cNvSpPr>
          <p:nvPr/>
        </p:nvSpPr>
        <p:spPr>
          <a:xfrm>
            <a:off x="119000" y="1091492"/>
            <a:ext cx="10982325" cy="537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Fill out the following table after measuring the distances in VESTA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Compare with the known value in literature from experiments.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06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0"/>
            <a:ext cx="10651414" cy="51541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Copy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POSCAR_Au.vasp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a new file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POSCAR_Au_vacancy.vasp</a:t>
            </a:r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cp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POSCAR_Au.vasp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POSCAR_AU_vacancy.vasp</a:t>
            </a:r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Delete on Au atom and save it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Open it in VESTA. Can you see the vacancy?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Repeat the same for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(copy to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POSCAR_Fe_vacancy.vasp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Delete the Fe atom at 0.5, 0.5, 0.5 and save the file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Open in VESTA. Notice the vacancy!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Copy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POSCAR_Fe.vasp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POSCAR_Fe_Au_defect.vasp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Change the atom type of 0.5, 0.5, 0.5 to Au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kind of defect did we create?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2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1050</TotalTime>
  <Words>806</Words>
  <Application>Microsoft Macintosh PowerPoint</Application>
  <PresentationFormat>Widescreen</PresentationFormat>
  <Paragraphs>194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Comic Sans MS</vt:lpstr>
      <vt:lpstr>Monaco</vt:lpstr>
      <vt:lpstr>Verdana</vt:lpstr>
      <vt:lpstr>Wingdings 3</vt:lpstr>
      <vt:lpstr>Wisp</vt:lpstr>
      <vt:lpstr>Introduction to  Materials Science: Hands-on</vt:lpstr>
      <vt:lpstr>LEARNING GOALS</vt:lpstr>
      <vt:lpstr>VESTA TO VIEW STRUCTURES</vt:lpstr>
      <vt:lpstr>VESTA TO VIEW STRUCTURES</vt:lpstr>
      <vt:lpstr>Au CRYSTAL STRUCTURE</vt:lpstr>
      <vt:lpstr>Au CRYSTAL STRUCTURE</vt:lpstr>
      <vt:lpstr>NaCl Crystal Structure</vt:lpstr>
      <vt:lpstr>EXERCISE 1</vt:lpstr>
      <vt:lpstr>EXERCISE 2</vt:lpstr>
      <vt:lpstr>EXERCISE 3</vt:lpstr>
      <vt:lpstr>EXERCISE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subject/>
  <dc:creator>Kumar, Aakash</dc:creator>
  <cp:keywords/>
  <dc:description/>
  <cp:lastModifiedBy>Kumar, Aakash</cp:lastModifiedBy>
  <cp:revision>223</cp:revision>
  <dcterms:created xsi:type="dcterms:W3CDTF">2021-07-02T04:13:01Z</dcterms:created>
  <dcterms:modified xsi:type="dcterms:W3CDTF">2021-07-14T05:12:39Z</dcterms:modified>
  <cp:category/>
</cp:coreProperties>
</file>