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8" r:id="rId5"/>
    <p:sldId id="288" r:id="rId6"/>
    <p:sldId id="272" r:id="rId7"/>
    <p:sldId id="291" r:id="rId8"/>
    <p:sldId id="312" r:id="rId9"/>
    <p:sldId id="313" r:id="rId10"/>
    <p:sldId id="281" r:id="rId11"/>
    <p:sldId id="319" r:id="rId12"/>
    <p:sldId id="280" r:id="rId13"/>
    <p:sldId id="271" r:id="rId14"/>
    <p:sldId id="314" r:id="rId15"/>
    <p:sldId id="315" r:id="rId16"/>
    <p:sldId id="317" r:id="rId17"/>
    <p:sldId id="316" r:id="rId18"/>
    <p:sldId id="318" r:id="rId19"/>
    <p:sldId id="290" r:id="rId20"/>
    <p:sldId id="277" r:id="rId21"/>
    <p:sldId id="287" r:id="rId22"/>
    <p:sldId id="289" r:id="rId23"/>
    <p:sldId id="274" r:id="rId24"/>
    <p:sldId id="320" r:id="rId25"/>
    <p:sldId id="321" r:id="rId26"/>
    <p:sldId id="322" r:id="rId27"/>
    <p:sldId id="323" r:id="rId28"/>
    <p:sldId id="324" r:id="rId29"/>
    <p:sldId id="325" r:id="rId30"/>
    <p:sldId id="270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24C6DB"/>
    <a:srgbClr val="3890C2"/>
    <a:srgbClr val="F8F8F8"/>
    <a:srgbClr val="F5F5F5"/>
    <a:srgbClr val="45BDD6"/>
    <a:srgbClr val="15234F"/>
    <a:srgbClr val="212339"/>
    <a:srgbClr val="232733"/>
    <a:srgbClr val="D18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6318" autoAdjust="0"/>
  </p:normalViewPr>
  <p:slideViewPr>
    <p:cSldViewPr snapToGrid="0">
      <p:cViewPr varScale="1">
        <p:scale>
          <a:sx n="106" d="100"/>
          <a:sy n="106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26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2BC3-C9C3-4B8C-AD89-8C0B7CB59F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C7B4-9605-4599-B96E-08FF27C13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10.xml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4.xml"/><Relationship Id="rId2" Type="http://schemas.openxmlformats.org/officeDocument/2006/relationships/image" Target="../media/image14.pn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17.xml"/><Relationship Id="rId2" Type="http://schemas.openxmlformats.org/officeDocument/2006/relationships/image" Target="../media/image20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tags" Target="../tags/tag25.xml"/><Relationship Id="rId2" Type="http://schemas.openxmlformats.org/officeDocument/2006/relationships/image" Target="../media/image28.png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5234F">
                  <a:alpha val="0"/>
                </a:srgbClr>
              </a:gs>
              <a:gs pos="100000">
                <a:srgbClr val="15234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495299" y="0"/>
            <a:ext cx="6540310" cy="685800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4078886" y="4769058"/>
            <a:ext cx="1984909" cy="245089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gradFill>
            <a:gsLst>
              <a:gs pos="25800">
                <a:srgbClr val="45BDD6">
                  <a:alpha val="57000"/>
                </a:srgbClr>
              </a:gs>
              <a:gs pos="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-1280543" y="-355719"/>
            <a:ext cx="2561084" cy="3162330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gradFill>
            <a:gsLst>
              <a:gs pos="25800">
                <a:srgbClr val="45BDD6">
                  <a:alpha val="57000"/>
                </a:srgbClr>
              </a:gs>
              <a:gs pos="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0807700" y="4760600"/>
            <a:ext cx="2569110" cy="317224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rgbClr val="45B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66925" y="2741930"/>
            <a:ext cx="9389110" cy="17824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5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电商后台管理系统</a:t>
            </a:r>
            <a:endParaRPr lang="zh-CN" altLang="en-US" sz="75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0300" y="5107940"/>
            <a:ext cx="9926320" cy="5003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课设小组：邱清源</a:t>
            </a:r>
            <a:r>
              <a:rPr lang="en-US" altLang="zh-CN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谢智斌</a:t>
            </a:r>
            <a:r>
              <a:rPr lang="en-US" altLang="zh-CN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朱俊伟</a:t>
            </a:r>
            <a:r>
              <a:rPr lang="en-US" altLang="zh-CN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李春雨</a:t>
            </a:r>
            <a:r>
              <a:rPr lang="en-US" altLang="zh-CN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安昊</a:t>
            </a:r>
            <a:r>
              <a:rPr lang="en-US" altLang="zh-CN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姚建明</a:t>
            </a:r>
            <a:endParaRPr lang="zh-CN" altLang="en-US" sz="24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Oval 1"/>
          <p:cNvSpPr/>
          <p:nvPr/>
        </p:nvSpPr>
        <p:spPr>
          <a:xfrm flipH="1">
            <a:off x="342899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Oval 13"/>
          <p:cNvSpPr/>
          <p:nvPr/>
        </p:nvSpPr>
        <p:spPr>
          <a:xfrm>
            <a:off x="825498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  <p:bldP spid="10" grpId="0" animBg="1"/>
      <p:bldP spid="13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035039" y="1711643"/>
            <a:ext cx="5331599" cy="718682"/>
            <a:chOff x="928274" y="2723985"/>
            <a:chExt cx="5331599" cy="718682"/>
          </a:xfrm>
        </p:grpSpPr>
        <p:sp>
          <p:nvSpPr>
            <p:cNvPr id="4" name="文本框 3"/>
            <p:cNvSpPr txBox="1"/>
            <p:nvPr/>
          </p:nvSpPr>
          <p:spPr>
            <a:xfrm>
              <a:off x="928274" y="2723985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开发技术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60767" y="3111832"/>
              <a:ext cx="5299106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305" y="1798175"/>
            <a:ext cx="3353830" cy="1697024"/>
            <a:chOff x="1465820" y="2325860"/>
            <a:chExt cx="3353830" cy="1697024"/>
          </a:xfrm>
        </p:grpSpPr>
        <p:sp>
          <p:nvSpPr>
            <p:cNvPr id="2" name="任意多边形: 形状 1"/>
            <p:cNvSpPr/>
            <p:nvPr/>
          </p:nvSpPr>
          <p:spPr>
            <a:xfrm flipH="1">
              <a:off x="1465820" y="2325860"/>
              <a:ext cx="3353830" cy="1697024"/>
            </a:xfrm>
            <a:custGeom>
              <a:avLst/>
              <a:gdLst>
                <a:gd name="connsiteX0" fmla="*/ 796771 w 3555337"/>
                <a:gd name="connsiteY0" fmla="*/ 0 h 1798986"/>
                <a:gd name="connsiteX1" fmla="*/ 1354466 w 3555337"/>
                <a:gd name="connsiteY1" fmla="*/ 0 h 1798986"/>
                <a:gd name="connsiteX2" fmla="*/ 1437767 w 3555337"/>
                <a:gd name="connsiteY2" fmla="*/ 0 h 1798986"/>
                <a:gd name="connsiteX3" fmla="*/ 1715650 w 3555337"/>
                <a:gd name="connsiteY3" fmla="*/ 0 h 1798986"/>
                <a:gd name="connsiteX4" fmla="*/ 1995462 w 3555337"/>
                <a:gd name="connsiteY4" fmla="*/ 0 h 1798986"/>
                <a:gd name="connsiteX5" fmla="*/ 2078763 w 3555337"/>
                <a:gd name="connsiteY5" fmla="*/ 0 h 1798986"/>
                <a:gd name="connsiteX6" fmla="*/ 2273345 w 3555337"/>
                <a:gd name="connsiteY6" fmla="*/ 0 h 1798986"/>
                <a:gd name="connsiteX7" fmla="*/ 2356646 w 3555337"/>
                <a:gd name="connsiteY7" fmla="*/ 0 h 1798986"/>
                <a:gd name="connsiteX8" fmla="*/ 2636458 w 3555337"/>
                <a:gd name="connsiteY8" fmla="*/ 0 h 1798986"/>
                <a:gd name="connsiteX9" fmla="*/ 2914341 w 3555337"/>
                <a:gd name="connsiteY9" fmla="*/ 0 h 1798986"/>
                <a:gd name="connsiteX10" fmla="*/ 2997642 w 3555337"/>
                <a:gd name="connsiteY10" fmla="*/ 0 h 1798986"/>
                <a:gd name="connsiteX11" fmla="*/ 3555337 w 3555337"/>
                <a:gd name="connsiteY11" fmla="*/ 0 h 1798986"/>
                <a:gd name="connsiteX12" fmla="*/ 2758566 w 3555337"/>
                <a:gd name="connsiteY12" fmla="*/ 1798986 h 1798986"/>
                <a:gd name="connsiteX13" fmla="*/ 2200871 w 3555337"/>
                <a:gd name="connsiteY13" fmla="*/ 1798986 h 1798986"/>
                <a:gd name="connsiteX14" fmla="*/ 2117571 w 3555337"/>
                <a:gd name="connsiteY14" fmla="*/ 1798986 h 1798986"/>
                <a:gd name="connsiteX15" fmla="*/ 1839688 w 3555337"/>
                <a:gd name="connsiteY15" fmla="*/ 1798986 h 1798986"/>
                <a:gd name="connsiteX16" fmla="*/ 1559876 w 3555337"/>
                <a:gd name="connsiteY16" fmla="*/ 1798986 h 1798986"/>
                <a:gd name="connsiteX17" fmla="*/ 1476574 w 3555337"/>
                <a:gd name="connsiteY17" fmla="*/ 1798986 h 1798986"/>
                <a:gd name="connsiteX18" fmla="*/ 1281993 w 3555337"/>
                <a:gd name="connsiteY18" fmla="*/ 1798986 h 1798986"/>
                <a:gd name="connsiteX19" fmla="*/ 1198692 w 3555337"/>
                <a:gd name="connsiteY19" fmla="*/ 1798986 h 1798986"/>
                <a:gd name="connsiteX20" fmla="*/ 918879 w 3555337"/>
                <a:gd name="connsiteY20" fmla="*/ 1798986 h 1798986"/>
                <a:gd name="connsiteX21" fmla="*/ 640997 w 3555337"/>
                <a:gd name="connsiteY21" fmla="*/ 1798986 h 1798986"/>
                <a:gd name="connsiteX22" fmla="*/ 557695 w 3555337"/>
                <a:gd name="connsiteY22" fmla="*/ 1798986 h 1798986"/>
                <a:gd name="connsiteX23" fmla="*/ 0 w 3555337"/>
                <a:gd name="connsiteY23" fmla="*/ 1798986 h 1798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555337" h="1798986">
                  <a:moveTo>
                    <a:pt x="796771" y="0"/>
                  </a:moveTo>
                  <a:lnTo>
                    <a:pt x="1354466" y="0"/>
                  </a:lnTo>
                  <a:lnTo>
                    <a:pt x="1437767" y="0"/>
                  </a:lnTo>
                  <a:lnTo>
                    <a:pt x="1715650" y="0"/>
                  </a:lnTo>
                  <a:lnTo>
                    <a:pt x="1995462" y="0"/>
                  </a:lnTo>
                  <a:lnTo>
                    <a:pt x="2078763" y="0"/>
                  </a:lnTo>
                  <a:lnTo>
                    <a:pt x="2273345" y="0"/>
                  </a:lnTo>
                  <a:lnTo>
                    <a:pt x="2356646" y="0"/>
                  </a:lnTo>
                  <a:lnTo>
                    <a:pt x="2636458" y="0"/>
                  </a:lnTo>
                  <a:lnTo>
                    <a:pt x="2914341" y="0"/>
                  </a:lnTo>
                  <a:lnTo>
                    <a:pt x="2997642" y="0"/>
                  </a:lnTo>
                  <a:lnTo>
                    <a:pt x="3555337" y="0"/>
                  </a:lnTo>
                  <a:lnTo>
                    <a:pt x="2758566" y="1798986"/>
                  </a:lnTo>
                  <a:lnTo>
                    <a:pt x="2200871" y="1798986"/>
                  </a:lnTo>
                  <a:lnTo>
                    <a:pt x="2117571" y="1798986"/>
                  </a:lnTo>
                  <a:lnTo>
                    <a:pt x="1839688" y="1798986"/>
                  </a:lnTo>
                  <a:lnTo>
                    <a:pt x="1559876" y="1798986"/>
                  </a:lnTo>
                  <a:lnTo>
                    <a:pt x="1476574" y="1798986"/>
                  </a:lnTo>
                  <a:lnTo>
                    <a:pt x="1281993" y="1798986"/>
                  </a:lnTo>
                  <a:lnTo>
                    <a:pt x="1198692" y="1798986"/>
                  </a:lnTo>
                  <a:lnTo>
                    <a:pt x="918879" y="1798986"/>
                  </a:lnTo>
                  <a:lnTo>
                    <a:pt x="640997" y="1798986"/>
                  </a:lnTo>
                  <a:lnTo>
                    <a:pt x="557695" y="1798986"/>
                  </a:lnTo>
                  <a:lnTo>
                    <a:pt x="0" y="1798986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Oval 5"/>
            <p:cNvSpPr/>
            <p:nvPr/>
          </p:nvSpPr>
          <p:spPr>
            <a:xfrm>
              <a:off x="2933982" y="2577803"/>
              <a:ext cx="544505" cy="590550"/>
            </a:xfrm>
            <a:custGeom>
              <a:avLst/>
              <a:gdLst>
                <a:gd name="connsiteX0" fmla="*/ 546381 w 557893"/>
                <a:gd name="connsiteY0" fmla="*/ 346236 h 605070"/>
                <a:gd name="connsiteX1" fmla="*/ 547615 w 557893"/>
                <a:gd name="connsiteY1" fmla="*/ 346236 h 605070"/>
                <a:gd name="connsiteX2" fmla="*/ 557863 w 557893"/>
                <a:gd name="connsiteY2" fmla="*/ 357510 h 605070"/>
                <a:gd name="connsiteX3" fmla="*/ 554352 w 557893"/>
                <a:gd name="connsiteY3" fmla="*/ 433777 h 605070"/>
                <a:gd name="connsiteX4" fmla="*/ 548374 w 557893"/>
                <a:gd name="connsiteY4" fmla="*/ 445146 h 605070"/>
                <a:gd name="connsiteX5" fmla="*/ 544484 w 557893"/>
                <a:gd name="connsiteY5" fmla="*/ 446283 h 605070"/>
                <a:gd name="connsiteX6" fmla="*/ 536987 w 557893"/>
                <a:gd name="connsiteY6" fmla="*/ 441736 h 605070"/>
                <a:gd name="connsiteX7" fmla="*/ 513359 w 557893"/>
                <a:gd name="connsiteY7" fmla="*/ 418334 h 605070"/>
                <a:gd name="connsiteX8" fmla="*/ 504629 w 557893"/>
                <a:gd name="connsiteY8" fmla="*/ 427051 h 605070"/>
                <a:gd name="connsiteX9" fmla="*/ 432320 w 557893"/>
                <a:gd name="connsiteY9" fmla="*/ 499244 h 605070"/>
                <a:gd name="connsiteX10" fmla="*/ 425868 w 557893"/>
                <a:gd name="connsiteY10" fmla="*/ 505686 h 605070"/>
                <a:gd name="connsiteX11" fmla="*/ 410115 w 557893"/>
                <a:gd name="connsiteY11" fmla="*/ 521413 h 605070"/>
                <a:gd name="connsiteX12" fmla="*/ 335720 w 557893"/>
                <a:gd name="connsiteY12" fmla="*/ 595691 h 605070"/>
                <a:gd name="connsiteX13" fmla="*/ 331354 w 557893"/>
                <a:gd name="connsiteY13" fmla="*/ 600049 h 605070"/>
                <a:gd name="connsiteX14" fmla="*/ 319208 w 557893"/>
                <a:gd name="connsiteY14" fmla="*/ 605070 h 605070"/>
                <a:gd name="connsiteX15" fmla="*/ 307062 w 557893"/>
                <a:gd name="connsiteY15" fmla="*/ 600049 h 605070"/>
                <a:gd name="connsiteX16" fmla="*/ 302792 w 557893"/>
                <a:gd name="connsiteY16" fmla="*/ 595691 h 605070"/>
                <a:gd name="connsiteX17" fmla="*/ 286945 w 557893"/>
                <a:gd name="connsiteY17" fmla="*/ 579963 h 605070"/>
                <a:gd name="connsiteX18" fmla="*/ 212549 w 557893"/>
                <a:gd name="connsiteY18" fmla="*/ 505686 h 605070"/>
                <a:gd name="connsiteX19" fmla="*/ 208943 w 557893"/>
                <a:gd name="connsiteY19" fmla="*/ 501991 h 605070"/>
                <a:gd name="connsiteX20" fmla="*/ 130846 w 557893"/>
                <a:gd name="connsiteY20" fmla="*/ 579963 h 605070"/>
                <a:gd name="connsiteX21" fmla="*/ 118700 w 557893"/>
                <a:gd name="connsiteY21" fmla="*/ 584985 h 605070"/>
                <a:gd name="connsiteX22" fmla="*/ 106554 w 557893"/>
                <a:gd name="connsiteY22" fmla="*/ 579963 h 605070"/>
                <a:gd name="connsiteX23" fmla="*/ 102283 w 557893"/>
                <a:gd name="connsiteY23" fmla="*/ 575605 h 605070"/>
                <a:gd name="connsiteX24" fmla="*/ 102283 w 557893"/>
                <a:gd name="connsiteY24" fmla="*/ 551257 h 605070"/>
                <a:gd name="connsiteX25" fmla="*/ 192431 w 557893"/>
                <a:gd name="connsiteY25" fmla="*/ 461158 h 605070"/>
                <a:gd name="connsiteX26" fmla="*/ 196797 w 557893"/>
                <a:gd name="connsiteY26" fmla="*/ 456894 h 605070"/>
                <a:gd name="connsiteX27" fmla="*/ 208943 w 557893"/>
                <a:gd name="connsiteY27" fmla="*/ 451873 h 605070"/>
                <a:gd name="connsiteX28" fmla="*/ 221089 w 557893"/>
                <a:gd name="connsiteY28" fmla="*/ 456894 h 605070"/>
                <a:gd name="connsiteX29" fmla="*/ 225359 w 557893"/>
                <a:gd name="connsiteY29" fmla="*/ 461158 h 605070"/>
                <a:gd name="connsiteX30" fmla="*/ 241206 w 557893"/>
                <a:gd name="connsiteY30" fmla="*/ 476979 h 605070"/>
                <a:gd name="connsiteX31" fmla="*/ 315602 w 557893"/>
                <a:gd name="connsiteY31" fmla="*/ 551257 h 605070"/>
                <a:gd name="connsiteX32" fmla="*/ 319208 w 557893"/>
                <a:gd name="connsiteY32" fmla="*/ 554952 h 605070"/>
                <a:gd name="connsiteX33" fmla="*/ 381458 w 557893"/>
                <a:gd name="connsiteY33" fmla="*/ 492801 h 605070"/>
                <a:gd name="connsiteX34" fmla="*/ 397305 w 557893"/>
                <a:gd name="connsiteY34" fmla="*/ 476979 h 605070"/>
                <a:gd name="connsiteX35" fmla="*/ 403758 w 557893"/>
                <a:gd name="connsiteY35" fmla="*/ 470537 h 605070"/>
                <a:gd name="connsiteX36" fmla="*/ 476161 w 557893"/>
                <a:gd name="connsiteY36" fmla="*/ 398439 h 605070"/>
                <a:gd name="connsiteX37" fmla="*/ 484986 w 557893"/>
                <a:gd name="connsiteY37" fmla="*/ 389533 h 605070"/>
                <a:gd name="connsiteX38" fmla="*/ 460788 w 557893"/>
                <a:gd name="connsiteY38" fmla="*/ 365563 h 605070"/>
                <a:gd name="connsiteX39" fmla="*/ 457752 w 557893"/>
                <a:gd name="connsiteY39" fmla="*/ 355236 h 605070"/>
                <a:gd name="connsiteX40" fmla="*/ 468000 w 557893"/>
                <a:gd name="connsiteY40" fmla="*/ 349931 h 605070"/>
                <a:gd name="connsiteX41" fmla="*/ 546381 w 557893"/>
                <a:gd name="connsiteY41" fmla="*/ 346236 h 605070"/>
                <a:gd name="connsiteX42" fmla="*/ 278625 w 557893"/>
                <a:gd name="connsiteY42" fmla="*/ 278352 h 605070"/>
                <a:gd name="connsiteX43" fmla="*/ 371816 w 557893"/>
                <a:gd name="connsiteY43" fmla="*/ 329810 h 605070"/>
                <a:gd name="connsiteX44" fmla="*/ 412053 w 557893"/>
                <a:gd name="connsiteY44" fmla="*/ 405338 h 605070"/>
                <a:gd name="connsiteX45" fmla="*/ 412148 w 557893"/>
                <a:gd name="connsiteY45" fmla="*/ 405717 h 605070"/>
                <a:gd name="connsiteX46" fmla="*/ 412148 w 557893"/>
                <a:gd name="connsiteY46" fmla="*/ 408086 h 605070"/>
                <a:gd name="connsiteX47" fmla="*/ 412243 w 557893"/>
                <a:gd name="connsiteY47" fmla="*/ 412919 h 605070"/>
                <a:gd name="connsiteX48" fmla="*/ 379123 w 557893"/>
                <a:gd name="connsiteY48" fmla="*/ 445992 h 605070"/>
                <a:gd name="connsiteX49" fmla="*/ 372670 w 557893"/>
                <a:gd name="connsiteY49" fmla="*/ 452436 h 605070"/>
                <a:gd name="connsiteX50" fmla="*/ 356822 w 557893"/>
                <a:gd name="connsiteY50" fmla="*/ 468262 h 605070"/>
                <a:gd name="connsiteX51" fmla="*/ 319147 w 557893"/>
                <a:gd name="connsiteY51" fmla="*/ 505884 h 605070"/>
                <a:gd name="connsiteX52" fmla="*/ 265623 w 557893"/>
                <a:gd name="connsiteY52" fmla="*/ 452436 h 605070"/>
                <a:gd name="connsiteX53" fmla="*/ 249775 w 557893"/>
                <a:gd name="connsiteY53" fmla="*/ 436705 h 605070"/>
                <a:gd name="connsiteX54" fmla="*/ 245505 w 557893"/>
                <a:gd name="connsiteY54" fmla="*/ 432346 h 605070"/>
                <a:gd name="connsiteX55" fmla="*/ 208779 w 557893"/>
                <a:gd name="connsiteY55" fmla="*/ 417184 h 605070"/>
                <a:gd name="connsiteX56" fmla="*/ 172148 w 557893"/>
                <a:gd name="connsiteY56" fmla="*/ 432346 h 605070"/>
                <a:gd name="connsiteX57" fmla="*/ 167782 w 557893"/>
                <a:gd name="connsiteY57" fmla="*/ 436705 h 605070"/>
                <a:gd name="connsiteX58" fmla="*/ 89490 w 557893"/>
                <a:gd name="connsiteY58" fmla="*/ 514887 h 605070"/>
                <a:gd name="connsiteX59" fmla="*/ 190 w 557893"/>
                <a:gd name="connsiteY59" fmla="*/ 514792 h 605070"/>
                <a:gd name="connsiteX60" fmla="*/ 0 w 557893"/>
                <a:gd name="connsiteY60" fmla="*/ 405433 h 605070"/>
                <a:gd name="connsiteX61" fmla="*/ 40237 w 557893"/>
                <a:gd name="connsiteY61" fmla="*/ 329904 h 605070"/>
                <a:gd name="connsiteX62" fmla="*/ 133429 w 557893"/>
                <a:gd name="connsiteY62" fmla="*/ 278447 h 605070"/>
                <a:gd name="connsiteX63" fmla="*/ 172527 w 557893"/>
                <a:gd name="connsiteY63" fmla="*/ 401926 h 605070"/>
                <a:gd name="connsiteX64" fmla="*/ 195398 w 557893"/>
                <a:gd name="connsiteY64" fmla="*/ 337201 h 605070"/>
                <a:gd name="connsiteX65" fmla="*/ 205932 w 557893"/>
                <a:gd name="connsiteY65" fmla="*/ 278447 h 605070"/>
                <a:gd name="connsiteX66" fmla="*/ 206121 w 557893"/>
                <a:gd name="connsiteY66" fmla="*/ 278447 h 605070"/>
                <a:gd name="connsiteX67" fmla="*/ 206406 w 557893"/>
                <a:gd name="connsiteY67" fmla="*/ 278447 h 605070"/>
                <a:gd name="connsiteX68" fmla="*/ 216940 w 557893"/>
                <a:gd name="connsiteY68" fmla="*/ 337201 h 605070"/>
                <a:gd name="connsiteX69" fmla="*/ 239811 w 557893"/>
                <a:gd name="connsiteY69" fmla="*/ 401926 h 605070"/>
                <a:gd name="connsiteX70" fmla="*/ 406730 w 557893"/>
                <a:gd name="connsiteY70" fmla="*/ 85850 h 605070"/>
                <a:gd name="connsiteX71" fmla="*/ 412614 w 557893"/>
                <a:gd name="connsiteY71" fmla="*/ 85850 h 605070"/>
                <a:gd name="connsiteX72" fmla="*/ 426185 w 557893"/>
                <a:gd name="connsiteY72" fmla="*/ 99398 h 605070"/>
                <a:gd name="connsiteX73" fmla="*/ 435770 w 557893"/>
                <a:gd name="connsiteY73" fmla="*/ 110483 h 605070"/>
                <a:gd name="connsiteX74" fmla="*/ 456838 w 557893"/>
                <a:gd name="connsiteY74" fmla="*/ 116641 h 605070"/>
                <a:gd name="connsiteX75" fmla="*/ 460728 w 557893"/>
                <a:gd name="connsiteY75" fmla="*/ 124788 h 605070"/>
                <a:gd name="connsiteX76" fmla="*/ 455509 w 557893"/>
                <a:gd name="connsiteY76" fmla="*/ 142221 h 605070"/>
                <a:gd name="connsiteX77" fmla="*/ 446778 w 557893"/>
                <a:gd name="connsiteY77" fmla="*/ 145821 h 605070"/>
                <a:gd name="connsiteX78" fmla="*/ 413563 w 557893"/>
                <a:gd name="connsiteY78" fmla="*/ 139284 h 605070"/>
                <a:gd name="connsiteX79" fmla="*/ 404642 w 557893"/>
                <a:gd name="connsiteY79" fmla="*/ 141084 h 605070"/>
                <a:gd name="connsiteX80" fmla="*/ 401511 w 557893"/>
                <a:gd name="connsiteY80" fmla="*/ 163443 h 605070"/>
                <a:gd name="connsiteX81" fmla="*/ 415936 w 557893"/>
                <a:gd name="connsiteY81" fmla="*/ 171496 h 605070"/>
                <a:gd name="connsiteX82" fmla="*/ 442223 w 557893"/>
                <a:gd name="connsiteY82" fmla="*/ 183338 h 605070"/>
                <a:gd name="connsiteX83" fmla="*/ 457407 w 557893"/>
                <a:gd name="connsiteY83" fmla="*/ 255152 h 605070"/>
                <a:gd name="connsiteX84" fmla="*/ 431214 w 557893"/>
                <a:gd name="connsiteY84" fmla="*/ 271921 h 605070"/>
                <a:gd name="connsiteX85" fmla="*/ 424951 w 557893"/>
                <a:gd name="connsiteY85" fmla="*/ 280258 h 605070"/>
                <a:gd name="connsiteX86" fmla="*/ 424951 w 557893"/>
                <a:gd name="connsiteY86" fmla="*/ 294185 h 605070"/>
                <a:gd name="connsiteX87" fmla="*/ 418688 w 557893"/>
                <a:gd name="connsiteY87" fmla="*/ 300627 h 605070"/>
                <a:gd name="connsiteX88" fmla="*/ 403693 w 557893"/>
                <a:gd name="connsiteY88" fmla="*/ 300627 h 605070"/>
                <a:gd name="connsiteX89" fmla="*/ 397240 w 557893"/>
                <a:gd name="connsiteY89" fmla="*/ 293806 h 605070"/>
                <a:gd name="connsiteX90" fmla="*/ 397050 w 557893"/>
                <a:gd name="connsiteY90" fmla="*/ 283669 h 605070"/>
                <a:gd name="connsiteX91" fmla="*/ 389648 w 557893"/>
                <a:gd name="connsiteY91" fmla="*/ 274668 h 605070"/>
                <a:gd name="connsiteX92" fmla="*/ 362886 w 557893"/>
                <a:gd name="connsiteY92" fmla="*/ 267089 h 605070"/>
                <a:gd name="connsiteX93" fmla="*/ 357192 w 557893"/>
                <a:gd name="connsiteY93" fmla="*/ 255246 h 605070"/>
                <a:gd name="connsiteX94" fmla="*/ 361653 w 557893"/>
                <a:gd name="connsiteY94" fmla="*/ 239804 h 605070"/>
                <a:gd name="connsiteX95" fmla="*/ 370668 w 557893"/>
                <a:gd name="connsiteY95" fmla="*/ 236014 h 605070"/>
                <a:gd name="connsiteX96" fmla="*/ 400277 w 557893"/>
                <a:gd name="connsiteY96" fmla="*/ 244920 h 605070"/>
                <a:gd name="connsiteX97" fmla="*/ 419732 w 557893"/>
                <a:gd name="connsiteY97" fmla="*/ 242362 h 605070"/>
                <a:gd name="connsiteX98" fmla="*/ 423243 w 557893"/>
                <a:gd name="connsiteY98" fmla="*/ 215929 h 605070"/>
                <a:gd name="connsiteX99" fmla="*/ 412234 w 557893"/>
                <a:gd name="connsiteY99" fmla="*/ 209487 h 605070"/>
                <a:gd name="connsiteX100" fmla="*/ 382056 w 557893"/>
                <a:gd name="connsiteY100" fmla="*/ 196033 h 605070"/>
                <a:gd name="connsiteX101" fmla="*/ 357857 w 557893"/>
                <a:gd name="connsiteY101" fmla="*/ 155105 h 605070"/>
                <a:gd name="connsiteX102" fmla="*/ 390882 w 557893"/>
                <a:gd name="connsiteY102" fmla="*/ 113230 h 605070"/>
                <a:gd name="connsiteX103" fmla="*/ 399138 w 557893"/>
                <a:gd name="connsiteY103" fmla="*/ 102051 h 605070"/>
                <a:gd name="connsiteX104" fmla="*/ 399138 w 557893"/>
                <a:gd name="connsiteY104" fmla="*/ 93429 h 605070"/>
                <a:gd name="connsiteX105" fmla="*/ 406730 w 557893"/>
                <a:gd name="connsiteY105" fmla="*/ 85850 h 605070"/>
                <a:gd name="connsiteX106" fmla="*/ 205945 w 557893"/>
                <a:gd name="connsiteY106" fmla="*/ 50 h 605070"/>
                <a:gd name="connsiteX107" fmla="*/ 302823 w 557893"/>
                <a:gd name="connsiteY107" fmla="*/ 99179 h 605070"/>
                <a:gd name="connsiteX108" fmla="*/ 206514 w 557893"/>
                <a:gd name="connsiteY108" fmla="*/ 250620 h 605070"/>
                <a:gd name="connsiteX109" fmla="*/ 205945 w 557893"/>
                <a:gd name="connsiteY109" fmla="*/ 250620 h 605070"/>
                <a:gd name="connsiteX110" fmla="*/ 205281 w 557893"/>
                <a:gd name="connsiteY110" fmla="*/ 250620 h 605070"/>
                <a:gd name="connsiteX111" fmla="*/ 108972 w 557893"/>
                <a:gd name="connsiteY111" fmla="*/ 99179 h 605070"/>
                <a:gd name="connsiteX112" fmla="*/ 205945 w 557893"/>
                <a:gd name="connsiteY112" fmla="*/ 50 h 6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57893" h="605070">
                  <a:moveTo>
                    <a:pt x="546381" y="346236"/>
                  </a:moveTo>
                  <a:lnTo>
                    <a:pt x="547615" y="346236"/>
                  </a:lnTo>
                  <a:cubicBezTo>
                    <a:pt x="555112" y="346236"/>
                    <a:pt x="558243" y="349647"/>
                    <a:pt x="557863" y="357510"/>
                  </a:cubicBezTo>
                  <a:cubicBezTo>
                    <a:pt x="556725" y="382901"/>
                    <a:pt x="555491" y="408386"/>
                    <a:pt x="554352" y="433777"/>
                  </a:cubicBezTo>
                  <a:cubicBezTo>
                    <a:pt x="554068" y="438420"/>
                    <a:pt x="553024" y="442588"/>
                    <a:pt x="548374" y="445146"/>
                  </a:cubicBezTo>
                  <a:cubicBezTo>
                    <a:pt x="546856" y="445904"/>
                    <a:pt x="545622" y="446283"/>
                    <a:pt x="544484" y="446283"/>
                  </a:cubicBezTo>
                  <a:cubicBezTo>
                    <a:pt x="541257" y="446283"/>
                    <a:pt x="539170" y="443915"/>
                    <a:pt x="536987" y="441736"/>
                  </a:cubicBezTo>
                  <a:lnTo>
                    <a:pt x="513359" y="418334"/>
                  </a:lnTo>
                  <a:lnTo>
                    <a:pt x="504629" y="427051"/>
                  </a:lnTo>
                  <a:lnTo>
                    <a:pt x="432320" y="499244"/>
                  </a:lnTo>
                  <a:lnTo>
                    <a:pt x="425868" y="505686"/>
                  </a:lnTo>
                  <a:lnTo>
                    <a:pt x="410115" y="521413"/>
                  </a:lnTo>
                  <a:lnTo>
                    <a:pt x="335720" y="595691"/>
                  </a:lnTo>
                  <a:lnTo>
                    <a:pt x="331354" y="600049"/>
                  </a:lnTo>
                  <a:cubicBezTo>
                    <a:pt x="328128" y="603459"/>
                    <a:pt x="323668" y="605070"/>
                    <a:pt x="319208" y="605070"/>
                  </a:cubicBezTo>
                  <a:cubicBezTo>
                    <a:pt x="314843" y="605070"/>
                    <a:pt x="310478" y="603459"/>
                    <a:pt x="307062" y="600049"/>
                  </a:cubicBezTo>
                  <a:lnTo>
                    <a:pt x="302792" y="595691"/>
                  </a:lnTo>
                  <a:lnTo>
                    <a:pt x="286945" y="579963"/>
                  </a:lnTo>
                  <a:lnTo>
                    <a:pt x="212549" y="505686"/>
                  </a:lnTo>
                  <a:lnTo>
                    <a:pt x="208943" y="501991"/>
                  </a:lnTo>
                  <a:lnTo>
                    <a:pt x="130846" y="579963"/>
                  </a:lnTo>
                  <a:cubicBezTo>
                    <a:pt x="127525" y="583374"/>
                    <a:pt x="123160" y="584985"/>
                    <a:pt x="118700" y="584985"/>
                  </a:cubicBezTo>
                  <a:cubicBezTo>
                    <a:pt x="114240" y="584985"/>
                    <a:pt x="109970" y="583374"/>
                    <a:pt x="106554" y="579963"/>
                  </a:cubicBezTo>
                  <a:lnTo>
                    <a:pt x="102283" y="575605"/>
                  </a:lnTo>
                  <a:cubicBezTo>
                    <a:pt x="95546" y="568973"/>
                    <a:pt x="95546" y="557983"/>
                    <a:pt x="102283" y="551257"/>
                  </a:cubicBezTo>
                  <a:lnTo>
                    <a:pt x="192431" y="461158"/>
                  </a:lnTo>
                  <a:lnTo>
                    <a:pt x="196797" y="456894"/>
                  </a:lnTo>
                  <a:cubicBezTo>
                    <a:pt x="200023" y="453483"/>
                    <a:pt x="204483" y="451873"/>
                    <a:pt x="208943" y="451873"/>
                  </a:cubicBezTo>
                  <a:cubicBezTo>
                    <a:pt x="213308" y="451873"/>
                    <a:pt x="217673" y="453483"/>
                    <a:pt x="221089" y="456894"/>
                  </a:cubicBezTo>
                  <a:lnTo>
                    <a:pt x="225359" y="461158"/>
                  </a:lnTo>
                  <a:lnTo>
                    <a:pt x="241206" y="476979"/>
                  </a:lnTo>
                  <a:lnTo>
                    <a:pt x="315602" y="551257"/>
                  </a:lnTo>
                  <a:lnTo>
                    <a:pt x="319208" y="554952"/>
                  </a:lnTo>
                  <a:lnTo>
                    <a:pt x="381458" y="492801"/>
                  </a:lnTo>
                  <a:lnTo>
                    <a:pt x="397305" y="476979"/>
                  </a:lnTo>
                  <a:lnTo>
                    <a:pt x="403758" y="470537"/>
                  </a:lnTo>
                  <a:lnTo>
                    <a:pt x="476161" y="398439"/>
                  </a:lnTo>
                  <a:lnTo>
                    <a:pt x="484986" y="389533"/>
                  </a:lnTo>
                  <a:cubicBezTo>
                    <a:pt x="476730" y="381764"/>
                    <a:pt x="468759" y="373616"/>
                    <a:pt x="460788" y="365563"/>
                  </a:cubicBezTo>
                  <a:cubicBezTo>
                    <a:pt x="458036" y="362816"/>
                    <a:pt x="455474" y="359974"/>
                    <a:pt x="457752" y="355236"/>
                  </a:cubicBezTo>
                  <a:cubicBezTo>
                    <a:pt x="459934" y="350310"/>
                    <a:pt x="464015" y="350120"/>
                    <a:pt x="468000" y="349931"/>
                  </a:cubicBezTo>
                  <a:cubicBezTo>
                    <a:pt x="494095" y="348605"/>
                    <a:pt x="520286" y="347468"/>
                    <a:pt x="546381" y="346236"/>
                  </a:cubicBezTo>
                  <a:close/>
                  <a:moveTo>
                    <a:pt x="278625" y="278352"/>
                  </a:moveTo>
                  <a:cubicBezTo>
                    <a:pt x="278625" y="278352"/>
                    <a:pt x="327877" y="302233"/>
                    <a:pt x="371816" y="329810"/>
                  </a:cubicBezTo>
                  <a:cubicBezTo>
                    <a:pt x="404936" y="350469"/>
                    <a:pt x="411104" y="373023"/>
                    <a:pt x="412053" y="405338"/>
                  </a:cubicBezTo>
                  <a:cubicBezTo>
                    <a:pt x="412148" y="405433"/>
                    <a:pt x="412148" y="405622"/>
                    <a:pt x="412148" y="405717"/>
                  </a:cubicBezTo>
                  <a:lnTo>
                    <a:pt x="412148" y="408086"/>
                  </a:lnTo>
                  <a:cubicBezTo>
                    <a:pt x="412243" y="409602"/>
                    <a:pt x="412243" y="411308"/>
                    <a:pt x="412243" y="412919"/>
                  </a:cubicBezTo>
                  <a:lnTo>
                    <a:pt x="379123" y="445992"/>
                  </a:lnTo>
                  <a:lnTo>
                    <a:pt x="372670" y="452436"/>
                  </a:lnTo>
                  <a:lnTo>
                    <a:pt x="356822" y="468262"/>
                  </a:lnTo>
                  <a:lnTo>
                    <a:pt x="319147" y="505884"/>
                  </a:lnTo>
                  <a:lnTo>
                    <a:pt x="265623" y="452436"/>
                  </a:lnTo>
                  <a:lnTo>
                    <a:pt x="249775" y="436705"/>
                  </a:lnTo>
                  <a:lnTo>
                    <a:pt x="245505" y="432346"/>
                  </a:lnTo>
                  <a:cubicBezTo>
                    <a:pt x="235730" y="422680"/>
                    <a:pt x="222729" y="417184"/>
                    <a:pt x="208779" y="417184"/>
                  </a:cubicBezTo>
                  <a:cubicBezTo>
                    <a:pt x="194923" y="417184"/>
                    <a:pt x="181827" y="422680"/>
                    <a:pt x="172148" y="432346"/>
                  </a:cubicBezTo>
                  <a:lnTo>
                    <a:pt x="167782" y="436705"/>
                  </a:lnTo>
                  <a:lnTo>
                    <a:pt x="89490" y="514887"/>
                  </a:lnTo>
                  <a:lnTo>
                    <a:pt x="190" y="514792"/>
                  </a:lnTo>
                  <a:lnTo>
                    <a:pt x="0" y="405433"/>
                  </a:lnTo>
                  <a:cubicBezTo>
                    <a:pt x="949" y="373118"/>
                    <a:pt x="7117" y="350753"/>
                    <a:pt x="40237" y="329904"/>
                  </a:cubicBezTo>
                  <a:cubicBezTo>
                    <a:pt x="84271" y="302233"/>
                    <a:pt x="133429" y="278447"/>
                    <a:pt x="133429" y="278447"/>
                  </a:cubicBezTo>
                  <a:lnTo>
                    <a:pt x="172527" y="401926"/>
                  </a:lnTo>
                  <a:lnTo>
                    <a:pt x="195398" y="337201"/>
                  </a:lnTo>
                  <a:cubicBezTo>
                    <a:pt x="155255" y="281384"/>
                    <a:pt x="198340" y="278636"/>
                    <a:pt x="205932" y="278447"/>
                  </a:cubicBezTo>
                  <a:lnTo>
                    <a:pt x="206121" y="278447"/>
                  </a:lnTo>
                  <a:lnTo>
                    <a:pt x="206406" y="278447"/>
                  </a:lnTo>
                  <a:cubicBezTo>
                    <a:pt x="214093" y="278636"/>
                    <a:pt x="256988" y="281384"/>
                    <a:pt x="216940" y="337201"/>
                  </a:cubicBezTo>
                  <a:lnTo>
                    <a:pt x="239811" y="401926"/>
                  </a:lnTo>
                  <a:close/>
                  <a:moveTo>
                    <a:pt x="406730" y="85850"/>
                  </a:moveTo>
                  <a:lnTo>
                    <a:pt x="412614" y="85850"/>
                  </a:lnTo>
                  <a:cubicBezTo>
                    <a:pt x="426185" y="85850"/>
                    <a:pt x="426185" y="85850"/>
                    <a:pt x="426185" y="99398"/>
                  </a:cubicBezTo>
                  <a:cubicBezTo>
                    <a:pt x="426280" y="108967"/>
                    <a:pt x="426280" y="108967"/>
                    <a:pt x="435770" y="110483"/>
                  </a:cubicBezTo>
                  <a:cubicBezTo>
                    <a:pt x="443172" y="111619"/>
                    <a:pt x="450100" y="113799"/>
                    <a:pt x="456838" y="116641"/>
                  </a:cubicBezTo>
                  <a:cubicBezTo>
                    <a:pt x="460444" y="118346"/>
                    <a:pt x="461867" y="120809"/>
                    <a:pt x="460728" y="124788"/>
                  </a:cubicBezTo>
                  <a:cubicBezTo>
                    <a:pt x="458925" y="130568"/>
                    <a:pt x="457407" y="136347"/>
                    <a:pt x="455509" y="142221"/>
                  </a:cubicBezTo>
                  <a:cubicBezTo>
                    <a:pt x="453801" y="147621"/>
                    <a:pt x="451998" y="148379"/>
                    <a:pt x="446778" y="145821"/>
                  </a:cubicBezTo>
                  <a:cubicBezTo>
                    <a:pt x="436339" y="140800"/>
                    <a:pt x="425141" y="138621"/>
                    <a:pt x="413563" y="139284"/>
                  </a:cubicBezTo>
                  <a:cubicBezTo>
                    <a:pt x="410526" y="139379"/>
                    <a:pt x="407489" y="139757"/>
                    <a:pt x="404642" y="141084"/>
                  </a:cubicBezTo>
                  <a:cubicBezTo>
                    <a:pt x="394583" y="145442"/>
                    <a:pt x="392875" y="156621"/>
                    <a:pt x="401511" y="163443"/>
                  </a:cubicBezTo>
                  <a:cubicBezTo>
                    <a:pt x="405781" y="166853"/>
                    <a:pt x="410716" y="169317"/>
                    <a:pt x="415936" y="171496"/>
                  </a:cubicBezTo>
                  <a:cubicBezTo>
                    <a:pt x="424761" y="175191"/>
                    <a:pt x="433777" y="178696"/>
                    <a:pt x="442223" y="183338"/>
                  </a:cubicBezTo>
                  <a:cubicBezTo>
                    <a:pt x="469175" y="198307"/>
                    <a:pt x="476387" y="232130"/>
                    <a:pt x="457407" y="255152"/>
                  </a:cubicBezTo>
                  <a:cubicBezTo>
                    <a:pt x="450574" y="263489"/>
                    <a:pt x="441654" y="268984"/>
                    <a:pt x="431214" y="271921"/>
                  </a:cubicBezTo>
                  <a:cubicBezTo>
                    <a:pt x="426659" y="273152"/>
                    <a:pt x="424666" y="275616"/>
                    <a:pt x="424951" y="280258"/>
                  </a:cubicBezTo>
                  <a:cubicBezTo>
                    <a:pt x="425141" y="284900"/>
                    <a:pt x="424951" y="289448"/>
                    <a:pt x="424951" y="294185"/>
                  </a:cubicBezTo>
                  <a:cubicBezTo>
                    <a:pt x="424951" y="298353"/>
                    <a:pt x="422768" y="300438"/>
                    <a:pt x="418688" y="300627"/>
                  </a:cubicBezTo>
                  <a:cubicBezTo>
                    <a:pt x="413658" y="300722"/>
                    <a:pt x="408628" y="300722"/>
                    <a:pt x="403693" y="300627"/>
                  </a:cubicBezTo>
                  <a:cubicBezTo>
                    <a:pt x="399328" y="300438"/>
                    <a:pt x="397240" y="298069"/>
                    <a:pt x="397240" y="293806"/>
                  </a:cubicBezTo>
                  <a:cubicBezTo>
                    <a:pt x="397050" y="290490"/>
                    <a:pt x="397050" y="287079"/>
                    <a:pt x="397050" y="283669"/>
                  </a:cubicBezTo>
                  <a:cubicBezTo>
                    <a:pt x="397050" y="276184"/>
                    <a:pt x="396861" y="275805"/>
                    <a:pt x="389648" y="274668"/>
                  </a:cubicBezTo>
                  <a:cubicBezTo>
                    <a:pt x="380348" y="273342"/>
                    <a:pt x="371427" y="271163"/>
                    <a:pt x="362886" y="267089"/>
                  </a:cubicBezTo>
                  <a:cubicBezTo>
                    <a:pt x="356243" y="263963"/>
                    <a:pt x="355579" y="262163"/>
                    <a:pt x="357192" y="255246"/>
                  </a:cubicBezTo>
                  <a:cubicBezTo>
                    <a:pt x="358616" y="250036"/>
                    <a:pt x="360039" y="244920"/>
                    <a:pt x="361653" y="239804"/>
                  </a:cubicBezTo>
                  <a:cubicBezTo>
                    <a:pt x="363551" y="233930"/>
                    <a:pt x="365164" y="233172"/>
                    <a:pt x="370668" y="236014"/>
                  </a:cubicBezTo>
                  <a:cubicBezTo>
                    <a:pt x="379968" y="240846"/>
                    <a:pt x="389838" y="243593"/>
                    <a:pt x="400277" y="244920"/>
                  </a:cubicBezTo>
                  <a:cubicBezTo>
                    <a:pt x="406920" y="245772"/>
                    <a:pt x="413563" y="245014"/>
                    <a:pt x="419732" y="242362"/>
                  </a:cubicBezTo>
                  <a:cubicBezTo>
                    <a:pt x="431214" y="237435"/>
                    <a:pt x="433018" y="224077"/>
                    <a:pt x="423243" y="215929"/>
                  </a:cubicBezTo>
                  <a:cubicBezTo>
                    <a:pt x="420016" y="213276"/>
                    <a:pt x="416220" y="211287"/>
                    <a:pt x="412234" y="209487"/>
                  </a:cubicBezTo>
                  <a:cubicBezTo>
                    <a:pt x="402175" y="205129"/>
                    <a:pt x="391641" y="201718"/>
                    <a:pt x="382056" y="196033"/>
                  </a:cubicBezTo>
                  <a:cubicBezTo>
                    <a:pt x="366587" y="186654"/>
                    <a:pt x="356718" y="173864"/>
                    <a:pt x="357857" y="155105"/>
                  </a:cubicBezTo>
                  <a:cubicBezTo>
                    <a:pt x="359280" y="133694"/>
                    <a:pt x="371238" y="120336"/>
                    <a:pt x="390882" y="113230"/>
                  </a:cubicBezTo>
                  <a:cubicBezTo>
                    <a:pt x="398948" y="110388"/>
                    <a:pt x="399138" y="110483"/>
                    <a:pt x="399138" y="102051"/>
                  </a:cubicBezTo>
                  <a:cubicBezTo>
                    <a:pt x="399138" y="99114"/>
                    <a:pt x="398948" y="96366"/>
                    <a:pt x="399138" y="93429"/>
                  </a:cubicBezTo>
                  <a:cubicBezTo>
                    <a:pt x="399233" y="87082"/>
                    <a:pt x="400372" y="85945"/>
                    <a:pt x="406730" y="85850"/>
                  </a:cubicBezTo>
                  <a:close/>
                  <a:moveTo>
                    <a:pt x="205945" y="50"/>
                  </a:moveTo>
                  <a:cubicBezTo>
                    <a:pt x="214105" y="-329"/>
                    <a:pt x="298173" y="-1087"/>
                    <a:pt x="302823" y="99179"/>
                  </a:cubicBezTo>
                  <a:cubicBezTo>
                    <a:pt x="302823" y="99179"/>
                    <a:pt x="319238" y="249483"/>
                    <a:pt x="206514" y="250620"/>
                  </a:cubicBezTo>
                  <a:lnTo>
                    <a:pt x="205945" y="250620"/>
                  </a:lnTo>
                  <a:lnTo>
                    <a:pt x="205281" y="250620"/>
                  </a:lnTo>
                  <a:cubicBezTo>
                    <a:pt x="92652" y="249483"/>
                    <a:pt x="108972" y="99179"/>
                    <a:pt x="108972" y="99179"/>
                  </a:cubicBezTo>
                  <a:cubicBezTo>
                    <a:pt x="113527" y="-1087"/>
                    <a:pt x="197690" y="-329"/>
                    <a:pt x="20594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24363" y="4056906"/>
            <a:ext cx="3353830" cy="1889545"/>
            <a:chOff x="7024363" y="4056906"/>
            <a:chExt cx="3353830" cy="1889545"/>
          </a:xfrm>
        </p:grpSpPr>
        <p:sp>
          <p:nvSpPr>
            <p:cNvPr id="19" name="任意多边形: 形状 18"/>
            <p:cNvSpPr/>
            <p:nvPr/>
          </p:nvSpPr>
          <p:spPr>
            <a:xfrm flipH="1">
              <a:off x="7808830" y="4056906"/>
              <a:ext cx="2566037" cy="1298404"/>
            </a:xfrm>
            <a:custGeom>
              <a:avLst/>
              <a:gdLst>
                <a:gd name="connsiteX0" fmla="*/ 796771 w 3555337"/>
                <a:gd name="connsiteY0" fmla="*/ 0 h 1798986"/>
                <a:gd name="connsiteX1" fmla="*/ 1354466 w 3555337"/>
                <a:gd name="connsiteY1" fmla="*/ 0 h 1798986"/>
                <a:gd name="connsiteX2" fmla="*/ 1437767 w 3555337"/>
                <a:gd name="connsiteY2" fmla="*/ 0 h 1798986"/>
                <a:gd name="connsiteX3" fmla="*/ 1715650 w 3555337"/>
                <a:gd name="connsiteY3" fmla="*/ 0 h 1798986"/>
                <a:gd name="connsiteX4" fmla="*/ 1995462 w 3555337"/>
                <a:gd name="connsiteY4" fmla="*/ 0 h 1798986"/>
                <a:gd name="connsiteX5" fmla="*/ 2078763 w 3555337"/>
                <a:gd name="connsiteY5" fmla="*/ 0 h 1798986"/>
                <a:gd name="connsiteX6" fmla="*/ 2273345 w 3555337"/>
                <a:gd name="connsiteY6" fmla="*/ 0 h 1798986"/>
                <a:gd name="connsiteX7" fmla="*/ 2356646 w 3555337"/>
                <a:gd name="connsiteY7" fmla="*/ 0 h 1798986"/>
                <a:gd name="connsiteX8" fmla="*/ 2636458 w 3555337"/>
                <a:gd name="connsiteY8" fmla="*/ 0 h 1798986"/>
                <a:gd name="connsiteX9" fmla="*/ 2914341 w 3555337"/>
                <a:gd name="connsiteY9" fmla="*/ 0 h 1798986"/>
                <a:gd name="connsiteX10" fmla="*/ 2997642 w 3555337"/>
                <a:gd name="connsiteY10" fmla="*/ 0 h 1798986"/>
                <a:gd name="connsiteX11" fmla="*/ 3555337 w 3555337"/>
                <a:gd name="connsiteY11" fmla="*/ 0 h 1798986"/>
                <a:gd name="connsiteX12" fmla="*/ 2758566 w 3555337"/>
                <a:gd name="connsiteY12" fmla="*/ 1798986 h 1798986"/>
                <a:gd name="connsiteX13" fmla="*/ 2200871 w 3555337"/>
                <a:gd name="connsiteY13" fmla="*/ 1798986 h 1798986"/>
                <a:gd name="connsiteX14" fmla="*/ 2117571 w 3555337"/>
                <a:gd name="connsiteY14" fmla="*/ 1798986 h 1798986"/>
                <a:gd name="connsiteX15" fmla="*/ 1839688 w 3555337"/>
                <a:gd name="connsiteY15" fmla="*/ 1798986 h 1798986"/>
                <a:gd name="connsiteX16" fmla="*/ 1559876 w 3555337"/>
                <a:gd name="connsiteY16" fmla="*/ 1798986 h 1798986"/>
                <a:gd name="connsiteX17" fmla="*/ 1476574 w 3555337"/>
                <a:gd name="connsiteY17" fmla="*/ 1798986 h 1798986"/>
                <a:gd name="connsiteX18" fmla="*/ 1281993 w 3555337"/>
                <a:gd name="connsiteY18" fmla="*/ 1798986 h 1798986"/>
                <a:gd name="connsiteX19" fmla="*/ 1198692 w 3555337"/>
                <a:gd name="connsiteY19" fmla="*/ 1798986 h 1798986"/>
                <a:gd name="connsiteX20" fmla="*/ 918879 w 3555337"/>
                <a:gd name="connsiteY20" fmla="*/ 1798986 h 1798986"/>
                <a:gd name="connsiteX21" fmla="*/ 640997 w 3555337"/>
                <a:gd name="connsiteY21" fmla="*/ 1798986 h 1798986"/>
                <a:gd name="connsiteX22" fmla="*/ 557695 w 3555337"/>
                <a:gd name="connsiteY22" fmla="*/ 1798986 h 1798986"/>
                <a:gd name="connsiteX23" fmla="*/ 0 w 3555337"/>
                <a:gd name="connsiteY23" fmla="*/ 1798986 h 1798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555337" h="1798986">
                  <a:moveTo>
                    <a:pt x="796771" y="0"/>
                  </a:moveTo>
                  <a:lnTo>
                    <a:pt x="1354466" y="0"/>
                  </a:lnTo>
                  <a:lnTo>
                    <a:pt x="1437767" y="0"/>
                  </a:lnTo>
                  <a:lnTo>
                    <a:pt x="1715650" y="0"/>
                  </a:lnTo>
                  <a:lnTo>
                    <a:pt x="1995462" y="0"/>
                  </a:lnTo>
                  <a:lnTo>
                    <a:pt x="2078763" y="0"/>
                  </a:lnTo>
                  <a:lnTo>
                    <a:pt x="2273345" y="0"/>
                  </a:lnTo>
                  <a:lnTo>
                    <a:pt x="2356646" y="0"/>
                  </a:lnTo>
                  <a:lnTo>
                    <a:pt x="2636458" y="0"/>
                  </a:lnTo>
                  <a:lnTo>
                    <a:pt x="2914341" y="0"/>
                  </a:lnTo>
                  <a:lnTo>
                    <a:pt x="2997642" y="0"/>
                  </a:lnTo>
                  <a:lnTo>
                    <a:pt x="3555337" y="0"/>
                  </a:lnTo>
                  <a:lnTo>
                    <a:pt x="2758566" y="1798986"/>
                  </a:lnTo>
                  <a:lnTo>
                    <a:pt x="2200871" y="1798986"/>
                  </a:lnTo>
                  <a:lnTo>
                    <a:pt x="2117571" y="1798986"/>
                  </a:lnTo>
                  <a:lnTo>
                    <a:pt x="1839688" y="1798986"/>
                  </a:lnTo>
                  <a:lnTo>
                    <a:pt x="1559876" y="1798986"/>
                  </a:lnTo>
                  <a:lnTo>
                    <a:pt x="1476574" y="1798986"/>
                  </a:lnTo>
                  <a:lnTo>
                    <a:pt x="1281993" y="1798986"/>
                  </a:lnTo>
                  <a:lnTo>
                    <a:pt x="1198692" y="1798986"/>
                  </a:lnTo>
                  <a:lnTo>
                    <a:pt x="918879" y="1798986"/>
                  </a:lnTo>
                  <a:lnTo>
                    <a:pt x="640997" y="1798986"/>
                  </a:lnTo>
                  <a:lnTo>
                    <a:pt x="557695" y="1798986"/>
                  </a:lnTo>
                  <a:lnTo>
                    <a:pt x="0" y="1798986"/>
                  </a:lnTo>
                  <a:close/>
                </a:path>
              </a:pathLst>
            </a:custGeom>
            <a:solidFill>
              <a:srgbClr val="24C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7024363" y="4249427"/>
              <a:ext cx="3353830" cy="1697024"/>
            </a:xfrm>
            <a:custGeom>
              <a:avLst/>
              <a:gdLst>
                <a:gd name="connsiteX0" fmla="*/ 796771 w 3555337"/>
                <a:gd name="connsiteY0" fmla="*/ 0 h 1798986"/>
                <a:gd name="connsiteX1" fmla="*/ 1354466 w 3555337"/>
                <a:gd name="connsiteY1" fmla="*/ 0 h 1798986"/>
                <a:gd name="connsiteX2" fmla="*/ 1437767 w 3555337"/>
                <a:gd name="connsiteY2" fmla="*/ 0 h 1798986"/>
                <a:gd name="connsiteX3" fmla="*/ 1715650 w 3555337"/>
                <a:gd name="connsiteY3" fmla="*/ 0 h 1798986"/>
                <a:gd name="connsiteX4" fmla="*/ 1995462 w 3555337"/>
                <a:gd name="connsiteY4" fmla="*/ 0 h 1798986"/>
                <a:gd name="connsiteX5" fmla="*/ 2078763 w 3555337"/>
                <a:gd name="connsiteY5" fmla="*/ 0 h 1798986"/>
                <a:gd name="connsiteX6" fmla="*/ 2273345 w 3555337"/>
                <a:gd name="connsiteY6" fmla="*/ 0 h 1798986"/>
                <a:gd name="connsiteX7" fmla="*/ 2356646 w 3555337"/>
                <a:gd name="connsiteY7" fmla="*/ 0 h 1798986"/>
                <a:gd name="connsiteX8" fmla="*/ 2636458 w 3555337"/>
                <a:gd name="connsiteY8" fmla="*/ 0 h 1798986"/>
                <a:gd name="connsiteX9" fmla="*/ 2914341 w 3555337"/>
                <a:gd name="connsiteY9" fmla="*/ 0 h 1798986"/>
                <a:gd name="connsiteX10" fmla="*/ 2997642 w 3555337"/>
                <a:gd name="connsiteY10" fmla="*/ 0 h 1798986"/>
                <a:gd name="connsiteX11" fmla="*/ 3555337 w 3555337"/>
                <a:gd name="connsiteY11" fmla="*/ 0 h 1798986"/>
                <a:gd name="connsiteX12" fmla="*/ 2758566 w 3555337"/>
                <a:gd name="connsiteY12" fmla="*/ 1798986 h 1798986"/>
                <a:gd name="connsiteX13" fmla="*/ 2200871 w 3555337"/>
                <a:gd name="connsiteY13" fmla="*/ 1798986 h 1798986"/>
                <a:gd name="connsiteX14" fmla="*/ 2117571 w 3555337"/>
                <a:gd name="connsiteY14" fmla="*/ 1798986 h 1798986"/>
                <a:gd name="connsiteX15" fmla="*/ 1839688 w 3555337"/>
                <a:gd name="connsiteY15" fmla="*/ 1798986 h 1798986"/>
                <a:gd name="connsiteX16" fmla="*/ 1559876 w 3555337"/>
                <a:gd name="connsiteY16" fmla="*/ 1798986 h 1798986"/>
                <a:gd name="connsiteX17" fmla="*/ 1476574 w 3555337"/>
                <a:gd name="connsiteY17" fmla="*/ 1798986 h 1798986"/>
                <a:gd name="connsiteX18" fmla="*/ 1281993 w 3555337"/>
                <a:gd name="connsiteY18" fmla="*/ 1798986 h 1798986"/>
                <a:gd name="connsiteX19" fmla="*/ 1198692 w 3555337"/>
                <a:gd name="connsiteY19" fmla="*/ 1798986 h 1798986"/>
                <a:gd name="connsiteX20" fmla="*/ 918879 w 3555337"/>
                <a:gd name="connsiteY20" fmla="*/ 1798986 h 1798986"/>
                <a:gd name="connsiteX21" fmla="*/ 640997 w 3555337"/>
                <a:gd name="connsiteY21" fmla="*/ 1798986 h 1798986"/>
                <a:gd name="connsiteX22" fmla="*/ 557695 w 3555337"/>
                <a:gd name="connsiteY22" fmla="*/ 1798986 h 1798986"/>
                <a:gd name="connsiteX23" fmla="*/ 0 w 3555337"/>
                <a:gd name="connsiteY23" fmla="*/ 1798986 h 1798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555337" h="1798986">
                  <a:moveTo>
                    <a:pt x="796771" y="0"/>
                  </a:moveTo>
                  <a:lnTo>
                    <a:pt x="1354466" y="0"/>
                  </a:lnTo>
                  <a:lnTo>
                    <a:pt x="1437767" y="0"/>
                  </a:lnTo>
                  <a:lnTo>
                    <a:pt x="1715650" y="0"/>
                  </a:lnTo>
                  <a:lnTo>
                    <a:pt x="1995462" y="0"/>
                  </a:lnTo>
                  <a:lnTo>
                    <a:pt x="2078763" y="0"/>
                  </a:lnTo>
                  <a:lnTo>
                    <a:pt x="2273345" y="0"/>
                  </a:lnTo>
                  <a:lnTo>
                    <a:pt x="2356646" y="0"/>
                  </a:lnTo>
                  <a:lnTo>
                    <a:pt x="2636458" y="0"/>
                  </a:lnTo>
                  <a:lnTo>
                    <a:pt x="2914341" y="0"/>
                  </a:lnTo>
                  <a:lnTo>
                    <a:pt x="2997642" y="0"/>
                  </a:lnTo>
                  <a:lnTo>
                    <a:pt x="3555337" y="0"/>
                  </a:lnTo>
                  <a:lnTo>
                    <a:pt x="2758566" y="1798986"/>
                  </a:lnTo>
                  <a:lnTo>
                    <a:pt x="2200871" y="1798986"/>
                  </a:lnTo>
                  <a:lnTo>
                    <a:pt x="2117571" y="1798986"/>
                  </a:lnTo>
                  <a:lnTo>
                    <a:pt x="1839688" y="1798986"/>
                  </a:lnTo>
                  <a:lnTo>
                    <a:pt x="1559876" y="1798986"/>
                  </a:lnTo>
                  <a:lnTo>
                    <a:pt x="1476574" y="1798986"/>
                  </a:lnTo>
                  <a:lnTo>
                    <a:pt x="1281993" y="1798986"/>
                  </a:lnTo>
                  <a:lnTo>
                    <a:pt x="1198692" y="1798986"/>
                  </a:lnTo>
                  <a:lnTo>
                    <a:pt x="918879" y="1798986"/>
                  </a:lnTo>
                  <a:lnTo>
                    <a:pt x="640997" y="1798986"/>
                  </a:lnTo>
                  <a:lnTo>
                    <a:pt x="557695" y="1798986"/>
                  </a:lnTo>
                  <a:lnTo>
                    <a:pt x="0" y="1798986"/>
                  </a:lnTo>
                  <a:close/>
                </a:path>
              </a:pathLst>
            </a:custGeom>
            <a:blipFill>
              <a:blip r:embed="rId1"/>
              <a:stretch>
                <a:fillRect t="-15943" b="-1570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366125" y="4630255"/>
            <a:ext cx="5299106" cy="1118732"/>
            <a:chOff x="960767" y="2723985"/>
            <a:chExt cx="5299106" cy="1118732"/>
          </a:xfrm>
        </p:grpSpPr>
        <p:sp>
          <p:nvSpPr>
            <p:cNvPr id="14" name="文本框 13"/>
            <p:cNvSpPr txBox="1"/>
            <p:nvPr/>
          </p:nvSpPr>
          <p:spPr>
            <a:xfrm>
              <a:off x="4588354" y="2723985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开发工具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60767" y="3111832"/>
              <a:ext cx="5299106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1600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⚫</a:t>
              </a:r>
              <a:r>
                <a:rPr lang="en-US" altLang="zh-CN" sz="1600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</a:t>
              </a:r>
              <a:r>
                <a:rPr lang="zh-CN" altLang="en-US" sz="1600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IntelliJ IDEA</a:t>
              </a:r>
              <a:endParaRPr lang="zh-CN" altLang="en-US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l">
                <a:lnSpc>
                  <a:spcPct val="130000"/>
                </a:lnSpc>
                <a:buClrTx/>
                <a:buSzTx/>
                <a:buFontTx/>
              </a:pPr>
              <a:r>
                <a:rPr lang="zh-CN" altLang="en-US" sz="1600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⚫</a:t>
              </a:r>
              <a:r>
                <a:rPr lang="en-US" altLang="zh-CN" sz="1600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</a:t>
              </a:r>
              <a:r>
                <a:rPr lang="zh-CN" altLang="en-US" sz="1600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Navicat</a:t>
              </a:r>
              <a:endParaRPr lang="zh-CN" altLang="en-US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 flipH="1">
            <a:off x="2423160" y="619760"/>
            <a:ext cx="73456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系统设计</a:t>
            </a:r>
            <a:r>
              <a:rPr lang="en-US" altLang="zh-CN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—</a:t>
            </a:r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开发技术与工具</a:t>
            </a:r>
            <a:endParaRPr lang="zh-CN" altLang="en-US" sz="4400" i="1" spc="300" dirty="0">
              <a:solidFill>
                <a:srgbClr val="24C6D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68059" y="2299018"/>
            <a:ext cx="6863080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⚫ 后端：SSM(Spring 、SpringMVC 、Mybatis)框架</a:t>
            </a:r>
            <a:endParaRPr lang="zh-CN" altLang="en-US" sz="16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r>
              <a:rPr lang="zh-CN" altLang="en-US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⚫</a:t>
            </a:r>
            <a:r>
              <a:rPr lang="en-US" altLang="zh-CN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前端： BootStrap 、Layui 、Vue 、Axios 、JQuery</a:t>
            </a:r>
            <a:endParaRPr lang="zh-CN" altLang="en-US" sz="16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r>
              <a:rPr lang="zh-CN" altLang="en-US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⚫ 数据库： MySql</a:t>
            </a:r>
            <a:endParaRPr lang="zh-CN" altLang="en-US" sz="16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r>
              <a:rPr lang="zh-CN" altLang="en-US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⚫ 项目管理工具： Maven</a:t>
            </a:r>
            <a:endParaRPr lang="zh-CN" altLang="en-US" sz="16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/>
          <p:cNvSpPr/>
          <p:nvPr/>
        </p:nvSpPr>
        <p:spPr>
          <a:xfrm flipH="1"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4098321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9135" y="1479550"/>
            <a:ext cx="10290175" cy="13925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en-US" altLang="zh-CN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16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该项目采用的是BS架构，即浏览器和服务器架构模式。 在这种架构下，用户通过访问WEB浏览器，浏览器发送用户请求到WEB服务器，服务器通过访问数据库，数据库通过SQL查询返回结果给服务器，接着响应给浏览器， 最后返回给用户显示数据。</a:t>
            </a:r>
            <a:endParaRPr lang="zh-CN" altLang="en-US" sz="1600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951865" y="619760"/>
            <a:ext cx="55549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系统设计</a:t>
            </a:r>
            <a:r>
              <a:rPr lang="en-US" altLang="zh-CN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</a:t>
            </a:r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系统架构</a:t>
            </a:r>
            <a:endParaRPr lang="zh-CN" altLang="en-US" sz="4400" i="1" spc="300" dirty="0">
              <a:solidFill>
                <a:srgbClr val="24C6D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 descr="无标题-2022-12-03-16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9435" y="2872105"/>
            <a:ext cx="8532495" cy="3442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5395" y="2622550"/>
            <a:ext cx="1569720" cy="4616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标题添加</a:t>
            </a:r>
            <a:endParaRPr lang="zh-CN" altLang="en-US" sz="2400" i="1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951865" y="619760"/>
            <a:ext cx="61518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系统设计</a:t>
            </a:r>
            <a:r>
              <a:rPr lang="en-US" altLang="zh-CN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</a:t>
            </a:r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数据库设计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1865" y="2004060"/>
            <a:ext cx="9464040" cy="13335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51865" y="16357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管理员信息表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admin_info</a:t>
            </a:r>
            <a:endParaRPr lang="en-US" altLang="en-US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1865" y="33375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系统功能表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function</a:t>
            </a:r>
            <a:endParaRPr lang="en-US" altLang="en-US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1865" y="3613785"/>
            <a:ext cx="7604760" cy="1737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flipH="1">
            <a:off x="951865" y="619760"/>
            <a:ext cx="61518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系统设计</a:t>
            </a:r>
            <a:r>
              <a:rPr lang="en-US" altLang="zh-CN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</a:t>
            </a:r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数据库设计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3460" y="2004060"/>
            <a:ext cx="7345680" cy="1318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1865" y="3883025"/>
            <a:ext cx="7330440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1865" y="16357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订单明细表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order_detail</a:t>
            </a:r>
            <a:endParaRPr lang="en-US" altLang="en-US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1865" y="35147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订单信息表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order_info</a:t>
            </a:r>
            <a:endParaRPr lang="en-US" altLang="en-US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flipH="1">
            <a:off x="951865" y="619760"/>
            <a:ext cx="61518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系统设计</a:t>
            </a:r>
            <a:r>
              <a:rPr lang="en-US" altLang="zh-CN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</a:t>
            </a:r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数据库设计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1865" y="14452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客户信息表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user_info</a:t>
            </a:r>
            <a:endParaRPr lang="en-US" altLang="en-US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6000" y="43148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管理员权限表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permission</a:t>
            </a:r>
            <a:endParaRPr lang="en-US" altLang="en-US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0" y="1870710"/>
            <a:ext cx="8069580" cy="2133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6000" y="4802505"/>
            <a:ext cx="7200900" cy="78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flipH="1">
            <a:off x="951865" y="619760"/>
            <a:ext cx="61518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系统设计</a:t>
            </a:r>
            <a:r>
              <a:rPr lang="en-US" altLang="zh-CN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</a:t>
            </a:r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数据库设计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9015" y="1911350"/>
            <a:ext cx="74218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1865" y="4884420"/>
            <a:ext cx="7399020" cy="10363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51865" y="448246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商品类型表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product_type</a:t>
            </a:r>
            <a:endParaRPr lang="en-US" altLang="en-US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9015" y="150939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商品信息表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b="0">
                <a:solidFill>
                  <a:srgbClr val="000000"/>
                </a:solidFill>
                <a:latin typeface="Times New Roman" panose="02020603050405020304" charset="0"/>
              </a:rPr>
              <a:t>product_info</a:t>
            </a:r>
            <a:endParaRPr lang="en-US" altLang="en-US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flipH="1">
            <a:off x="951865" y="619760"/>
            <a:ext cx="61518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系统设计</a:t>
            </a:r>
            <a:r>
              <a:rPr lang="en-US" altLang="zh-CN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</a:t>
            </a:r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数据库设计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9015" y="150939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数据库</a:t>
            </a:r>
            <a:r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t>ER</a:t>
            </a:r>
            <a:r>
              <a:rPr lang="zh-CN" altLang="en-US" b="0">
                <a:solidFill>
                  <a:srgbClr val="000000"/>
                </a:solidFill>
                <a:ea typeface="宋体" panose="02010600030101010101" pitchFamily="2" charset="-122"/>
              </a:rPr>
              <a:t>图</a:t>
            </a:r>
            <a:endParaRPr lang="zh-CN" altLang="en-US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5170" y="1877695"/>
            <a:ext cx="9472930" cy="4669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5234F">
                  <a:alpha val="0"/>
                </a:srgbClr>
              </a:gs>
              <a:gs pos="100000">
                <a:srgbClr val="15234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867596" y="0"/>
            <a:ext cx="6241670" cy="5016500"/>
          </a:xfrm>
          <a:custGeom>
            <a:avLst/>
            <a:gdLst>
              <a:gd name="connsiteX0" fmla="*/ 2221808 w 6241670"/>
              <a:gd name="connsiteY0" fmla="*/ 0 h 5016500"/>
              <a:gd name="connsiteX1" fmla="*/ 3679362 w 6241670"/>
              <a:gd name="connsiteY1" fmla="*/ 0 h 5016500"/>
              <a:gd name="connsiteX2" fmla="*/ 4784116 w 6241670"/>
              <a:gd name="connsiteY2" fmla="*/ 0 h 5016500"/>
              <a:gd name="connsiteX3" fmla="*/ 6241670 w 6241670"/>
              <a:gd name="connsiteY3" fmla="*/ 0 h 5016500"/>
              <a:gd name="connsiteX4" fmla="*/ 4019862 w 6241670"/>
              <a:gd name="connsiteY4" fmla="*/ 5016500 h 5016500"/>
              <a:gd name="connsiteX5" fmla="*/ 2562308 w 6241670"/>
              <a:gd name="connsiteY5" fmla="*/ 5016500 h 5016500"/>
              <a:gd name="connsiteX6" fmla="*/ 1457554 w 6241670"/>
              <a:gd name="connsiteY6" fmla="*/ 5016500 h 5016500"/>
              <a:gd name="connsiteX7" fmla="*/ 0 w 6241670"/>
              <a:gd name="connsiteY7" fmla="*/ 5016500 h 501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41670" h="5016500">
                <a:moveTo>
                  <a:pt x="2221808" y="0"/>
                </a:moveTo>
                <a:lnTo>
                  <a:pt x="3679362" y="0"/>
                </a:lnTo>
                <a:lnTo>
                  <a:pt x="4784116" y="0"/>
                </a:lnTo>
                <a:lnTo>
                  <a:pt x="6241670" y="0"/>
                </a:lnTo>
                <a:lnTo>
                  <a:pt x="4019862" y="5016500"/>
                </a:lnTo>
                <a:lnTo>
                  <a:pt x="2562308" y="5016500"/>
                </a:lnTo>
                <a:lnTo>
                  <a:pt x="1457554" y="5016500"/>
                </a:lnTo>
                <a:lnTo>
                  <a:pt x="0" y="5016500"/>
                </a:lnTo>
                <a:close/>
              </a:path>
            </a:pathLst>
          </a:custGeom>
          <a:gradFill>
            <a:gsLst>
              <a:gs pos="900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81814" y="0"/>
            <a:ext cx="1984909" cy="245089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gradFill>
            <a:gsLst>
              <a:gs pos="25800">
                <a:srgbClr val="45BDD6">
                  <a:alpha val="57000"/>
                </a:srgbClr>
              </a:gs>
              <a:gs pos="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08200" y="2928620"/>
            <a:ext cx="8544560" cy="130238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环境搭建与配置文件</a:t>
            </a:r>
            <a:endParaRPr lang="zh-CN" altLang="en-US" sz="66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Oval 1"/>
          <p:cNvSpPr/>
          <p:nvPr/>
        </p:nvSpPr>
        <p:spPr>
          <a:xfrm flipH="1">
            <a:off x="342899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Oval 13"/>
          <p:cNvSpPr/>
          <p:nvPr/>
        </p:nvSpPr>
        <p:spPr>
          <a:xfrm>
            <a:off x="825498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365869" y="-643354"/>
            <a:ext cx="2423829" cy="2992854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0907445" y="4626578"/>
            <a:ext cx="2569110" cy="317224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64933" y="1944307"/>
            <a:ext cx="6062133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rPr>
              <a:t>Part 04</a:t>
            </a:r>
            <a:endParaRPr lang="zh-CN" altLang="en-US" sz="60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905841" y="5052194"/>
            <a:ext cx="1967489" cy="1905405"/>
          </a:xfrm>
          <a:custGeom>
            <a:avLst/>
            <a:gdLst>
              <a:gd name="connsiteX0" fmla="*/ 876588 w 2043689"/>
              <a:gd name="connsiteY0" fmla="*/ 0 h 1979200"/>
              <a:gd name="connsiteX1" fmla="*/ 1317378 w 2043689"/>
              <a:gd name="connsiteY1" fmla="*/ 0 h 1979200"/>
              <a:gd name="connsiteX2" fmla="*/ 1602899 w 2043689"/>
              <a:gd name="connsiteY2" fmla="*/ 0 h 1979200"/>
              <a:gd name="connsiteX3" fmla="*/ 2043689 w 2043689"/>
              <a:gd name="connsiteY3" fmla="*/ 0 h 1979200"/>
              <a:gd name="connsiteX4" fmla="*/ 1167101 w 2043689"/>
              <a:gd name="connsiteY4" fmla="*/ 1979200 h 1979200"/>
              <a:gd name="connsiteX5" fmla="*/ 726311 w 2043689"/>
              <a:gd name="connsiteY5" fmla="*/ 1979200 h 1979200"/>
              <a:gd name="connsiteX6" fmla="*/ 440790 w 2043689"/>
              <a:gd name="connsiteY6" fmla="*/ 1979200 h 1979200"/>
              <a:gd name="connsiteX7" fmla="*/ 0 w 2043689"/>
              <a:gd name="connsiteY7" fmla="*/ 1979200 h 19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689" h="1979200">
                <a:moveTo>
                  <a:pt x="876588" y="0"/>
                </a:moveTo>
                <a:lnTo>
                  <a:pt x="1317378" y="0"/>
                </a:lnTo>
                <a:lnTo>
                  <a:pt x="1602899" y="0"/>
                </a:lnTo>
                <a:lnTo>
                  <a:pt x="2043689" y="0"/>
                </a:lnTo>
                <a:lnTo>
                  <a:pt x="1167101" y="1979200"/>
                </a:lnTo>
                <a:lnTo>
                  <a:pt x="726311" y="1979200"/>
                </a:lnTo>
                <a:lnTo>
                  <a:pt x="440790" y="1979200"/>
                </a:lnTo>
                <a:lnTo>
                  <a:pt x="0" y="1979200"/>
                </a:lnTo>
                <a:close/>
              </a:path>
            </a:pathLst>
          </a:custGeom>
          <a:gradFill>
            <a:gsLst>
              <a:gs pos="0">
                <a:srgbClr val="45BDD6">
                  <a:alpha val="72000"/>
                </a:srgbClr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3" grpId="0"/>
      <p:bldP spid="23" grpId="0" animBg="1"/>
      <p:bldP spid="24" grpId="0" animBg="1"/>
      <p:bldP spid="25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1274667" y="2533682"/>
            <a:ext cx="1460435" cy="1460434"/>
          </a:xfrm>
          <a:custGeom>
            <a:avLst/>
            <a:gdLst>
              <a:gd name="connsiteX0" fmla="*/ 2849523 w 5699045"/>
              <a:gd name="connsiteY0" fmla="*/ 0 h 5699044"/>
              <a:gd name="connsiteX1" fmla="*/ 3178251 w 5699045"/>
              <a:gd name="connsiteY1" fmla="*/ 136163 h 5699044"/>
              <a:gd name="connsiteX2" fmla="*/ 5562882 w 5699045"/>
              <a:gd name="connsiteY2" fmla="*/ 2520795 h 5699044"/>
              <a:gd name="connsiteX3" fmla="*/ 5562882 w 5699045"/>
              <a:gd name="connsiteY3" fmla="*/ 3178250 h 5699044"/>
              <a:gd name="connsiteX4" fmla="*/ 3178251 w 5699045"/>
              <a:gd name="connsiteY4" fmla="*/ 5562881 h 5699044"/>
              <a:gd name="connsiteX5" fmla="*/ 2520796 w 5699045"/>
              <a:gd name="connsiteY5" fmla="*/ 5562881 h 5699044"/>
              <a:gd name="connsiteX6" fmla="*/ 136164 w 5699045"/>
              <a:gd name="connsiteY6" fmla="*/ 3178250 h 5699044"/>
              <a:gd name="connsiteX7" fmla="*/ 136164 w 5699045"/>
              <a:gd name="connsiteY7" fmla="*/ 2520795 h 5699044"/>
              <a:gd name="connsiteX8" fmla="*/ 2520796 w 5699045"/>
              <a:gd name="connsiteY8" fmla="*/ 136163 h 5699044"/>
              <a:gd name="connsiteX9" fmla="*/ 2849523 w 5699045"/>
              <a:gd name="connsiteY9" fmla="*/ 0 h 569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99045" h="5699044">
                <a:moveTo>
                  <a:pt x="2849523" y="0"/>
                </a:moveTo>
                <a:cubicBezTo>
                  <a:pt x="2968499" y="0"/>
                  <a:pt x="3087475" y="45388"/>
                  <a:pt x="3178251" y="136163"/>
                </a:cubicBezTo>
                <a:lnTo>
                  <a:pt x="5562882" y="2520795"/>
                </a:lnTo>
                <a:cubicBezTo>
                  <a:pt x="5744433" y="2702346"/>
                  <a:pt x="5744433" y="2996699"/>
                  <a:pt x="5562882" y="3178250"/>
                </a:cubicBezTo>
                <a:lnTo>
                  <a:pt x="3178251" y="5562881"/>
                </a:lnTo>
                <a:cubicBezTo>
                  <a:pt x="2996700" y="5744432"/>
                  <a:pt x="2702347" y="5744432"/>
                  <a:pt x="2520796" y="5562881"/>
                </a:cubicBezTo>
                <a:lnTo>
                  <a:pt x="136164" y="3178250"/>
                </a:lnTo>
                <a:cubicBezTo>
                  <a:pt x="-45387" y="2996699"/>
                  <a:pt x="-45387" y="2702346"/>
                  <a:pt x="136164" y="2520795"/>
                </a:cubicBezTo>
                <a:lnTo>
                  <a:pt x="2520796" y="136163"/>
                </a:lnTo>
                <a:cubicBezTo>
                  <a:pt x="2611571" y="45388"/>
                  <a:pt x="2730547" y="0"/>
                  <a:pt x="2849523" y="0"/>
                </a:cubicBezTo>
                <a:close/>
              </a:path>
            </a:pathLst>
          </a:custGeom>
          <a:blipFill>
            <a:blip r:embed="rId1"/>
            <a:stretch>
              <a:fillRect l="-25159" r="-247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3583369" y="2377350"/>
            <a:ext cx="1773100" cy="1773099"/>
          </a:xfrm>
          <a:custGeom>
            <a:avLst/>
            <a:gdLst>
              <a:gd name="connsiteX0" fmla="*/ 2849523 w 5699045"/>
              <a:gd name="connsiteY0" fmla="*/ 0 h 5699044"/>
              <a:gd name="connsiteX1" fmla="*/ 3178251 w 5699045"/>
              <a:gd name="connsiteY1" fmla="*/ 136163 h 5699044"/>
              <a:gd name="connsiteX2" fmla="*/ 5562882 w 5699045"/>
              <a:gd name="connsiteY2" fmla="*/ 2520795 h 5699044"/>
              <a:gd name="connsiteX3" fmla="*/ 5562882 w 5699045"/>
              <a:gd name="connsiteY3" fmla="*/ 3178250 h 5699044"/>
              <a:gd name="connsiteX4" fmla="*/ 3178251 w 5699045"/>
              <a:gd name="connsiteY4" fmla="*/ 5562881 h 5699044"/>
              <a:gd name="connsiteX5" fmla="*/ 2520796 w 5699045"/>
              <a:gd name="connsiteY5" fmla="*/ 5562881 h 5699044"/>
              <a:gd name="connsiteX6" fmla="*/ 136164 w 5699045"/>
              <a:gd name="connsiteY6" fmla="*/ 3178250 h 5699044"/>
              <a:gd name="connsiteX7" fmla="*/ 136164 w 5699045"/>
              <a:gd name="connsiteY7" fmla="*/ 2520795 h 5699044"/>
              <a:gd name="connsiteX8" fmla="*/ 2520796 w 5699045"/>
              <a:gd name="connsiteY8" fmla="*/ 136163 h 5699044"/>
              <a:gd name="connsiteX9" fmla="*/ 2849523 w 5699045"/>
              <a:gd name="connsiteY9" fmla="*/ 0 h 569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99045" h="5699044">
                <a:moveTo>
                  <a:pt x="2849523" y="0"/>
                </a:moveTo>
                <a:cubicBezTo>
                  <a:pt x="2968499" y="0"/>
                  <a:pt x="3087475" y="45388"/>
                  <a:pt x="3178251" y="136163"/>
                </a:cubicBezTo>
                <a:lnTo>
                  <a:pt x="5562882" y="2520795"/>
                </a:lnTo>
                <a:cubicBezTo>
                  <a:pt x="5744433" y="2702346"/>
                  <a:pt x="5744433" y="2996699"/>
                  <a:pt x="5562882" y="3178250"/>
                </a:cubicBezTo>
                <a:lnTo>
                  <a:pt x="3178251" y="5562881"/>
                </a:lnTo>
                <a:cubicBezTo>
                  <a:pt x="2996700" y="5744432"/>
                  <a:pt x="2702347" y="5744432"/>
                  <a:pt x="2520796" y="5562881"/>
                </a:cubicBezTo>
                <a:lnTo>
                  <a:pt x="136164" y="3178250"/>
                </a:lnTo>
                <a:cubicBezTo>
                  <a:pt x="-45387" y="2996699"/>
                  <a:pt x="-45387" y="2702346"/>
                  <a:pt x="136164" y="2520795"/>
                </a:cubicBezTo>
                <a:lnTo>
                  <a:pt x="2520796" y="136163"/>
                </a:lnTo>
                <a:cubicBezTo>
                  <a:pt x="2611571" y="45388"/>
                  <a:pt x="2730547" y="0"/>
                  <a:pt x="2849523" y="0"/>
                </a:cubicBezTo>
                <a:close/>
              </a:path>
            </a:pathLst>
          </a:custGeom>
          <a:blipFill>
            <a:blip r:embed="rId2"/>
            <a:stretch>
              <a:fillRect l="-25122" r="-247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6005981" y="2219498"/>
            <a:ext cx="2088804" cy="2088803"/>
          </a:xfrm>
          <a:custGeom>
            <a:avLst/>
            <a:gdLst>
              <a:gd name="connsiteX0" fmla="*/ 2849523 w 5699045"/>
              <a:gd name="connsiteY0" fmla="*/ 0 h 5699044"/>
              <a:gd name="connsiteX1" fmla="*/ 3178251 w 5699045"/>
              <a:gd name="connsiteY1" fmla="*/ 136163 h 5699044"/>
              <a:gd name="connsiteX2" fmla="*/ 5562882 w 5699045"/>
              <a:gd name="connsiteY2" fmla="*/ 2520795 h 5699044"/>
              <a:gd name="connsiteX3" fmla="*/ 5562882 w 5699045"/>
              <a:gd name="connsiteY3" fmla="*/ 3178250 h 5699044"/>
              <a:gd name="connsiteX4" fmla="*/ 3178251 w 5699045"/>
              <a:gd name="connsiteY4" fmla="*/ 5562881 h 5699044"/>
              <a:gd name="connsiteX5" fmla="*/ 2520796 w 5699045"/>
              <a:gd name="connsiteY5" fmla="*/ 5562881 h 5699044"/>
              <a:gd name="connsiteX6" fmla="*/ 136164 w 5699045"/>
              <a:gd name="connsiteY6" fmla="*/ 3178250 h 5699044"/>
              <a:gd name="connsiteX7" fmla="*/ 136164 w 5699045"/>
              <a:gd name="connsiteY7" fmla="*/ 2520795 h 5699044"/>
              <a:gd name="connsiteX8" fmla="*/ 2520796 w 5699045"/>
              <a:gd name="connsiteY8" fmla="*/ 136163 h 5699044"/>
              <a:gd name="connsiteX9" fmla="*/ 2849523 w 5699045"/>
              <a:gd name="connsiteY9" fmla="*/ 0 h 569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99045" h="5699044">
                <a:moveTo>
                  <a:pt x="2849523" y="0"/>
                </a:moveTo>
                <a:cubicBezTo>
                  <a:pt x="2968499" y="0"/>
                  <a:pt x="3087475" y="45388"/>
                  <a:pt x="3178251" y="136163"/>
                </a:cubicBezTo>
                <a:lnTo>
                  <a:pt x="5562882" y="2520795"/>
                </a:lnTo>
                <a:cubicBezTo>
                  <a:pt x="5744433" y="2702346"/>
                  <a:pt x="5744433" y="2996699"/>
                  <a:pt x="5562882" y="3178250"/>
                </a:cubicBezTo>
                <a:lnTo>
                  <a:pt x="3178251" y="5562881"/>
                </a:lnTo>
                <a:cubicBezTo>
                  <a:pt x="2996700" y="5744432"/>
                  <a:pt x="2702347" y="5744432"/>
                  <a:pt x="2520796" y="5562881"/>
                </a:cubicBezTo>
                <a:lnTo>
                  <a:pt x="136164" y="3178250"/>
                </a:lnTo>
                <a:cubicBezTo>
                  <a:pt x="-45387" y="2996699"/>
                  <a:pt x="-45387" y="2702346"/>
                  <a:pt x="136164" y="2520795"/>
                </a:cubicBezTo>
                <a:lnTo>
                  <a:pt x="2520796" y="136163"/>
                </a:lnTo>
                <a:cubicBezTo>
                  <a:pt x="2611571" y="45388"/>
                  <a:pt x="2730547" y="0"/>
                  <a:pt x="2849523" y="0"/>
                </a:cubicBezTo>
                <a:close/>
              </a:path>
            </a:pathLst>
          </a:custGeom>
          <a:blipFill>
            <a:blip r:embed="rId3"/>
            <a:stretch>
              <a:fillRect l="-25211" r="-249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9037031" y="2191034"/>
            <a:ext cx="2329882" cy="2329881"/>
          </a:xfrm>
          <a:custGeom>
            <a:avLst/>
            <a:gdLst>
              <a:gd name="connsiteX0" fmla="*/ 2849523 w 5699045"/>
              <a:gd name="connsiteY0" fmla="*/ 0 h 5699044"/>
              <a:gd name="connsiteX1" fmla="*/ 3178251 w 5699045"/>
              <a:gd name="connsiteY1" fmla="*/ 136163 h 5699044"/>
              <a:gd name="connsiteX2" fmla="*/ 5562882 w 5699045"/>
              <a:gd name="connsiteY2" fmla="*/ 2520795 h 5699044"/>
              <a:gd name="connsiteX3" fmla="*/ 5562882 w 5699045"/>
              <a:gd name="connsiteY3" fmla="*/ 3178250 h 5699044"/>
              <a:gd name="connsiteX4" fmla="*/ 3178251 w 5699045"/>
              <a:gd name="connsiteY4" fmla="*/ 5562881 h 5699044"/>
              <a:gd name="connsiteX5" fmla="*/ 2520796 w 5699045"/>
              <a:gd name="connsiteY5" fmla="*/ 5562881 h 5699044"/>
              <a:gd name="connsiteX6" fmla="*/ 136164 w 5699045"/>
              <a:gd name="connsiteY6" fmla="*/ 3178250 h 5699044"/>
              <a:gd name="connsiteX7" fmla="*/ 136164 w 5699045"/>
              <a:gd name="connsiteY7" fmla="*/ 2520795 h 5699044"/>
              <a:gd name="connsiteX8" fmla="*/ 2520796 w 5699045"/>
              <a:gd name="connsiteY8" fmla="*/ 136163 h 5699044"/>
              <a:gd name="connsiteX9" fmla="*/ 2849523 w 5699045"/>
              <a:gd name="connsiteY9" fmla="*/ 0 h 569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99045" h="5699044">
                <a:moveTo>
                  <a:pt x="2849523" y="0"/>
                </a:moveTo>
                <a:cubicBezTo>
                  <a:pt x="2968499" y="0"/>
                  <a:pt x="3087475" y="45388"/>
                  <a:pt x="3178251" y="136163"/>
                </a:cubicBezTo>
                <a:lnTo>
                  <a:pt x="5562882" y="2520795"/>
                </a:lnTo>
                <a:cubicBezTo>
                  <a:pt x="5744433" y="2702346"/>
                  <a:pt x="5744433" y="2996699"/>
                  <a:pt x="5562882" y="3178250"/>
                </a:cubicBezTo>
                <a:lnTo>
                  <a:pt x="3178251" y="5562881"/>
                </a:lnTo>
                <a:cubicBezTo>
                  <a:pt x="2996700" y="5744432"/>
                  <a:pt x="2702347" y="5744432"/>
                  <a:pt x="2520796" y="5562881"/>
                </a:cubicBezTo>
                <a:lnTo>
                  <a:pt x="136164" y="3178250"/>
                </a:lnTo>
                <a:cubicBezTo>
                  <a:pt x="-45387" y="2996699"/>
                  <a:pt x="-45387" y="2702346"/>
                  <a:pt x="136164" y="2520795"/>
                </a:cubicBezTo>
                <a:lnTo>
                  <a:pt x="2520796" y="136163"/>
                </a:lnTo>
                <a:cubicBezTo>
                  <a:pt x="2611571" y="45388"/>
                  <a:pt x="2730547" y="0"/>
                  <a:pt x="2849523" y="0"/>
                </a:cubicBezTo>
                <a:close/>
              </a:path>
            </a:pathLst>
          </a:custGeom>
          <a:blipFill>
            <a:blip r:embed="rId4"/>
            <a:stretch>
              <a:fillRect l="-25078" r="-2480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14167" y="4203699"/>
            <a:ext cx="2451944" cy="2205217"/>
            <a:chOff x="944521" y="2723985"/>
            <a:chExt cx="2451944" cy="2205217"/>
          </a:xfrm>
        </p:grpSpPr>
        <p:sp>
          <p:nvSpPr>
            <p:cNvPr id="10" name="文本框 9"/>
            <p:cNvSpPr txBox="1"/>
            <p:nvPr/>
          </p:nvSpPr>
          <p:spPr>
            <a:xfrm>
              <a:off x="1202753" y="2723985"/>
              <a:ext cx="1935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1.创建项目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4521" y="3159457"/>
              <a:ext cx="2451944" cy="17697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打开 IntelliJ IDEA，点击 File，选择 New Project ，选择创建 Maven 项目，勾 上 Create from archetype，选择 maven-archetype-webapp，点击 Next，填写项目名 和路径，最后点击 Finish，即可创建项目。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31967" y="4306997"/>
            <a:ext cx="2849880" cy="1006337"/>
            <a:chOff x="745553" y="2723985"/>
            <a:chExt cx="2849880" cy="1006337"/>
          </a:xfrm>
        </p:grpSpPr>
        <p:sp>
          <p:nvSpPr>
            <p:cNvPr id="13" name="文本框 12"/>
            <p:cNvSpPr txBox="1"/>
            <p:nvPr/>
          </p:nvSpPr>
          <p:spPr>
            <a:xfrm>
              <a:off x="745553" y="2723985"/>
              <a:ext cx="2849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2.添加依赖jar包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44521" y="3159457"/>
              <a:ext cx="2451944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在 pom.xml 文件中，依次引入</a:t>
              </a:r>
              <a:r>
                <a:rPr lang="zh-CN" altLang="en-US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项目所</a:t>
              </a: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依赖</a:t>
              </a:r>
              <a:r>
                <a:rPr lang="zh-CN" altLang="en-US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的</a:t>
              </a: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jar 包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49633" y="4453605"/>
            <a:ext cx="2667635" cy="1070472"/>
            <a:chOff x="944521" y="2659850"/>
            <a:chExt cx="2667635" cy="1070472"/>
          </a:xfrm>
        </p:grpSpPr>
        <p:sp>
          <p:nvSpPr>
            <p:cNvPr id="16" name="文本框 15"/>
            <p:cNvSpPr txBox="1"/>
            <p:nvPr/>
          </p:nvSpPr>
          <p:spPr>
            <a:xfrm>
              <a:off x="1197251" y="2659850"/>
              <a:ext cx="2414905" cy="354330"/>
            </a:xfrm>
            <a:prstGeom prst="rect">
              <a:avLst/>
            </a:prstGeom>
            <a:noFill/>
          </p:spPr>
          <p:txBody>
            <a:bodyPr wrap="non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3.创建系统目录结构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44521" y="3159457"/>
              <a:ext cx="2451944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在项目目录下，依次创建系统目录结构。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1220" y="4598010"/>
            <a:ext cx="2522642" cy="1108572"/>
            <a:chOff x="1308376" y="2697950"/>
            <a:chExt cx="2522642" cy="1108572"/>
          </a:xfrm>
        </p:grpSpPr>
        <p:sp>
          <p:nvSpPr>
            <p:cNvPr id="19" name="文本框 18"/>
            <p:cNvSpPr txBox="1"/>
            <p:nvPr/>
          </p:nvSpPr>
          <p:spPr>
            <a:xfrm>
              <a:off x="1514538" y="2697950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4.2 配置文件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08376" y="3235657"/>
              <a:ext cx="2451944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在项目中，依次创建配置文件，并写上相应的配置信息。 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 flipH="1">
            <a:off x="951865" y="619760"/>
            <a:ext cx="55549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环境搭建</a:t>
            </a:r>
            <a:r>
              <a:rPr lang="en-US" altLang="zh-CN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</a:t>
            </a:r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创建项目</a:t>
            </a:r>
            <a:endParaRPr lang="zh-CN" altLang="en-US" sz="4400" i="1" spc="300" dirty="0">
              <a:solidFill>
                <a:srgbClr val="24C6D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animBg="1"/>
      <p:bldP spid="6" grpId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>
            <a:off x="4098321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700085" y="2327258"/>
            <a:ext cx="2354918" cy="935831"/>
            <a:chOff x="8030342" y="5594804"/>
            <a:chExt cx="2354918" cy="935831"/>
          </a:xfrm>
        </p:grpSpPr>
        <p:sp>
          <p:nvSpPr>
            <p:cNvPr id="12" name="文本框 11"/>
            <p:cNvSpPr txBox="1"/>
            <p:nvPr/>
          </p:nvSpPr>
          <p:spPr>
            <a:xfrm>
              <a:off x="8030342" y="6007415"/>
              <a:ext cx="2340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please do not </a:t>
              </a:r>
              <a:r>
                <a:rPr lang="en-US" altLang="zh-CN" sz="14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copyFor</a:t>
              </a:r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 the benefit of you</a:t>
              </a:r>
              <a:endPara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969488" y="559480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标题添加</a:t>
              </a:r>
              <a:endParaRPr lang="zh-CN" alt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98798" y="4856064"/>
            <a:ext cx="2354918" cy="935831"/>
            <a:chOff x="8030342" y="5251904"/>
            <a:chExt cx="2354918" cy="935831"/>
          </a:xfrm>
        </p:grpSpPr>
        <p:sp>
          <p:nvSpPr>
            <p:cNvPr id="15" name="文本框 14"/>
            <p:cNvSpPr txBox="1"/>
            <p:nvPr/>
          </p:nvSpPr>
          <p:spPr>
            <a:xfrm>
              <a:off x="8030342" y="5664515"/>
              <a:ext cx="2340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please do not </a:t>
              </a:r>
              <a:r>
                <a:rPr lang="en-US" altLang="zh-CN" sz="14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copyFor</a:t>
              </a:r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 the benefit of you</a:t>
              </a:r>
              <a:endPara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969488" y="525190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标题添加</a:t>
              </a:r>
              <a:endParaRPr lang="zh-CN" alt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8138284" y="2327258"/>
            <a:ext cx="2354918" cy="935831"/>
            <a:chOff x="7234789" y="5594804"/>
            <a:chExt cx="2354918" cy="935831"/>
          </a:xfrm>
        </p:grpSpPr>
        <p:sp>
          <p:nvSpPr>
            <p:cNvPr id="18" name="文本框 17"/>
            <p:cNvSpPr txBox="1"/>
            <p:nvPr/>
          </p:nvSpPr>
          <p:spPr>
            <a:xfrm>
              <a:off x="7234789" y="6007415"/>
              <a:ext cx="2340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please do not </a:t>
              </a:r>
              <a:r>
                <a:rPr lang="en-US" altLang="zh-CN" sz="14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copyFor</a:t>
              </a:r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 the benefit of you</a:t>
              </a:r>
              <a:endPara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3935" y="559480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标题添加</a:t>
              </a:r>
              <a:endParaRPr lang="zh-CN" alt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8136997" y="4856064"/>
            <a:ext cx="2340404" cy="935831"/>
            <a:chOff x="7249303" y="5251904"/>
            <a:chExt cx="2340404" cy="935831"/>
          </a:xfrm>
        </p:grpSpPr>
        <p:sp>
          <p:nvSpPr>
            <p:cNvPr id="21" name="文本框 20"/>
            <p:cNvSpPr txBox="1"/>
            <p:nvPr/>
          </p:nvSpPr>
          <p:spPr>
            <a:xfrm>
              <a:off x="7249303" y="5664515"/>
              <a:ext cx="2340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please do not </a:t>
              </a:r>
              <a:r>
                <a:rPr lang="en-US" altLang="zh-CN" sz="14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copyFor</a:t>
              </a:r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 the benefit of you</a:t>
              </a:r>
              <a:endPara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3935" y="525190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标题添加</a:t>
              </a:r>
              <a:endParaRPr lang="zh-CN" alt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30093" y="2408518"/>
            <a:ext cx="3137016" cy="3137016"/>
            <a:chOff x="4530093" y="2408518"/>
            <a:chExt cx="3137016" cy="3137016"/>
          </a:xfrm>
        </p:grpSpPr>
        <p:grpSp>
          <p:nvGrpSpPr>
            <p:cNvPr id="24" name="组合 23"/>
            <p:cNvGrpSpPr/>
            <p:nvPr/>
          </p:nvGrpSpPr>
          <p:grpSpPr>
            <a:xfrm>
              <a:off x="4530093" y="2408518"/>
              <a:ext cx="3137016" cy="3137016"/>
              <a:chOff x="4527493" y="1860493"/>
              <a:chExt cx="3137016" cy="3137016"/>
            </a:xfrm>
          </p:grpSpPr>
          <p:sp>
            <p:nvSpPr>
              <p:cNvPr id="4" name="弧形 3"/>
              <p:cNvSpPr/>
              <p:nvPr/>
            </p:nvSpPr>
            <p:spPr>
              <a:xfrm>
                <a:off x="5468598" y="2801598"/>
                <a:ext cx="1254806" cy="1254806"/>
              </a:xfrm>
              <a:prstGeom prst="arc">
                <a:avLst>
                  <a:gd name="adj1" fmla="val 14900662"/>
                  <a:gd name="adj2" fmla="val 12450522"/>
                </a:avLst>
              </a:prstGeom>
              <a:ln w="215900">
                <a:solidFill>
                  <a:srgbClr val="24C6DB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4527493" y="1860493"/>
                <a:ext cx="3137016" cy="3137016"/>
              </a:xfrm>
              <a:prstGeom prst="arc">
                <a:avLst>
                  <a:gd name="adj1" fmla="val 19123884"/>
                  <a:gd name="adj2" fmla="val 13834276"/>
                </a:avLst>
              </a:prstGeom>
              <a:ln w="215900">
                <a:solidFill>
                  <a:srgbClr val="24C6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弧形 6"/>
              <p:cNvSpPr/>
              <p:nvPr/>
            </p:nvSpPr>
            <p:spPr>
              <a:xfrm>
                <a:off x="4841193" y="2174193"/>
                <a:ext cx="2509614" cy="2509614"/>
              </a:xfrm>
              <a:prstGeom prst="arc">
                <a:avLst>
                  <a:gd name="adj1" fmla="val 19989420"/>
                  <a:gd name="adj2" fmla="val 10488334"/>
                </a:avLst>
              </a:prstGeom>
              <a:ln w="215900">
                <a:solidFill>
                  <a:srgbClr val="24C6DB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弧形 7"/>
              <p:cNvSpPr/>
              <p:nvPr/>
            </p:nvSpPr>
            <p:spPr>
              <a:xfrm>
                <a:off x="5154896" y="2487896"/>
                <a:ext cx="1882210" cy="1882210"/>
              </a:xfrm>
              <a:prstGeom prst="arc">
                <a:avLst>
                  <a:gd name="adj1" fmla="val 329800"/>
                  <a:gd name="adj2" fmla="val 7015505"/>
                </a:avLst>
              </a:prstGeom>
              <a:ln w="215900">
                <a:solidFill>
                  <a:srgbClr val="24C6DB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Oval 24"/>
            <p:cNvSpPr/>
            <p:nvPr/>
          </p:nvSpPr>
          <p:spPr>
            <a:xfrm>
              <a:off x="5868403" y="3724614"/>
              <a:ext cx="460397" cy="50482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 flipH="1">
            <a:off x="4213860" y="619760"/>
            <a:ext cx="37642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系统目录结构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5530" y="1163955"/>
            <a:ext cx="3032760" cy="5989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99425" y="1163955"/>
            <a:ext cx="3040380" cy="618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 flipH="1">
            <a:off x="1069504" y="0"/>
            <a:ext cx="5728165" cy="6858000"/>
          </a:xfrm>
          <a:custGeom>
            <a:avLst/>
            <a:gdLst>
              <a:gd name="connsiteX0" fmla="*/ 5728165 w 5728165"/>
              <a:gd name="connsiteY0" fmla="*/ 0 h 6858000"/>
              <a:gd name="connsiteX1" fmla="*/ 3448049 w 5728165"/>
              <a:gd name="connsiteY1" fmla="*/ 0 h 6858000"/>
              <a:gd name="connsiteX2" fmla="*/ 3415121 w 5728165"/>
              <a:gd name="connsiteY2" fmla="*/ 0 h 6858000"/>
              <a:gd name="connsiteX3" fmla="*/ 0 w 5728165"/>
              <a:gd name="connsiteY3" fmla="*/ 0 h 6858000"/>
              <a:gd name="connsiteX4" fmla="*/ 0 w 5728165"/>
              <a:gd name="connsiteY4" fmla="*/ 6858000 h 6858000"/>
              <a:gd name="connsiteX5" fmla="*/ 377713 w 5728165"/>
              <a:gd name="connsiteY5" fmla="*/ 6858000 h 6858000"/>
              <a:gd name="connsiteX6" fmla="*/ 410641 w 5728165"/>
              <a:gd name="connsiteY6" fmla="*/ 6858000 h 6858000"/>
              <a:gd name="connsiteX7" fmla="*/ 2690757 w 57281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28165" h="6858000">
                <a:moveTo>
                  <a:pt x="5728165" y="0"/>
                </a:moveTo>
                <a:lnTo>
                  <a:pt x="3448049" y="0"/>
                </a:lnTo>
                <a:lnTo>
                  <a:pt x="3415121" y="0"/>
                </a:lnTo>
                <a:lnTo>
                  <a:pt x="0" y="0"/>
                </a:lnTo>
                <a:lnTo>
                  <a:pt x="0" y="6858000"/>
                </a:lnTo>
                <a:lnTo>
                  <a:pt x="377713" y="6858000"/>
                </a:lnTo>
                <a:lnTo>
                  <a:pt x="410641" y="6858000"/>
                </a:lnTo>
                <a:lnTo>
                  <a:pt x="2690757" y="6858000"/>
                </a:lnTo>
                <a:close/>
              </a:path>
            </a:pathLst>
          </a:custGeom>
          <a:blipFill>
            <a:blip r:embed="rId1"/>
            <a:stretch>
              <a:fillRect l="-75105" r="-44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i="1" dirty="0"/>
          </a:p>
        </p:txBody>
      </p:sp>
      <p:sp>
        <p:nvSpPr>
          <p:cNvPr id="52" name="任意多边形: 形状 51"/>
          <p:cNvSpPr/>
          <p:nvPr/>
        </p:nvSpPr>
        <p:spPr>
          <a:xfrm flipH="1">
            <a:off x="1069504" y="0"/>
            <a:ext cx="5728165" cy="6858000"/>
          </a:xfrm>
          <a:custGeom>
            <a:avLst/>
            <a:gdLst>
              <a:gd name="connsiteX0" fmla="*/ 5728165 w 5728165"/>
              <a:gd name="connsiteY0" fmla="*/ 0 h 6858000"/>
              <a:gd name="connsiteX1" fmla="*/ 3448049 w 5728165"/>
              <a:gd name="connsiteY1" fmla="*/ 0 h 6858000"/>
              <a:gd name="connsiteX2" fmla="*/ 3415121 w 5728165"/>
              <a:gd name="connsiteY2" fmla="*/ 0 h 6858000"/>
              <a:gd name="connsiteX3" fmla="*/ 0 w 5728165"/>
              <a:gd name="connsiteY3" fmla="*/ 0 h 6858000"/>
              <a:gd name="connsiteX4" fmla="*/ 0 w 5728165"/>
              <a:gd name="connsiteY4" fmla="*/ 6858000 h 6858000"/>
              <a:gd name="connsiteX5" fmla="*/ 377713 w 5728165"/>
              <a:gd name="connsiteY5" fmla="*/ 6858000 h 6858000"/>
              <a:gd name="connsiteX6" fmla="*/ 410641 w 5728165"/>
              <a:gd name="connsiteY6" fmla="*/ 6858000 h 6858000"/>
              <a:gd name="connsiteX7" fmla="*/ 2690757 w 57281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28165" h="6858000">
                <a:moveTo>
                  <a:pt x="5728165" y="0"/>
                </a:moveTo>
                <a:lnTo>
                  <a:pt x="3448049" y="0"/>
                </a:lnTo>
                <a:lnTo>
                  <a:pt x="3415121" y="0"/>
                </a:lnTo>
                <a:lnTo>
                  <a:pt x="0" y="0"/>
                </a:lnTo>
                <a:lnTo>
                  <a:pt x="0" y="6858000"/>
                </a:lnTo>
                <a:lnTo>
                  <a:pt x="377713" y="6858000"/>
                </a:lnTo>
                <a:lnTo>
                  <a:pt x="410641" y="6858000"/>
                </a:lnTo>
                <a:lnTo>
                  <a:pt x="2690757" y="6858000"/>
                </a:lnTo>
                <a:close/>
              </a:path>
            </a:pathLst>
          </a:custGeom>
          <a:gradFill>
            <a:gsLst>
              <a:gs pos="0">
                <a:srgbClr val="45BDD6">
                  <a:alpha val="45000"/>
                </a:srgbClr>
              </a:gs>
              <a:gs pos="100000">
                <a:srgbClr val="24242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 flipH="1">
            <a:off x="8147685" y="1156335"/>
            <a:ext cx="1928495" cy="52324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i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项目概述</a:t>
            </a:r>
            <a:endParaRPr lang="zh-CN" altLang="en-US" sz="2800" i="1" spc="600" dirty="0">
              <a:solidFill>
                <a:schemeClr val="tx1">
                  <a:lumMod val="85000"/>
                  <a:lumOff val="1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7251508" y="1088416"/>
            <a:ext cx="91069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01.</a:t>
            </a:r>
            <a:endParaRPr lang="en-US" altLang="zh-CN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8147685" y="1844040"/>
            <a:ext cx="1910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i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需求分析</a:t>
            </a:r>
            <a:endParaRPr lang="zh-CN" altLang="en-US" sz="2800" i="1" spc="600" dirty="0">
              <a:solidFill>
                <a:schemeClr val="tx1">
                  <a:lumMod val="85000"/>
                  <a:lumOff val="1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flipH="1">
            <a:off x="8005445" y="3209925"/>
            <a:ext cx="4069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i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环境搭建与配置文件</a:t>
            </a:r>
            <a:endParaRPr lang="zh-CN" altLang="en-US" sz="2800" i="1" spc="600" dirty="0">
              <a:solidFill>
                <a:schemeClr val="tx1">
                  <a:lumMod val="85000"/>
                  <a:lumOff val="1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 flipH="1">
            <a:off x="8073390" y="3973830"/>
            <a:ext cx="1910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i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详细设计</a:t>
            </a:r>
            <a:endParaRPr lang="zh-CN" altLang="en-US" sz="2800" i="1" spc="600" dirty="0">
              <a:solidFill>
                <a:schemeClr val="tx1">
                  <a:lumMod val="85000"/>
                  <a:lumOff val="1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7255318" y="1789935"/>
            <a:ext cx="91069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02.</a:t>
            </a:r>
            <a:endParaRPr lang="en-US" altLang="zh-CN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7236903" y="3209930"/>
            <a:ext cx="910699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04.</a:t>
            </a:r>
            <a:endParaRPr lang="en-US" altLang="zh-CN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7236903" y="3903473"/>
            <a:ext cx="910699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05.</a:t>
            </a:r>
            <a:endParaRPr lang="en-US" altLang="zh-CN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51" name="任意多边形: 形状 50"/>
          <p:cNvSpPr/>
          <p:nvPr/>
        </p:nvSpPr>
        <p:spPr>
          <a:xfrm flipV="1">
            <a:off x="1" y="2642558"/>
            <a:ext cx="5884770" cy="2415294"/>
          </a:xfrm>
          <a:custGeom>
            <a:avLst/>
            <a:gdLst>
              <a:gd name="connsiteX0" fmla="*/ 0 w 5884770"/>
              <a:gd name="connsiteY0" fmla="*/ 2415294 h 2415294"/>
              <a:gd name="connsiteX1" fmla="*/ 133025 w 5884770"/>
              <a:gd name="connsiteY1" fmla="*/ 2415294 h 2415294"/>
              <a:gd name="connsiteX2" fmla="*/ 144622 w 5884770"/>
              <a:gd name="connsiteY2" fmla="*/ 2415294 h 2415294"/>
              <a:gd name="connsiteX3" fmla="*/ 947648 w 5884770"/>
              <a:gd name="connsiteY3" fmla="*/ 2415294 h 2415294"/>
              <a:gd name="connsiteX4" fmla="*/ 1530097 w 5884770"/>
              <a:gd name="connsiteY4" fmla="*/ 2415294 h 2415294"/>
              <a:gd name="connsiteX5" fmla="*/ 1754519 w 5884770"/>
              <a:gd name="connsiteY5" fmla="*/ 2415294 h 2415294"/>
              <a:gd name="connsiteX6" fmla="*/ 1887544 w 5884770"/>
              <a:gd name="connsiteY6" fmla="*/ 2415294 h 2415294"/>
              <a:gd name="connsiteX7" fmla="*/ 1899141 w 5884770"/>
              <a:gd name="connsiteY7" fmla="*/ 2415294 h 2415294"/>
              <a:gd name="connsiteX8" fmla="*/ 2100883 w 5884770"/>
              <a:gd name="connsiteY8" fmla="*/ 2415294 h 2415294"/>
              <a:gd name="connsiteX9" fmla="*/ 2112870 w 5884770"/>
              <a:gd name="connsiteY9" fmla="*/ 2415294 h 2415294"/>
              <a:gd name="connsiteX10" fmla="*/ 2245895 w 5884770"/>
              <a:gd name="connsiteY10" fmla="*/ 2415294 h 2415294"/>
              <a:gd name="connsiteX11" fmla="*/ 2257492 w 5884770"/>
              <a:gd name="connsiteY11" fmla="*/ 2415294 h 2415294"/>
              <a:gd name="connsiteX12" fmla="*/ 2702167 w 5884770"/>
              <a:gd name="connsiteY12" fmla="*/ 2415294 h 2415294"/>
              <a:gd name="connsiteX13" fmla="*/ 3060518 w 5884770"/>
              <a:gd name="connsiteY13" fmla="*/ 2415294 h 2415294"/>
              <a:gd name="connsiteX14" fmla="*/ 3642967 w 5884770"/>
              <a:gd name="connsiteY14" fmla="*/ 2415294 h 2415294"/>
              <a:gd name="connsiteX15" fmla="*/ 3867389 w 5884770"/>
              <a:gd name="connsiteY15" fmla="*/ 2415294 h 2415294"/>
              <a:gd name="connsiteX16" fmla="*/ 4000414 w 5884770"/>
              <a:gd name="connsiteY16" fmla="*/ 2415294 h 2415294"/>
              <a:gd name="connsiteX17" fmla="*/ 4012011 w 5884770"/>
              <a:gd name="connsiteY17" fmla="*/ 2415294 h 2415294"/>
              <a:gd name="connsiteX18" fmla="*/ 4213753 w 5884770"/>
              <a:gd name="connsiteY18" fmla="*/ 2415294 h 2415294"/>
              <a:gd name="connsiteX19" fmla="*/ 4815037 w 5884770"/>
              <a:gd name="connsiteY19" fmla="*/ 2415294 h 2415294"/>
              <a:gd name="connsiteX20" fmla="*/ 5884770 w 5884770"/>
              <a:gd name="connsiteY20" fmla="*/ 0 h 2415294"/>
              <a:gd name="connsiteX21" fmla="*/ 5283487 w 5884770"/>
              <a:gd name="connsiteY21" fmla="*/ 0 h 2415294"/>
              <a:gd name="connsiteX22" fmla="*/ 5081744 w 5884770"/>
              <a:gd name="connsiteY22" fmla="*/ 0 h 2415294"/>
              <a:gd name="connsiteX23" fmla="*/ 5070148 w 5884770"/>
              <a:gd name="connsiteY23" fmla="*/ 0 h 2415294"/>
              <a:gd name="connsiteX24" fmla="*/ 4712700 w 5884770"/>
              <a:gd name="connsiteY24" fmla="*/ 0 h 2415294"/>
              <a:gd name="connsiteX25" fmla="*/ 4480461 w 5884770"/>
              <a:gd name="connsiteY25" fmla="*/ 0 h 2415294"/>
              <a:gd name="connsiteX26" fmla="*/ 4468864 w 5884770"/>
              <a:gd name="connsiteY26" fmla="*/ 0 h 2415294"/>
              <a:gd name="connsiteX27" fmla="*/ 4130252 w 5884770"/>
              <a:gd name="connsiteY27" fmla="*/ 0 h 2415294"/>
              <a:gd name="connsiteX28" fmla="*/ 3909675 w 5884770"/>
              <a:gd name="connsiteY28" fmla="*/ 0 h 2415294"/>
              <a:gd name="connsiteX29" fmla="*/ 3898078 w 5884770"/>
              <a:gd name="connsiteY29" fmla="*/ 0 h 2415294"/>
              <a:gd name="connsiteX30" fmla="*/ 3867389 w 5884770"/>
              <a:gd name="connsiteY30" fmla="*/ 0 h 2415294"/>
              <a:gd name="connsiteX31" fmla="*/ 3771900 w 5884770"/>
              <a:gd name="connsiteY31" fmla="*/ 0 h 2415294"/>
              <a:gd name="connsiteX32" fmla="*/ 3327226 w 5884770"/>
              <a:gd name="connsiteY32" fmla="*/ 0 h 2415294"/>
              <a:gd name="connsiteX33" fmla="*/ 3315629 w 5884770"/>
              <a:gd name="connsiteY33" fmla="*/ 0 h 2415294"/>
              <a:gd name="connsiteX34" fmla="*/ 3266105 w 5884770"/>
              <a:gd name="connsiteY34" fmla="*/ 0 h 2415294"/>
              <a:gd name="connsiteX35" fmla="*/ 3170617 w 5884770"/>
              <a:gd name="connsiteY35" fmla="*/ 0 h 2415294"/>
              <a:gd name="connsiteX36" fmla="*/ 2968874 w 5884770"/>
              <a:gd name="connsiteY36" fmla="*/ 0 h 2415294"/>
              <a:gd name="connsiteX37" fmla="*/ 2957278 w 5884770"/>
              <a:gd name="connsiteY37" fmla="*/ 0 h 2415294"/>
              <a:gd name="connsiteX38" fmla="*/ 2695319 w 5884770"/>
              <a:gd name="connsiteY38" fmla="*/ 0 h 2415294"/>
              <a:gd name="connsiteX39" fmla="*/ 2599830 w 5884770"/>
              <a:gd name="connsiteY39" fmla="*/ 0 h 2415294"/>
              <a:gd name="connsiteX40" fmla="*/ 2367591 w 5884770"/>
              <a:gd name="connsiteY40" fmla="*/ 0 h 2415294"/>
              <a:gd name="connsiteX41" fmla="*/ 2355994 w 5884770"/>
              <a:gd name="connsiteY41" fmla="*/ 0 h 2415294"/>
              <a:gd name="connsiteX42" fmla="*/ 2112870 w 5884770"/>
              <a:gd name="connsiteY42" fmla="*/ 0 h 2415294"/>
              <a:gd name="connsiteX43" fmla="*/ 2017381 w 5884770"/>
              <a:gd name="connsiteY43" fmla="*/ 0 h 2415294"/>
              <a:gd name="connsiteX44" fmla="*/ 1796805 w 5884770"/>
              <a:gd name="connsiteY44" fmla="*/ 0 h 2415294"/>
              <a:gd name="connsiteX45" fmla="*/ 1785208 w 5884770"/>
              <a:gd name="connsiteY45" fmla="*/ 0 h 2415294"/>
              <a:gd name="connsiteX46" fmla="*/ 1754519 w 5884770"/>
              <a:gd name="connsiteY46" fmla="*/ 0 h 2415294"/>
              <a:gd name="connsiteX47" fmla="*/ 1214356 w 5884770"/>
              <a:gd name="connsiteY47" fmla="*/ 0 h 2415294"/>
              <a:gd name="connsiteX48" fmla="*/ 1202759 w 5884770"/>
              <a:gd name="connsiteY48" fmla="*/ 0 h 2415294"/>
              <a:gd name="connsiteX49" fmla="*/ 1153235 w 5884770"/>
              <a:gd name="connsiteY49" fmla="*/ 0 h 2415294"/>
              <a:gd name="connsiteX50" fmla="*/ 582449 w 5884770"/>
              <a:gd name="connsiteY50" fmla="*/ 0 h 2415294"/>
              <a:gd name="connsiteX51" fmla="*/ 0 w 5884770"/>
              <a:gd name="connsiteY51" fmla="*/ 0 h 241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884770" h="2415294">
                <a:moveTo>
                  <a:pt x="0" y="2415294"/>
                </a:moveTo>
                <a:lnTo>
                  <a:pt x="133025" y="2415294"/>
                </a:lnTo>
                <a:lnTo>
                  <a:pt x="144622" y="2415294"/>
                </a:lnTo>
                <a:lnTo>
                  <a:pt x="947648" y="2415294"/>
                </a:lnTo>
                <a:lnTo>
                  <a:pt x="1530097" y="2415294"/>
                </a:lnTo>
                <a:lnTo>
                  <a:pt x="1754519" y="2415294"/>
                </a:lnTo>
                <a:lnTo>
                  <a:pt x="1887544" y="2415294"/>
                </a:lnTo>
                <a:lnTo>
                  <a:pt x="1899141" y="2415294"/>
                </a:lnTo>
                <a:lnTo>
                  <a:pt x="2100883" y="2415294"/>
                </a:lnTo>
                <a:lnTo>
                  <a:pt x="2112870" y="2415294"/>
                </a:lnTo>
                <a:lnTo>
                  <a:pt x="2245895" y="2415294"/>
                </a:lnTo>
                <a:lnTo>
                  <a:pt x="2257492" y="2415294"/>
                </a:lnTo>
                <a:lnTo>
                  <a:pt x="2702167" y="2415294"/>
                </a:lnTo>
                <a:lnTo>
                  <a:pt x="3060518" y="2415294"/>
                </a:lnTo>
                <a:lnTo>
                  <a:pt x="3642967" y="2415294"/>
                </a:lnTo>
                <a:lnTo>
                  <a:pt x="3867389" y="2415294"/>
                </a:lnTo>
                <a:lnTo>
                  <a:pt x="4000414" y="2415294"/>
                </a:lnTo>
                <a:lnTo>
                  <a:pt x="4012011" y="2415294"/>
                </a:lnTo>
                <a:lnTo>
                  <a:pt x="4213753" y="2415294"/>
                </a:lnTo>
                <a:lnTo>
                  <a:pt x="4815037" y="2415294"/>
                </a:lnTo>
                <a:lnTo>
                  <a:pt x="5884770" y="0"/>
                </a:lnTo>
                <a:lnTo>
                  <a:pt x="5283487" y="0"/>
                </a:lnTo>
                <a:lnTo>
                  <a:pt x="5081744" y="0"/>
                </a:lnTo>
                <a:lnTo>
                  <a:pt x="5070148" y="0"/>
                </a:lnTo>
                <a:lnTo>
                  <a:pt x="4712700" y="0"/>
                </a:lnTo>
                <a:lnTo>
                  <a:pt x="4480461" y="0"/>
                </a:lnTo>
                <a:lnTo>
                  <a:pt x="4468864" y="0"/>
                </a:lnTo>
                <a:lnTo>
                  <a:pt x="4130252" y="0"/>
                </a:lnTo>
                <a:lnTo>
                  <a:pt x="3909675" y="0"/>
                </a:lnTo>
                <a:lnTo>
                  <a:pt x="3898078" y="0"/>
                </a:lnTo>
                <a:lnTo>
                  <a:pt x="3867389" y="0"/>
                </a:lnTo>
                <a:lnTo>
                  <a:pt x="3771900" y="0"/>
                </a:lnTo>
                <a:lnTo>
                  <a:pt x="3327226" y="0"/>
                </a:lnTo>
                <a:lnTo>
                  <a:pt x="3315629" y="0"/>
                </a:lnTo>
                <a:lnTo>
                  <a:pt x="3266105" y="0"/>
                </a:lnTo>
                <a:lnTo>
                  <a:pt x="3170617" y="0"/>
                </a:lnTo>
                <a:lnTo>
                  <a:pt x="2968874" y="0"/>
                </a:lnTo>
                <a:lnTo>
                  <a:pt x="2957278" y="0"/>
                </a:lnTo>
                <a:lnTo>
                  <a:pt x="2695319" y="0"/>
                </a:lnTo>
                <a:lnTo>
                  <a:pt x="2599830" y="0"/>
                </a:lnTo>
                <a:lnTo>
                  <a:pt x="2367591" y="0"/>
                </a:lnTo>
                <a:lnTo>
                  <a:pt x="2355994" y="0"/>
                </a:lnTo>
                <a:lnTo>
                  <a:pt x="2112870" y="0"/>
                </a:lnTo>
                <a:lnTo>
                  <a:pt x="2017381" y="0"/>
                </a:lnTo>
                <a:lnTo>
                  <a:pt x="1796805" y="0"/>
                </a:lnTo>
                <a:lnTo>
                  <a:pt x="1785208" y="0"/>
                </a:lnTo>
                <a:lnTo>
                  <a:pt x="1754519" y="0"/>
                </a:lnTo>
                <a:lnTo>
                  <a:pt x="1214356" y="0"/>
                </a:lnTo>
                <a:lnTo>
                  <a:pt x="1202759" y="0"/>
                </a:lnTo>
                <a:lnTo>
                  <a:pt x="1153235" y="0"/>
                </a:lnTo>
                <a:lnTo>
                  <a:pt x="582449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1046130" y="2896410"/>
            <a:ext cx="3671555" cy="8809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i="1" spc="300" dirty="0">
                <a:solidFill>
                  <a:srgbClr val="45BDD6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Arial" panose="020B0604020202020204" pitchFamily="34" charset="0"/>
              </a:rPr>
              <a:t>CONTENT</a:t>
            </a:r>
            <a:endParaRPr lang="en-US" altLang="zh-CN" sz="4400" b="1" i="1" spc="300" dirty="0">
              <a:solidFill>
                <a:srgbClr val="45BDD6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 flipH="1">
            <a:off x="7236903" y="4792473"/>
            <a:ext cx="910699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06.</a:t>
            </a:r>
            <a:endParaRPr lang="en-US" altLang="zh-CN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 flipH="1">
            <a:off x="8147685" y="485394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800" i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使用方法说明</a:t>
            </a:r>
            <a:endParaRPr lang="zh-CN" altLang="en-US" sz="2800" i="1" spc="600" dirty="0">
              <a:solidFill>
                <a:schemeClr val="tx1">
                  <a:lumMod val="85000"/>
                  <a:lumOff val="1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 flipH="1">
            <a:off x="8166100" y="2516505"/>
            <a:ext cx="1910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800" i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系统设计</a:t>
            </a:r>
            <a:endParaRPr lang="zh-CN" altLang="en-US" sz="2800" i="1" spc="600" dirty="0">
              <a:solidFill>
                <a:schemeClr val="tx1">
                  <a:lumMod val="85000"/>
                  <a:lumOff val="1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 flipH="1">
            <a:off x="7236903" y="2515105"/>
            <a:ext cx="910699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03.</a:t>
            </a:r>
            <a:endParaRPr lang="en-US" altLang="zh-CN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26" grpId="0"/>
      <p:bldP spid="30" grpId="0"/>
      <p:bldP spid="32" grpId="0"/>
      <p:bldP spid="34" grpId="0"/>
      <p:bldP spid="51" grpId="0" animBg="1"/>
      <p:bldP spid="54" grpId="0"/>
      <p:bldP spid="2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rgbClr val="15234F">
                  <a:alpha val="0"/>
                </a:srgbClr>
              </a:gs>
              <a:gs pos="100000">
                <a:srgbClr val="15234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867596" y="0"/>
            <a:ext cx="6241670" cy="5016500"/>
          </a:xfrm>
          <a:custGeom>
            <a:avLst/>
            <a:gdLst>
              <a:gd name="connsiteX0" fmla="*/ 2221808 w 6241670"/>
              <a:gd name="connsiteY0" fmla="*/ 0 h 5016500"/>
              <a:gd name="connsiteX1" fmla="*/ 3679362 w 6241670"/>
              <a:gd name="connsiteY1" fmla="*/ 0 h 5016500"/>
              <a:gd name="connsiteX2" fmla="*/ 4784116 w 6241670"/>
              <a:gd name="connsiteY2" fmla="*/ 0 h 5016500"/>
              <a:gd name="connsiteX3" fmla="*/ 6241670 w 6241670"/>
              <a:gd name="connsiteY3" fmla="*/ 0 h 5016500"/>
              <a:gd name="connsiteX4" fmla="*/ 4019862 w 6241670"/>
              <a:gd name="connsiteY4" fmla="*/ 5016500 h 5016500"/>
              <a:gd name="connsiteX5" fmla="*/ 2562308 w 6241670"/>
              <a:gd name="connsiteY5" fmla="*/ 5016500 h 5016500"/>
              <a:gd name="connsiteX6" fmla="*/ 1457554 w 6241670"/>
              <a:gd name="connsiteY6" fmla="*/ 5016500 h 5016500"/>
              <a:gd name="connsiteX7" fmla="*/ 0 w 6241670"/>
              <a:gd name="connsiteY7" fmla="*/ 5016500 h 501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41670" h="5016500">
                <a:moveTo>
                  <a:pt x="2221808" y="0"/>
                </a:moveTo>
                <a:lnTo>
                  <a:pt x="3679362" y="0"/>
                </a:lnTo>
                <a:lnTo>
                  <a:pt x="4784116" y="0"/>
                </a:lnTo>
                <a:lnTo>
                  <a:pt x="6241670" y="0"/>
                </a:lnTo>
                <a:lnTo>
                  <a:pt x="4019862" y="5016500"/>
                </a:lnTo>
                <a:lnTo>
                  <a:pt x="2562308" y="5016500"/>
                </a:lnTo>
                <a:lnTo>
                  <a:pt x="1457554" y="5016500"/>
                </a:lnTo>
                <a:lnTo>
                  <a:pt x="0" y="5016500"/>
                </a:lnTo>
                <a:close/>
              </a:path>
            </a:pathLst>
          </a:custGeom>
          <a:gradFill>
            <a:gsLst>
              <a:gs pos="900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81814" y="0"/>
            <a:ext cx="1984909" cy="245089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gradFill>
            <a:gsLst>
              <a:gs pos="25800">
                <a:srgbClr val="45BDD6">
                  <a:alpha val="57000"/>
                </a:srgbClr>
              </a:gs>
              <a:gs pos="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64933" y="3068846"/>
            <a:ext cx="6062133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详细设计</a:t>
            </a:r>
            <a:endParaRPr lang="zh-CN" altLang="en-US" sz="66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Oval 1"/>
          <p:cNvSpPr/>
          <p:nvPr/>
        </p:nvSpPr>
        <p:spPr>
          <a:xfrm flipH="1">
            <a:off x="342899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Oval 13"/>
          <p:cNvSpPr/>
          <p:nvPr/>
        </p:nvSpPr>
        <p:spPr>
          <a:xfrm>
            <a:off x="825498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365869" y="-643354"/>
            <a:ext cx="2423829" cy="2992854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0907445" y="4626578"/>
            <a:ext cx="2569110" cy="317224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64933" y="1944307"/>
            <a:ext cx="6062133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rPr>
              <a:t>Part 05</a:t>
            </a:r>
            <a:endParaRPr lang="zh-CN" altLang="en-US" sz="60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905841" y="5052194"/>
            <a:ext cx="1967489" cy="1905405"/>
          </a:xfrm>
          <a:custGeom>
            <a:avLst/>
            <a:gdLst>
              <a:gd name="connsiteX0" fmla="*/ 876588 w 2043689"/>
              <a:gd name="connsiteY0" fmla="*/ 0 h 1979200"/>
              <a:gd name="connsiteX1" fmla="*/ 1317378 w 2043689"/>
              <a:gd name="connsiteY1" fmla="*/ 0 h 1979200"/>
              <a:gd name="connsiteX2" fmla="*/ 1602899 w 2043689"/>
              <a:gd name="connsiteY2" fmla="*/ 0 h 1979200"/>
              <a:gd name="connsiteX3" fmla="*/ 2043689 w 2043689"/>
              <a:gd name="connsiteY3" fmla="*/ 0 h 1979200"/>
              <a:gd name="connsiteX4" fmla="*/ 1167101 w 2043689"/>
              <a:gd name="connsiteY4" fmla="*/ 1979200 h 1979200"/>
              <a:gd name="connsiteX5" fmla="*/ 726311 w 2043689"/>
              <a:gd name="connsiteY5" fmla="*/ 1979200 h 1979200"/>
              <a:gd name="connsiteX6" fmla="*/ 440790 w 2043689"/>
              <a:gd name="connsiteY6" fmla="*/ 1979200 h 1979200"/>
              <a:gd name="connsiteX7" fmla="*/ 0 w 2043689"/>
              <a:gd name="connsiteY7" fmla="*/ 1979200 h 19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689" h="1979200">
                <a:moveTo>
                  <a:pt x="876588" y="0"/>
                </a:moveTo>
                <a:lnTo>
                  <a:pt x="1317378" y="0"/>
                </a:lnTo>
                <a:lnTo>
                  <a:pt x="1602899" y="0"/>
                </a:lnTo>
                <a:lnTo>
                  <a:pt x="2043689" y="0"/>
                </a:lnTo>
                <a:lnTo>
                  <a:pt x="1167101" y="1979200"/>
                </a:lnTo>
                <a:lnTo>
                  <a:pt x="726311" y="1979200"/>
                </a:lnTo>
                <a:lnTo>
                  <a:pt x="440790" y="1979200"/>
                </a:lnTo>
                <a:lnTo>
                  <a:pt x="0" y="1979200"/>
                </a:lnTo>
                <a:close/>
              </a:path>
            </a:pathLst>
          </a:custGeom>
          <a:gradFill>
            <a:gsLst>
              <a:gs pos="0">
                <a:srgbClr val="45BDD6">
                  <a:alpha val="72000"/>
                </a:srgbClr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3" grpId="0"/>
      <p:bldP spid="23" grpId="0" animBg="1"/>
      <p:bldP spid="24" grpId="0" animBg="1"/>
      <p:bldP spid="25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403849" y="930693"/>
            <a:ext cx="5541149" cy="2006462"/>
            <a:chOff x="-487776" y="2572855"/>
            <a:chExt cx="5541149" cy="2006462"/>
          </a:xfrm>
        </p:grpSpPr>
        <p:sp>
          <p:nvSpPr>
            <p:cNvPr id="19" name="文本框 18"/>
            <p:cNvSpPr txBox="1"/>
            <p:nvPr/>
          </p:nvSpPr>
          <p:spPr>
            <a:xfrm>
              <a:off x="-487776" y="2572855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功能设计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245733" y="3049602"/>
              <a:ext cx="5299106" cy="1529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添加商品信息功能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删除商品信息功能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按 id 查询商品信息功能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查询所有商品功能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按条件查询商品信息功能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修改商品信息功能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510405" y="413893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接口设计</a:t>
            </a:r>
            <a:endParaRPr lang="zh-CN" altLang="en-US" sz="2400" i="1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335" y="1652599"/>
            <a:ext cx="4108133" cy="3963696"/>
            <a:chOff x="1423535" y="1776424"/>
            <a:chExt cx="4108133" cy="3963696"/>
          </a:xfrm>
        </p:grpSpPr>
        <p:sp>
          <p:nvSpPr>
            <p:cNvPr id="4" name="椭圆 3"/>
            <p:cNvSpPr/>
            <p:nvPr/>
          </p:nvSpPr>
          <p:spPr>
            <a:xfrm>
              <a:off x="1423535" y="2348038"/>
              <a:ext cx="3392082" cy="3392082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Group 5"/>
            <p:cNvGrpSpPr/>
            <p:nvPr/>
          </p:nvGrpSpPr>
          <p:grpSpPr>
            <a:xfrm>
              <a:off x="3701719" y="1776424"/>
              <a:ext cx="1035878" cy="1035878"/>
              <a:chOff x="-345477" y="-834019"/>
              <a:chExt cx="4152900" cy="41529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-345477" y="-834019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Oval 7"/>
              <p:cNvSpPr/>
              <p:nvPr/>
            </p:nvSpPr>
            <p:spPr>
              <a:xfrm>
                <a:off x="934775" y="299753"/>
                <a:ext cx="1902983" cy="1829351"/>
              </a:xfrm>
              <a:custGeom>
                <a:avLst/>
                <a:gdLst>
                  <a:gd name="connsiteX0" fmla="*/ 241391 w 516922"/>
                  <a:gd name="connsiteY0" fmla="*/ 466920 h 496921"/>
                  <a:gd name="connsiteX1" fmla="*/ 374792 w 516922"/>
                  <a:gd name="connsiteY1" fmla="*/ 466920 h 496921"/>
                  <a:gd name="connsiteX2" fmla="*/ 394157 w 516922"/>
                  <a:gd name="connsiteY2" fmla="*/ 492438 h 496921"/>
                  <a:gd name="connsiteX3" fmla="*/ 241391 w 516922"/>
                  <a:gd name="connsiteY3" fmla="*/ 492438 h 496921"/>
                  <a:gd name="connsiteX4" fmla="*/ 45175 w 516922"/>
                  <a:gd name="connsiteY4" fmla="*/ 266910 h 496921"/>
                  <a:gd name="connsiteX5" fmla="*/ 178975 w 516922"/>
                  <a:gd name="connsiteY5" fmla="*/ 266910 h 496921"/>
                  <a:gd name="connsiteX6" fmla="*/ 178975 w 516922"/>
                  <a:gd name="connsiteY6" fmla="*/ 312085 h 496921"/>
                  <a:gd name="connsiteX7" fmla="*/ 45175 w 516922"/>
                  <a:gd name="connsiteY7" fmla="*/ 312085 h 496921"/>
                  <a:gd name="connsiteX8" fmla="*/ 45175 w 516922"/>
                  <a:gd name="connsiteY8" fmla="*/ 167939 h 496921"/>
                  <a:gd name="connsiteX9" fmla="*/ 178975 w 516922"/>
                  <a:gd name="connsiteY9" fmla="*/ 167939 h 496921"/>
                  <a:gd name="connsiteX10" fmla="*/ 178975 w 516922"/>
                  <a:gd name="connsiteY10" fmla="*/ 213114 h 496921"/>
                  <a:gd name="connsiteX11" fmla="*/ 45175 w 516922"/>
                  <a:gd name="connsiteY11" fmla="*/ 213114 h 496921"/>
                  <a:gd name="connsiteX12" fmla="*/ 254150 w 516922"/>
                  <a:gd name="connsiteY12" fmla="*/ 92418 h 496921"/>
                  <a:gd name="connsiteX13" fmla="*/ 497537 w 516922"/>
                  <a:gd name="connsiteY13" fmla="*/ 92418 h 496921"/>
                  <a:gd name="connsiteX14" fmla="*/ 516922 w 516922"/>
                  <a:gd name="connsiteY14" fmla="*/ 111788 h 496921"/>
                  <a:gd name="connsiteX15" fmla="*/ 516922 w 516922"/>
                  <a:gd name="connsiteY15" fmla="*/ 402340 h 496921"/>
                  <a:gd name="connsiteX16" fmla="*/ 497537 w 516922"/>
                  <a:gd name="connsiteY16" fmla="*/ 421710 h 496921"/>
                  <a:gd name="connsiteX17" fmla="*/ 359690 w 516922"/>
                  <a:gd name="connsiteY17" fmla="*/ 421710 h 496921"/>
                  <a:gd name="connsiteX18" fmla="*/ 359690 w 516922"/>
                  <a:gd name="connsiteY18" fmla="*/ 458298 h 496921"/>
                  <a:gd name="connsiteX19" fmla="*/ 254150 w 516922"/>
                  <a:gd name="connsiteY19" fmla="*/ 458298 h 496921"/>
                  <a:gd name="connsiteX20" fmla="*/ 254150 w 516922"/>
                  <a:gd name="connsiteY20" fmla="*/ 382970 h 496921"/>
                  <a:gd name="connsiteX21" fmla="*/ 478152 w 516922"/>
                  <a:gd name="connsiteY21" fmla="*/ 382970 h 496921"/>
                  <a:gd name="connsiteX22" fmla="*/ 478152 w 516922"/>
                  <a:gd name="connsiteY22" fmla="*/ 131158 h 496921"/>
                  <a:gd name="connsiteX23" fmla="*/ 254150 w 516922"/>
                  <a:gd name="connsiteY23" fmla="*/ 131158 h 496921"/>
                  <a:gd name="connsiteX24" fmla="*/ 45175 w 516922"/>
                  <a:gd name="connsiteY24" fmla="*/ 75176 h 496921"/>
                  <a:gd name="connsiteX25" fmla="*/ 178975 w 516922"/>
                  <a:gd name="connsiteY25" fmla="*/ 75176 h 496921"/>
                  <a:gd name="connsiteX26" fmla="*/ 178975 w 516922"/>
                  <a:gd name="connsiteY26" fmla="*/ 120351 h 496921"/>
                  <a:gd name="connsiteX27" fmla="*/ 45175 w 516922"/>
                  <a:gd name="connsiteY27" fmla="*/ 120351 h 496921"/>
                  <a:gd name="connsiteX28" fmla="*/ 28019 w 516922"/>
                  <a:gd name="connsiteY28" fmla="*/ 27965 h 496921"/>
                  <a:gd name="connsiteX29" fmla="*/ 28019 w 516922"/>
                  <a:gd name="connsiteY29" fmla="*/ 466805 h 496921"/>
                  <a:gd name="connsiteX30" fmla="*/ 196130 w 516922"/>
                  <a:gd name="connsiteY30" fmla="*/ 466805 h 496921"/>
                  <a:gd name="connsiteX31" fmla="*/ 196130 w 516922"/>
                  <a:gd name="connsiteY31" fmla="*/ 27965 h 496921"/>
                  <a:gd name="connsiteX32" fmla="*/ 28019 w 516922"/>
                  <a:gd name="connsiteY32" fmla="*/ 0 h 496921"/>
                  <a:gd name="connsiteX33" fmla="*/ 196130 w 516922"/>
                  <a:gd name="connsiteY33" fmla="*/ 0 h 496921"/>
                  <a:gd name="connsiteX34" fmla="*/ 224149 w 516922"/>
                  <a:gd name="connsiteY34" fmla="*/ 27965 h 496921"/>
                  <a:gd name="connsiteX35" fmla="*/ 224149 w 516922"/>
                  <a:gd name="connsiteY35" fmla="*/ 466805 h 496921"/>
                  <a:gd name="connsiteX36" fmla="*/ 196130 w 516922"/>
                  <a:gd name="connsiteY36" fmla="*/ 496921 h 496921"/>
                  <a:gd name="connsiteX37" fmla="*/ 28019 w 516922"/>
                  <a:gd name="connsiteY37" fmla="*/ 496921 h 496921"/>
                  <a:gd name="connsiteX38" fmla="*/ 0 w 516922"/>
                  <a:gd name="connsiteY38" fmla="*/ 466805 h 496921"/>
                  <a:gd name="connsiteX39" fmla="*/ 0 w 516922"/>
                  <a:gd name="connsiteY39" fmla="*/ 27965 h 496921"/>
                  <a:gd name="connsiteX40" fmla="*/ 28019 w 516922"/>
                  <a:gd name="connsiteY40" fmla="*/ 0 h 49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16922" h="496921">
                    <a:moveTo>
                      <a:pt x="241391" y="466920"/>
                    </a:moveTo>
                    <a:lnTo>
                      <a:pt x="374792" y="466920"/>
                    </a:lnTo>
                    <a:lnTo>
                      <a:pt x="394157" y="492438"/>
                    </a:lnTo>
                    <a:lnTo>
                      <a:pt x="241391" y="492438"/>
                    </a:lnTo>
                    <a:close/>
                    <a:moveTo>
                      <a:pt x="45175" y="266910"/>
                    </a:moveTo>
                    <a:lnTo>
                      <a:pt x="178975" y="266910"/>
                    </a:lnTo>
                    <a:lnTo>
                      <a:pt x="178975" y="312085"/>
                    </a:lnTo>
                    <a:lnTo>
                      <a:pt x="45175" y="312085"/>
                    </a:lnTo>
                    <a:close/>
                    <a:moveTo>
                      <a:pt x="45175" y="167939"/>
                    </a:moveTo>
                    <a:lnTo>
                      <a:pt x="178975" y="167939"/>
                    </a:lnTo>
                    <a:lnTo>
                      <a:pt x="178975" y="213114"/>
                    </a:lnTo>
                    <a:lnTo>
                      <a:pt x="45175" y="213114"/>
                    </a:lnTo>
                    <a:close/>
                    <a:moveTo>
                      <a:pt x="254150" y="92418"/>
                    </a:moveTo>
                    <a:lnTo>
                      <a:pt x="497537" y="92418"/>
                    </a:lnTo>
                    <a:cubicBezTo>
                      <a:pt x="508307" y="92418"/>
                      <a:pt x="516922" y="101027"/>
                      <a:pt x="516922" y="111788"/>
                    </a:cubicBezTo>
                    <a:lnTo>
                      <a:pt x="516922" y="402340"/>
                    </a:lnTo>
                    <a:cubicBezTo>
                      <a:pt x="516922" y="413101"/>
                      <a:pt x="508307" y="421710"/>
                      <a:pt x="497537" y="421710"/>
                    </a:cubicBezTo>
                    <a:lnTo>
                      <a:pt x="359690" y="421710"/>
                    </a:lnTo>
                    <a:lnTo>
                      <a:pt x="359690" y="458298"/>
                    </a:lnTo>
                    <a:lnTo>
                      <a:pt x="254150" y="458298"/>
                    </a:lnTo>
                    <a:lnTo>
                      <a:pt x="254150" y="382970"/>
                    </a:lnTo>
                    <a:lnTo>
                      <a:pt x="478152" y="382970"/>
                    </a:lnTo>
                    <a:lnTo>
                      <a:pt x="478152" y="131158"/>
                    </a:lnTo>
                    <a:lnTo>
                      <a:pt x="254150" y="131158"/>
                    </a:lnTo>
                    <a:close/>
                    <a:moveTo>
                      <a:pt x="45175" y="75176"/>
                    </a:moveTo>
                    <a:lnTo>
                      <a:pt x="178975" y="75176"/>
                    </a:lnTo>
                    <a:lnTo>
                      <a:pt x="178975" y="120351"/>
                    </a:lnTo>
                    <a:lnTo>
                      <a:pt x="45175" y="120351"/>
                    </a:lnTo>
                    <a:close/>
                    <a:moveTo>
                      <a:pt x="28019" y="27965"/>
                    </a:moveTo>
                    <a:lnTo>
                      <a:pt x="28019" y="466805"/>
                    </a:lnTo>
                    <a:lnTo>
                      <a:pt x="196130" y="466805"/>
                    </a:lnTo>
                    <a:lnTo>
                      <a:pt x="196130" y="27965"/>
                    </a:lnTo>
                    <a:close/>
                    <a:moveTo>
                      <a:pt x="28019" y="0"/>
                    </a:moveTo>
                    <a:lnTo>
                      <a:pt x="196130" y="0"/>
                    </a:lnTo>
                    <a:cubicBezTo>
                      <a:pt x="211217" y="0"/>
                      <a:pt x="224149" y="12907"/>
                      <a:pt x="224149" y="27965"/>
                    </a:cubicBezTo>
                    <a:lnTo>
                      <a:pt x="224149" y="466805"/>
                    </a:lnTo>
                    <a:cubicBezTo>
                      <a:pt x="224149" y="484014"/>
                      <a:pt x="211217" y="496921"/>
                      <a:pt x="196130" y="496921"/>
                    </a:cubicBezTo>
                    <a:lnTo>
                      <a:pt x="28019" y="496921"/>
                    </a:lnTo>
                    <a:cubicBezTo>
                      <a:pt x="12932" y="496921"/>
                      <a:pt x="0" y="484014"/>
                      <a:pt x="0" y="466805"/>
                    </a:cubicBezTo>
                    <a:lnTo>
                      <a:pt x="0" y="27965"/>
                    </a:lnTo>
                    <a:cubicBezTo>
                      <a:pt x="0" y="12907"/>
                      <a:pt x="12932" y="0"/>
                      <a:pt x="280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grpSp>
          <p:nvGrpSpPr>
            <p:cNvPr id="38" name="Group 12"/>
            <p:cNvGrpSpPr/>
            <p:nvPr/>
          </p:nvGrpSpPr>
          <p:grpSpPr>
            <a:xfrm>
              <a:off x="4495790" y="3736960"/>
              <a:ext cx="1035878" cy="1035878"/>
              <a:chOff x="2838008" y="1813566"/>
              <a:chExt cx="4152900" cy="41529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838008" y="1813566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Oval 14"/>
              <p:cNvSpPr/>
              <p:nvPr/>
            </p:nvSpPr>
            <p:spPr>
              <a:xfrm>
                <a:off x="4021519" y="2167575"/>
                <a:ext cx="1902982" cy="1754503"/>
              </a:xfrm>
              <a:custGeom>
                <a:avLst/>
                <a:gdLst>
                  <a:gd name="connsiteX0" fmla="*/ 469488 w 578320"/>
                  <a:gd name="connsiteY0" fmla="*/ 312166 h 533197"/>
                  <a:gd name="connsiteX1" fmla="*/ 523904 w 578320"/>
                  <a:gd name="connsiteY1" fmla="*/ 363740 h 533197"/>
                  <a:gd name="connsiteX2" fmla="*/ 523904 w 578320"/>
                  <a:gd name="connsiteY2" fmla="*/ 376634 h 533197"/>
                  <a:gd name="connsiteX3" fmla="*/ 527594 w 578320"/>
                  <a:gd name="connsiteY3" fmla="*/ 391369 h 533197"/>
                  <a:gd name="connsiteX4" fmla="*/ 512837 w 578320"/>
                  <a:gd name="connsiteY4" fmla="*/ 411630 h 533197"/>
                  <a:gd name="connsiteX5" fmla="*/ 498080 w 578320"/>
                  <a:gd name="connsiteY5" fmla="*/ 440180 h 533197"/>
                  <a:gd name="connsiteX6" fmla="*/ 529438 w 578320"/>
                  <a:gd name="connsiteY6" fmla="*/ 475176 h 533197"/>
                  <a:gd name="connsiteX7" fmla="*/ 578320 w 578320"/>
                  <a:gd name="connsiteY7" fmla="*/ 518462 h 533197"/>
                  <a:gd name="connsiteX8" fmla="*/ 485168 w 578320"/>
                  <a:gd name="connsiteY8" fmla="*/ 533197 h 533197"/>
                  <a:gd name="connsiteX9" fmla="*/ 477789 w 578320"/>
                  <a:gd name="connsiteY9" fmla="*/ 486228 h 533197"/>
                  <a:gd name="connsiteX10" fmla="*/ 481478 w 578320"/>
                  <a:gd name="connsiteY10" fmla="*/ 479781 h 533197"/>
                  <a:gd name="connsiteX11" fmla="*/ 480556 w 578320"/>
                  <a:gd name="connsiteY11" fmla="*/ 477939 h 533197"/>
                  <a:gd name="connsiteX12" fmla="*/ 471333 w 578320"/>
                  <a:gd name="connsiteY12" fmla="*/ 466888 h 533197"/>
                  <a:gd name="connsiteX13" fmla="*/ 467644 w 578320"/>
                  <a:gd name="connsiteY13" fmla="*/ 466888 h 533197"/>
                  <a:gd name="connsiteX14" fmla="*/ 458421 w 578320"/>
                  <a:gd name="connsiteY14" fmla="*/ 477939 h 533197"/>
                  <a:gd name="connsiteX15" fmla="*/ 458421 w 578320"/>
                  <a:gd name="connsiteY15" fmla="*/ 479781 h 533197"/>
                  <a:gd name="connsiteX16" fmla="*/ 462110 w 578320"/>
                  <a:gd name="connsiteY16" fmla="*/ 486228 h 533197"/>
                  <a:gd name="connsiteX17" fmla="*/ 454732 w 578320"/>
                  <a:gd name="connsiteY17" fmla="*/ 533197 h 533197"/>
                  <a:gd name="connsiteX18" fmla="*/ 361579 w 578320"/>
                  <a:gd name="connsiteY18" fmla="*/ 518462 h 533197"/>
                  <a:gd name="connsiteX19" fmla="*/ 409539 w 578320"/>
                  <a:gd name="connsiteY19" fmla="*/ 475176 h 533197"/>
                  <a:gd name="connsiteX20" fmla="*/ 440897 w 578320"/>
                  <a:gd name="connsiteY20" fmla="*/ 440180 h 533197"/>
                  <a:gd name="connsiteX21" fmla="*/ 427063 w 578320"/>
                  <a:gd name="connsiteY21" fmla="*/ 411630 h 533197"/>
                  <a:gd name="connsiteX22" fmla="*/ 411383 w 578320"/>
                  <a:gd name="connsiteY22" fmla="*/ 391369 h 533197"/>
                  <a:gd name="connsiteX23" fmla="*/ 415995 w 578320"/>
                  <a:gd name="connsiteY23" fmla="*/ 376634 h 533197"/>
                  <a:gd name="connsiteX24" fmla="*/ 415995 w 578320"/>
                  <a:gd name="connsiteY24" fmla="*/ 363740 h 533197"/>
                  <a:gd name="connsiteX25" fmla="*/ 469488 w 578320"/>
                  <a:gd name="connsiteY25" fmla="*/ 312166 h 533197"/>
                  <a:gd name="connsiteX26" fmla="*/ 107909 w 578320"/>
                  <a:gd name="connsiteY26" fmla="*/ 312166 h 533197"/>
                  <a:gd name="connsiteX27" fmla="*/ 162325 w 578320"/>
                  <a:gd name="connsiteY27" fmla="*/ 363740 h 533197"/>
                  <a:gd name="connsiteX28" fmla="*/ 162325 w 578320"/>
                  <a:gd name="connsiteY28" fmla="*/ 376634 h 533197"/>
                  <a:gd name="connsiteX29" fmla="*/ 166937 w 578320"/>
                  <a:gd name="connsiteY29" fmla="*/ 391369 h 533197"/>
                  <a:gd name="connsiteX30" fmla="*/ 151257 w 578320"/>
                  <a:gd name="connsiteY30" fmla="*/ 411630 h 533197"/>
                  <a:gd name="connsiteX31" fmla="*/ 137423 w 578320"/>
                  <a:gd name="connsiteY31" fmla="*/ 440180 h 533197"/>
                  <a:gd name="connsiteX32" fmla="*/ 167859 w 578320"/>
                  <a:gd name="connsiteY32" fmla="*/ 475176 h 533197"/>
                  <a:gd name="connsiteX33" fmla="*/ 216741 w 578320"/>
                  <a:gd name="connsiteY33" fmla="*/ 518462 h 533197"/>
                  <a:gd name="connsiteX34" fmla="*/ 123588 w 578320"/>
                  <a:gd name="connsiteY34" fmla="*/ 533197 h 533197"/>
                  <a:gd name="connsiteX35" fmla="*/ 116210 w 578320"/>
                  <a:gd name="connsiteY35" fmla="*/ 486228 h 533197"/>
                  <a:gd name="connsiteX36" fmla="*/ 119899 w 578320"/>
                  <a:gd name="connsiteY36" fmla="*/ 479781 h 533197"/>
                  <a:gd name="connsiteX37" fmla="*/ 119899 w 578320"/>
                  <a:gd name="connsiteY37" fmla="*/ 477939 h 533197"/>
                  <a:gd name="connsiteX38" fmla="*/ 109754 w 578320"/>
                  <a:gd name="connsiteY38" fmla="*/ 466888 h 533197"/>
                  <a:gd name="connsiteX39" fmla="*/ 106987 w 578320"/>
                  <a:gd name="connsiteY39" fmla="*/ 466888 h 533197"/>
                  <a:gd name="connsiteX40" fmla="*/ 96842 w 578320"/>
                  <a:gd name="connsiteY40" fmla="*/ 477939 h 533197"/>
                  <a:gd name="connsiteX41" fmla="*/ 96842 w 578320"/>
                  <a:gd name="connsiteY41" fmla="*/ 479781 h 533197"/>
                  <a:gd name="connsiteX42" fmla="*/ 100531 w 578320"/>
                  <a:gd name="connsiteY42" fmla="*/ 486228 h 533197"/>
                  <a:gd name="connsiteX43" fmla="*/ 93152 w 578320"/>
                  <a:gd name="connsiteY43" fmla="*/ 533197 h 533197"/>
                  <a:gd name="connsiteX44" fmla="*/ 0 w 578320"/>
                  <a:gd name="connsiteY44" fmla="*/ 518462 h 533197"/>
                  <a:gd name="connsiteX45" fmla="*/ 48882 w 578320"/>
                  <a:gd name="connsiteY45" fmla="*/ 475176 h 533197"/>
                  <a:gd name="connsiteX46" fmla="*/ 79318 w 578320"/>
                  <a:gd name="connsiteY46" fmla="*/ 440180 h 533197"/>
                  <a:gd name="connsiteX47" fmla="*/ 65483 w 578320"/>
                  <a:gd name="connsiteY47" fmla="*/ 411630 h 533197"/>
                  <a:gd name="connsiteX48" fmla="*/ 49804 w 578320"/>
                  <a:gd name="connsiteY48" fmla="*/ 391369 h 533197"/>
                  <a:gd name="connsiteX49" fmla="*/ 54416 w 578320"/>
                  <a:gd name="connsiteY49" fmla="*/ 376634 h 533197"/>
                  <a:gd name="connsiteX50" fmla="*/ 54416 w 578320"/>
                  <a:gd name="connsiteY50" fmla="*/ 363740 h 533197"/>
                  <a:gd name="connsiteX51" fmla="*/ 107909 w 578320"/>
                  <a:gd name="connsiteY51" fmla="*/ 312166 h 533197"/>
                  <a:gd name="connsiteX52" fmla="*/ 288717 w 578320"/>
                  <a:gd name="connsiteY52" fmla="*/ 237601 h 533197"/>
                  <a:gd name="connsiteX53" fmla="*/ 303485 w 578320"/>
                  <a:gd name="connsiteY53" fmla="*/ 252338 h 533197"/>
                  <a:gd name="connsiteX54" fmla="*/ 303485 w 578320"/>
                  <a:gd name="connsiteY54" fmla="*/ 331547 h 533197"/>
                  <a:gd name="connsiteX55" fmla="*/ 384708 w 578320"/>
                  <a:gd name="connsiteY55" fmla="*/ 398782 h 533197"/>
                  <a:gd name="connsiteX56" fmla="*/ 386554 w 578320"/>
                  <a:gd name="connsiteY56" fmla="*/ 419045 h 533197"/>
                  <a:gd name="connsiteX57" fmla="*/ 375478 w 578320"/>
                  <a:gd name="connsiteY57" fmla="*/ 423650 h 533197"/>
                  <a:gd name="connsiteX58" fmla="*/ 366248 w 578320"/>
                  <a:gd name="connsiteY58" fmla="*/ 420887 h 533197"/>
                  <a:gd name="connsiteX59" fmla="*/ 288717 w 578320"/>
                  <a:gd name="connsiteY59" fmla="*/ 356415 h 533197"/>
                  <a:gd name="connsiteX60" fmla="*/ 212108 w 578320"/>
                  <a:gd name="connsiteY60" fmla="*/ 420887 h 533197"/>
                  <a:gd name="connsiteX61" fmla="*/ 191802 w 578320"/>
                  <a:gd name="connsiteY61" fmla="*/ 419045 h 533197"/>
                  <a:gd name="connsiteX62" fmla="*/ 193648 w 578320"/>
                  <a:gd name="connsiteY62" fmla="*/ 398782 h 533197"/>
                  <a:gd name="connsiteX63" fmla="*/ 274872 w 578320"/>
                  <a:gd name="connsiteY63" fmla="*/ 331547 h 533197"/>
                  <a:gd name="connsiteX64" fmla="*/ 274872 w 578320"/>
                  <a:gd name="connsiteY64" fmla="*/ 252338 h 533197"/>
                  <a:gd name="connsiteX65" fmla="*/ 288717 w 578320"/>
                  <a:gd name="connsiteY65" fmla="*/ 237601 h 533197"/>
                  <a:gd name="connsiteX66" fmla="*/ 288699 w 578320"/>
                  <a:gd name="connsiteY66" fmla="*/ 0 h 533197"/>
                  <a:gd name="connsiteX67" fmla="*/ 343115 w 578320"/>
                  <a:gd name="connsiteY67" fmla="*/ 50653 h 533197"/>
                  <a:gd name="connsiteX68" fmla="*/ 343115 w 578320"/>
                  <a:gd name="connsiteY68" fmla="*/ 63546 h 533197"/>
                  <a:gd name="connsiteX69" fmla="*/ 346805 w 578320"/>
                  <a:gd name="connsiteY69" fmla="*/ 78282 h 533197"/>
                  <a:gd name="connsiteX70" fmla="*/ 332048 w 578320"/>
                  <a:gd name="connsiteY70" fmla="*/ 98543 h 533197"/>
                  <a:gd name="connsiteX71" fmla="*/ 318213 w 578320"/>
                  <a:gd name="connsiteY71" fmla="*/ 127093 h 533197"/>
                  <a:gd name="connsiteX72" fmla="*/ 348649 w 578320"/>
                  <a:gd name="connsiteY72" fmla="*/ 163010 h 533197"/>
                  <a:gd name="connsiteX73" fmla="*/ 397531 w 578320"/>
                  <a:gd name="connsiteY73" fmla="*/ 206295 h 533197"/>
                  <a:gd name="connsiteX74" fmla="*/ 304379 w 578320"/>
                  <a:gd name="connsiteY74" fmla="*/ 220110 h 533197"/>
                  <a:gd name="connsiteX75" fmla="*/ 297000 w 578320"/>
                  <a:gd name="connsiteY75" fmla="*/ 173141 h 533197"/>
                  <a:gd name="connsiteX76" fmla="*/ 300689 w 578320"/>
                  <a:gd name="connsiteY76" fmla="*/ 167615 h 533197"/>
                  <a:gd name="connsiteX77" fmla="*/ 300689 w 578320"/>
                  <a:gd name="connsiteY77" fmla="*/ 164852 h 533197"/>
                  <a:gd name="connsiteX78" fmla="*/ 290544 w 578320"/>
                  <a:gd name="connsiteY78" fmla="*/ 154722 h 533197"/>
                  <a:gd name="connsiteX79" fmla="*/ 287777 w 578320"/>
                  <a:gd name="connsiteY79" fmla="*/ 154722 h 533197"/>
                  <a:gd name="connsiteX80" fmla="*/ 277632 w 578320"/>
                  <a:gd name="connsiteY80" fmla="*/ 164852 h 533197"/>
                  <a:gd name="connsiteX81" fmla="*/ 277632 w 578320"/>
                  <a:gd name="connsiteY81" fmla="*/ 167615 h 533197"/>
                  <a:gd name="connsiteX82" fmla="*/ 281321 w 578320"/>
                  <a:gd name="connsiteY82" fmla="*/ 173141 h 533197"/>
                  <a:gd name="connsiteX83" fmla="*/ 273943 w 578320"/>
                  <a:gd name="connsiteY83" fmla="*/ 221031 h 533197"/>
                  <a:gd name="connsiteX84" fmla="*/ 180790 w 578320"/>
                  <a:gd name="connsiteY84" fmla="*/ 206295 h 533197"/>
                  <a:gd name="connsiteX85" fmla="*/ 228750 w 578320"/>
                  <a:gd name="connsiteY85" fmla="*/ 163010 h 533197"/>
                  <a:gd name="connsiteX86" fmla="*/ 260108 w 578320"/>
                  <a:gd name="connsiteY86" fmla="*/ 127093 h 533197"/>
                  <a:gd name="connsiteX87" fmla="*/ 246274 w 578320"/>
                  <a:gd name="connsiteY87" fmla="*/ 98543 h 533197"/>
                  <a:gd name="connsiteX88" fmla="*/ 230594 w 578320"/>
                  <a:gd name="connsiteY88" fmla="*/ 78282 h 533197"/>
                  <a:gd name="connsiteX89" fmla="*/ 235206 w 578320"/>
                  <a:gd name="connsiteY89" fmla="*/ 63546 h 533197"/>
                  <a:gd name="connsiteX90" fmla="*/ 235206 w 578320"/>
                  <a:gd name="connsiteY90" fmla="*/ 50653 h 533197"/>
                  <a:gd name="connsiteX91" fmla="*/ 288699 w 578320"/>
                  <a:gd name="connsiteY9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578320" h="533197">
                    <a:moveTo>
                      <a:pt x="469488" y="312166"/>
                    </a:moveTo>
                    <a:cubicBezTo>
                      <a:pt x="499002" y="312166"/>
                      <a:pt x="523904" y="335190"/>
                      <a:pt x="523904" y="363740"/>
                    </a:cubicBezTo>
                    <a:lnTo>
                      <a:pt x="523904" y="376634"/>
                    </a:lnTo>
                    <a:cubicBezTo>
                      <a:pt x="523904" y="376634"/>
                      <a:pt x="529438" y="381238"/>
                      <a:pt x="527594" y="391369"/>
                    </a:cubicBezTo>
                    <a:cubicBezTo>
                      <a:pt x="526671" y="404262"/>
                      <a:pt x="512837" y="411630"/>
                      <a:pt x="512837" y="411630"/>
                    </a:cubicBezTo>
                    <a:cubicBezTo>
                      <a:pt x="512837" y="411630"/>
                      <a:pt x="509147" y="430970"/>
                      <a:pt x="498080" y="440180"/>
                    </a:cubicBezTo>
                    <a:cubicBezTo>
                      <a:pt x="494391" y="467809"/>
                      <a:pt x="513759" y="470572"/>
                      <a:pt x="529438" y="475176"/>
                    </a:cubicBezTo>
                    <a:cubicBezTo>
                      <a:pt x="555263" y="483465"/>
                      <a:pt x="578320" y="485307"/>
                      <a:pt x="578320" y="518462"/>
                    </a:cubicBezTo>
                    <a:cubicBezTo>
                      <a:pt x="578320" y="525829"/>
                      <a:pt x="543273" y="532276"/>
                      <a:pt x="485168" y="533197"/>
                    </a:cubicBezTo>
                    <a:lnTo>
                      <a:pt x="477789" y="486228"/>
                    </a:lnTo>
                    <a:lnTo>
                      <a:pt x="481478" y="479781"/>
                    </a:lnTo>
                    <a:cubicBezTo>
                      <a:pt x="481478" y="478860"/>
                      <a:pt x="481478" y="477939"/>
                      <a:pt x="480556" y="477939"/>
                    </a:cubicBezTo>
                    <a:lnTo>
                      <a:pt x="471333" y="466888"/>
                    </a:lnTo>
                    <a:cubicBezTo>
                      <a:pt x="470411" y="465967"/>
                      <a:pt x="468566" y="465967"/>
                      <a:pt x="467644" y="466888"/>
                    </a:cubicBezTo>
                    <a:lnTo>
                      <a:pt x="458421" y="477939"/>
                    </a:lnTo>
                    <a:cubicBezTo>
                      <a:pt x="457499" y="477939"/>
                      <a:pt x="457499" y="478860"/>
                      <a:pt x="458421" y="479781"/>
                    </a:cubicBezTo>
                    <a:lnTo>
                      <a:pt x="462110" y="486228"/>
                    </a:lnTo>
                    <a:lnTo>
                      <a:pt x="454732" y="533197"/>
                    </a:lnTo>
                    <a:cubicBezTo>
                      <a:pt x="396627" y="532276"/>
                      <a:pt x="361579" y="525829"/>
                      <a:pt x="361579" y="518462"/>
                    </a:cubicBezTo>
                    <a:cubicBezTo>
                      <a:pt x="361579" y="485307"/>
                      <a:pt x="384637" y="483465"/>
                      <a:pt x="409539" y="475176"/>
                    </a:cubicBezTo>
                    <a:cubicBezTo>
                      <a:pt x="425218" y="470572"/>
                      <a:pt x="444586" y="466888"/>
                      <a:pt x="440897" y="440180"/>
                    </a:cubicBezTo>
                    <a:cubicBezTo>
                      <a:pt x="430752" y="430970"/>
                      <a:pt x="427063" y="411630"/>
                      <a:pt x="427063" y="411630"/>
                    </a:cubicBezTo>
                    <a:cubicBezTo>
                      <a:pt x="427063" y="411630"/>
                      <a:pt x="413228" y="404262"/>
                      <a:pt x="411383" y="391369"/>
                    </a:cubicBezTo>
                    <a:cubicBezTo>
                      <a:pt x="410461" y="381238"/>
                      <a:pt x="415995" y="376634"/>
                      <a:pt x="415995" y="376634"/>
                    </a:cubicBezTo>
                    <a:lnTo>
                      <a:pt x="415995" y="363740"/>
                    </a:lnTo>
                    <a:cubicBezTo>
                      <a:pt x="415995" y="335190"/>
                      <a:pt x="439975" y="312166"/>
                      <a:pt x="469488" y="312166"/>
                    </a:cubicBezTo>
                    <a:close/>
                    <a:moveTo>
                      <a:pt x="107909" y="312166"/>
                    </a:moveTo>
                    <a:cubicBezTo>
                      <a:pt x="138345" y="312166"/>
                      <a:pt x="162325" y="335190"/>
                      <a:pt x="162325" y="363740"/>
                    </a:cubicBezTo>
                    <a:lnTo>
                      <a:pt x="162325" y="376634"/>
                    </a:lnTo>
                    <a:cubicBezTo>
                      <a:pt x="162325" y="376634"/>
                      <a:pt x="167859" y="381238"/>
                      <a:pt x="166937" y="391369"/>
                    </a:cubicBezTo>
                    <a:cubicBezTo>
                      <a:pt x="165092" y="404262"/>
                      <a:pt x="151257" y="411630"/>
                      <a:pt x="151257" y="411630"/>
                    </a:cubicBezTo>
                    <a:cubicBezTo>
                      <a:pt x="151257" y="411630"/>
                      <a:pt x="147568" y="430970"/>
                      <a:pt x="137423" y="440180"/>
                    </a:cubicBezTo>
                    <a:cubicBezTo>
                      <a:pt x="132811" y="467809"/>
                      <a:pt x="152180" y="470572"/>
                      <a:pt x="167859" y="475176"/>
                    </a:cubicBezTo>
                    <a:cubicBezTo>
                      <a:pt x="193684" y="483465"/>
                      <a:pt x="216741" y="485307"/>
                      <a:pt x="216741" y="518462"/>
                    </a:cubicBezTo>
                    <a:cubicBezTo>
                      <a:pt x="216741" y="525829"/>
                      <a:pt x="181693" y="532276"/>
                      <a:pt x="123588" y="533197"/>
                    </a:cubicBezTo>
                    <a:lnTo>
                      <a:pt x="116210" y="486228"/>
                    </a:lnTo>
                    <a:lnTo>
                      <a:pt x="119899" y="479781"/>
                    </a:lnTo>
                    <a:cubicBezTo>
                      <a:pt x="120821" y="478860"/>
                      <a:pt x="119899" y="477939"/>
                      <a:pt x="119899" y="477939"/>
                    </a:cubicBezTo>
                    <a:lnTo>
                      <a:pt x="109754" y="466888"/>
                    </a:lnTo>
                    <a:cubicBezTo>
                      <a:pt x="108832" y="465967"/>
                      <a:pt x="107909" y="465967"/>
                      <a:pt x="106987" y="466888"/>
                    </a:cubicBezTo>
                    <a:lnTo>
                      <a:pt x="96842" y="477939"/>
                    </a:lnTo>
                    <a:cubicBezTo>
                      <a:pt x="96842" y="477939"/>
                      <a:pt x="95919" y="478860"/>
                      <a:pt x="96842" y="479781"/>
                    </a:cubicBezTo>
                    <a:lnTo>
                      <a:pt x="100531" y="486228"/>
                    </a:lnTo>
                    <a:lnTo>
                      <a:pt x="93152" y="533197"/>
                    </a:lnTo>
                    <a:cubicBezTo>
                      <a:pt x="35047" y="532276"/>
                      <a:pt x="0" y="525829"/>
                      <a:pt x="0" y="518462"/>
                    </a:cubicBezTo>
                    <a:cubicBezTo>
                      <a:pt x="0" y="485307"/>
                      <a:pt x="23057" y="483465"/>
                      <a:pt x="48882" y="475176"/>
                    </a:cubicBezTo>
                    <a:cubicBezTo>
                      <a:pt x="64561" y="470572"/>
                      <a:pt x="83929" y="466888"/>
                      <a:pt x="79318" y="440180"/>
                    </a:cubicBezTo>
                    <a:cubicBezTo>
                      <a:pt x="69173" y="430970"/>
                      <a:pt x="65483" y="411630"/>
                      <a:pt x="65483" y="411630"/>
                    </a:cubicBezTo>
                    <a:cubicBezTo>
                      <a:pt x="65483" y="411630"/>
                      <a:pt x="51649" y="404262"/>
                      <a:pt x="49804" y="391369"/>
                    </a:cubicBezTo>
                    <a:cubicBezTo>
                      <a:pt x="48882" y="381238"/>
                      <a:pt x="54416" y="376634"/>
                      <a:pt x="54416" y="376634"/>
                    </a:cubicBezTo>
                    <a:lnTo>
                      <a:pt x="54416" y="363740"/>
                    </a:lnTo>
                    <a:cubicBezTo>
                      <a:pt x="54416" y="335190"/>
                      <a:pt x="78396" y="312166"/>
                      <a:pt x="107909" y="312166"/>
                    </a:cubicBezTo>
                    <a:close/>
                    <a:moveTo>
                      <a:pt x="288717" y="237601"/>
                    </a:moveTo>
                    <a:cubicBezTo>
                      <a:pt x="297024" y="237601"/>
                      <a:pt x="303485" y="244048"/>
                      <a:pt x="303485" y="252338"/>
                    </a:cubicBezTo>
                    <a:lnTo>
                      <a:pt x="303485" y="331547"/>
                    </a:lnTo>
                    <a:lnTo>
                      <a:pt x="384708" y="398782"/>
                    </a:lnTo>
                    <a:cubicBezTo>
                      <a:pt x="390246" y="403387"/>
                      <a:pt x="391169" y="412598"/>
                      <a:pt x="386554" y="419045"/>
                    </a:cubicBezTo>
                    <a:cubicBezTo>
                      <a:pt x="383785" y="421808"/>
                      <a:pt x="379170" y="423650"/>
                      <a:pt x="375478" y="423650"/>
                    </a:cubicBezTo>
                    <a:cubicBezTo>
                      <a:pt x="371786" y="423650"/>
                      <a:pt x="369017" y="422729"/>
                      <a:pt x="366248" y="420887"/>
                    </a:cubicBezTo>
                    <a:lnTo>
                      <a:pt x="288717" y="356415"/>
                    </a:lnTo>
                    <a:lnTo>
                      <a:pt x="212108" y="420887"/>
                    </a:lnTo>
                    <a:cubicBezTo>
                      <a:pt x="205647" y="425492"/>
                      <a:pt x="196417" y="424571"/>
                      <a:pt x="191802" y="419045"/>
                    </a:cubicBezTo>
                    <a:cubicBezTo>
                      <a:pt x="186264" y="412598"/>
                      <a:pt x="187187" y="403387"/>
                      <a:pt x="193648" y="398782"/>
                    </a:cubicBezTo>
                    <a:lnTo>
                      <a:pt x="274872" y="331547"/>
                    </a:lnTo>
                    <a:lnTo>
                      <a:pt x="274872" y="252338"/>
                    </a:lnTo>
                    <a:cubicBezTo>
                      <a:pt x="274872" y="244048"/>
                      <a:pt x="281333" y="237601"/>
                      <a:pt x="288717" y="237601"/>
                    </a:cubicBezTo>
                    <a:close/>
                    <a:moveTo>
                      <a:pt x="288699" y="0"/>
                    </a:moveTo>
                    <a:cubicBezTo>
                      <a:pt x="318213" y="0"/>
                      <a:pt x="343115" y="22103"/>
                      <a:pt x="343115" y="50653"/>
                    </a:cubicBezTo>
                    <a:lnTo>
                      <a:pt x="343115" y="63546"/>
                    </a:lnTo>
                    <a:cubicBezTo>
                      <a:pt x="343115" y="63546"/>
                      <a:pt x="348649" y="68151"/>
                      <a:pt x="346805" y="78282"/>
                    </a:cubicBezTo>
                    <a:cubicBezTo>
                      <a:pt x="345882" y="92096"/>
                      <a:pt x="332048" y="98543"/>
                      <a:pt x="332048" y="98543"/>
                    </a:cubicBezTo>
                    <a:cubicBezTo>
                      <a:pt x="332048" y="98543"/>
                      <a:pt x="328358" y="117883"/>
                      <a:pt x="318213" y="127093"/>
                    </a:cubicBezTo>
                    <a:cubicBezTo>
                      <a:pt x="313602" y="154722"/>
                      <a:pt x="332970" y="157484"/>
                      <a:pt x="348649" y="163010"/>
                    </a:cubicBezTo>
                    <a:cubicBezTo>
                      <a:pt x="374474" y="171299"/>
                      <a:pt x="397531" y="172220"/>
                      <a:pt x="397531" y="206295"/>
                    </a:cubicBezTo>
                    <a:cubicBezTo>
                      <a:pt x="397531" y="212742"/>
                      <a:pt x="362484" y="219189"/>
                      <a:pt x="304379" y="220110"/>
                    </a:cubicBezTo>
                    <a:lnTo>
                      <a:pt x="297000" y="173141"/>
                    </a:lnTo>
                    <a:lnTo>
                      <a:pt x="300689" y="167615"/>
                    </a:lnTo>
                    <a:cubicBezTo>
                      <a:pt x="300689" y="166694"/>
                      <a:pt x="300689" y="165773"/>
                      <a:pt x="300689" y="164852"/>
                    </a:cubicBezTo>
                    <a:lnTo>
                      <a:pt x="290544" y="154722"/>
                    </a:lnTo>
                    <a:cubicBezTo>
                      <a:pt x="289622" y="153801"/>
                      <a:pt x="287777" y="153801"/>
                      <a:pt x="287777" y="154722"/>
                    </a:cubicBezTo>
                    <a:lnTo>
                      <a:pt x="277632" y="164852"/>
                    </a:lnTo>
                    <a:cubicBezTo>
                      <a:pt x="276710" y="165773"/>
                      <a:pt x="276710" y="166694"/>
                      <a:pt x="277632" y="167615"/>
                    </a:cubicBezTo>
                    <a:lnTo>
                      <a:pt x="281321" y="173141"/>
                    </a:lnTo>
                    <a:lnTo>
                      <a:pt x="273943" y="221031"/>
                    </a:lnTo>
                    <a:cubicBezTo>
                      <a:pt x="215838" y="219189"/>
                      <a:pt x="180790" y="212742"/>
                      <a:pt x="180790" y="206295"/>
                    </a:cubicBezTo>
                    <a:cubicBezTo>
                      <a:pt x="180790" y="172220"/>
                      <a:pt x="203848" y="171299"/>
                      <a:pt x="228750" y="163010"/>
                    </a:cubicBezTo>
                    <a:cubicBezTo>
                      <a:pt x="244429" y="157484"/>
                      <a:pt x="264720" y="154722"/>
                      <a:pt x="260108" y="127093"/>
                    </a:cubicBezTo>
                    <a:cubicBezTo>
                      <a:pt x="249963" y="117883"/>
                      <a:pt x="246274" y="98543"/>
                      <a:pt x="246274" y="98543"/>
                    </a:cubicBezTo>
                    <a:cubicBezTo>
                      <a:pt x="246274" y="98543"/>
                      <a:pt x="232439" y="92096"/>
                      <a:pt x="230594" y="78282"/>
                    </a:cubicBezTo>
                    <a:cubicBezTo>
                      <a:pt x="229672" y="68151"/>
                      <a:pt x="235206" y="63546"/>
                      <a:pt x="235206" y="63546"/>
                    </a:cubicBezTo>
                    <a:lnTo>
                      <a:pt x="235206" y="50653"/>
                    </a:lnTo>
                    <a:cubicBezTo>
                      <a:pt x="235206" y="22103"/>
                      <a:pt x="259186" y="0"/>
                      <a:pt x="2886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1639642" y="2564144"/>
              <a:ext cx="2959869" cy="295987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" name="椭圆 2"/>
            <p:cNvSpPr/>
            <p:nvPr/>
          </p:nvSpPr>
          <p:spPr>
            <a:xfrm>
              <a:off x="2048095" y="2972598"/>
              <a:ext cx="2142962" cy="2142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4" name="Oval 30"/>
            <p:cNvSpPr/>
            <p:nvPr/>
          </p:nvSpPr>
          <p:spPr>
            <a:xfrm>
              <a:off x="2865286" y="3737145"/>
              <a:ext cx="508581" cy="5256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146050" y="146050"/>
            <a:ext cx="37642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商品信息模块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23640" y="4648835"/>
            <a:ext cx="7639050" cy="1626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403849" y="1327568"/>
            <a:ext cx="5875794" cy="1523862"/>
            <a:chOff x="-487776" y="2969730"/>
            <a:chExt cx="5875794" cy="1523862"/>
          </a:xfrm>
        </p:grpSpPr>
        <p:sp>
          <p:nvSpPr>
            <p:cNvPr id="19" name="文本框 18"/>
            <p:cNvSpPr txBox="1"/>
            <p:nvPr/>
          </p:nvSpPr>
          <p:spPr>
            <a:xfrm>
              <a:off x="-487776" y="2969730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功能设计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912" y="3443302"/>
              <a:ext cx="5299106" cy="10502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添加商品类型功能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删除商品类型功能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查询商品类型功能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修改商品类型功能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439285" y="390080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接口设计</a:t>
            </a:r>
            <a:endParaRPr lang="zh-CN" altLang="en-US" sz="2400" i="1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335" y="1652599"/>
            <a:ext cx="4108133" cy="3963696"/>
            <a:chOff x="1423535" y="1776424"/>
            <a:chExt cx="4108133" cy="3963696"/>
          </a:xfrm>
        </p:grpSpPr>
        <p:sp>
          <p:nvSpPr>
            <p:cNvPr id="4" name="椭圆 3"/>
            <p:cNvSpPr/>
            <p:nvPr/>
          </p:nvSpPr>
          <p:spPr>
            <a:xfrm>
              <a:off x="1423535" y="2348038"/>
              <a:ext cx="3392082" cy="3392082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Group 5"/>
            <p:cNvGrpSpPr/>
            <p:nvPr/>
          </p:nvGrpSpPr>
          <p:grpSpPr>
            <a:xfrm>
              <a:off x="3701719" y="1776424"/>
              <a:ext cx="1035878" cy="1035878"/>
              <a:chOff x="-345477" y="-834019"/>
              <a:chExt cx="4152900" cy="41529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-345477" y="-834019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Oval 7"/>
              <p:cNvSpPr/>
              <p:nvPr/>
            </p:nvSpPr>
            <p:spPr>
              <a:xfrm>
                <a:off x="934775" y="299753"/>
                <a:ext cx="1902983" cy="1829351"/>
              </a:xfrm>
              <a:custGeom>
                <a:avLst/>
                <a:gdLst>
                  <a:gd name="connsiteX0" fmla="*/ 241391 w 516922"/>
                  <a:gd name="connsiteY0" fmla="*/ 466920 h 496921"/>
                  <a:gd name="connsiteX1" fmla="*/ 374792 w 516922"/>
                  <a:gd name="connsiteY1" fmla="*/ 466920 h 496921"/>
                  <a:gd name="connsiteX2" fmla="*/ 394157 w 516922"/>
                  <a:gd name="connsiteY2" fmla="*/ 492438 h 496921"/>
                  <a:gd name="connsiteX3" fmla="*/ 241391 w 516922"/>
                  <a:gd name="connsiteY3" fmla="*/ 492438 h 496921"/>
                  <a:gd name="connsiteX4" fmla="*/ 45175 w 516922"/>
                  <a:gd name="connsiteY4" fmla="*/ 266910 h 496921"/>
                  <a:gd name="connsiteX5" fmla="*/ 178975 w 516922"/>
                  <a:gd name="connsiteY5" fmla="*/ 266910 h 496921"/>
                  <a:gd name="connsiteX6" fmla="*/ 178975 w 516922"/>
                  <a:gd name="connsiteY6" fmla="*/ 312085 h 496921"/>
                  <a:gd name="connsiteX7" fmla="*/ 45175 w 516922"/>
                  <a:gd name="connsiteY7" fmla="*/ 312085 h 496921"/>
                  <a:gd name="connsiteX8" fmla="*/ 45175 w 516922"/>
                  <a:gd name="connsiteY8" fmla="*/ 167939 h 496921"/>
                  <a:gd name="connsiteX9" fmla="*/ 178975 w 516922"/>
                  <a:gd name="connsiteY9" fmla="*/ 167939 h 496921"/>
                  <a:gd name="connsiteX10" fmla="*/ 178975 w 516922"/>
                  <a:gd name="connsiteY10" fmla="*/ 213114 h 496921"/>
                  <a:gd name="connsiteX11" fmla="*/ 45175 w 516922"/>
                  <a:gd name="connsiteY11" fmla="*/ 213114 h 496921"/>
                  <a:gd name="connsiteX12" fmla="*/ 254150 w 516922"/>
                  <a:gd name="connsiteY12" fmla="*/ 92418 h 496921"/>
                  <a:gd name="connsiteX13" fmla="*/ 497537 w 516922"/>
                  <a:gd name="connsiteY13" fmla="*/ 92418 h 496921"/>
                  <a:gd name="connsiteX14" fmla="*/ 516922 w 516922"/>
                  <a:gd name="connsiteY14" fmla="*/ 111788 h 496921"/>
                  <a:gd name="connsiteX15" fmla="*/ 516922 w 516922"/>
                  <a:gd name="connsiteY15" fmla="*/ 402340 h 496921"/>
                  <a:gd name="connsiteX16" fmla="*/ 497537 w 516922"/>
                  <a:gd name="connsiteY16" fmla="*/ 421710 h 496921"/>
                  <a:gd name="connsiteX17" fmla="*/ 359690 w 516922"/>
                  <a:gd name="connsiteY17" fmla="*/ 421710 h 496921"/>
                  <a:gd name="connsiteX18" fmla="*/ 359690 w 516922"/>
                  <a:gd name="connsiteY18" fmla="*/ 458298 h 496921"/>
                  <a:gd name="connsiteX19" fmla="*/ 254150 w 516922"/>
                  <a:gd name="connsiteY19" fmla="*/ 458298 h 496921"/>
                  <a:gd name="connsiteX20" fmla="*/ 254150 w 516922"/>
                  <a:gd name="connsiteY20" fmla="*/ 382970 h 496921"/>
                  <a:gd name="connsiteX21" fmla="*/ 478152 w 516922"/>
                  <a:gd name="connsiteY21" fmla="*/ 382970 h 496921"/>
                  <a:gd name="connsiteX22" fmla="*/ 478152 w 516922"/>
                  <a:gd name="connsiteY22" fmla="*/ 131158 h 496921"/>
                  <a:gd name="connsiteX23" fmla="*/ 254150 w 516922"/>
                  <a:gd name="connsiteY23" fmla="*/ 131158 h 496921"/>
                  <a:gd name="connsiteX24" fmla="*/ 45175 w 516922"/>
                  <a:gd name="connsiteY24" fmla="*/ 75176 h 496921"/>
                  <a:gd name="connsiteX25" fmla="*/ 178975 w 516922"/>
                  <a:gd name="connsiteY25" fmla="*/ 75176 h 496921"/>
                  <a:gd name="connsiteX26" fmla="*/ 178975 w 516922"/>
                  <a:gd name="connsiteY26" fmla="*/ 120351 h 496921"/>
                  <a:gd name="connsiteX27" fmla="*/ 45175 w 516922"/>
                  <a:gd name="connsiteY27" fmla="*/ 120351 h 496921"/>
                  <a:gd name="connsiteX28" fmla="*/ 28019 w 516922"/>
                  <a:gd name="connsiteY28" fmla="*/ 27965 h 496921"/>
                  <a:gd name="connsiteX29" fmla="*/ 28019 w 516922"/>
                  <a:gd name="connsiteY29" fmla="*/ 466805 h 496921"/>
                  <a:gd name="connsiteX30" fmla="*/ 196130 w 516922"/>
                  <a:gd name="connsiteY30" fmla="*/ 466805 h 496921"/>
                  <a:gd name="connsiteX31" fmla="*/ 196130 w 516922"/>
                  <a:gd name="connsiteY31" fmla="*/ 27965 h 496921"/>
                  <a:gd name="connsiteX32" fmla="*/ 28019 w 516922"/>
                  <a:gd name="connsiteY32" fmla="*/ 0 h 496921"/>
                  <a:gd name="connsiteX33" fmla="*/ 196130 w 516922"/>
                  <a:gd name="connsiteY33" fmla="*/ 0 h 496921"/>
                  <a:gd name="connsiteX34" fmla="*/ 224149 w 516922"/>
                  <a:gd name="connsiteY34" fmla="*/ 27965 h 496921"/>
                  <a:gd name="connsiteX35" fmla="*/ 224149 w 516922"/>
                  <a:gd name="connsiteY35" fmla="*/ 466805 h 496921"/>
                  <a:gd name="connsiteX36" fmla="*/ 196130 w 516922"/>
                  <a:gd name="connsiteY36" fmla="*/ 496921 h 496921"/>
                  <a:gd name="connsiteX37" fmla="*/ 28019 w 516922"/>
                  <a:gd name="connsiteY37" fmla="*/ 496921 h 496921"/>
                  <a:gd name="connsiteX38" fmla="*/ 0 w 516922"/>
                  <a:gd name="connsiteY38" fmla="*/ 466805 h 496921"/>
                  <a:gd name="connsiteX39" fmla="*/ 0 w 516922"/>
                  <a:gd name="connsiteY39" fmla="*/ 27965 h 496921"/>
                  <a:gd name="connsiteX40" fmla="*/ 28019 w 516922"/>
                  <a:gd name="connsiteY40" fmla="*/ 0 h 49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16922" h="496921">
                    <a:moveTo>
                      <a:pt x="241391" y="466920"/>
                    </a:moveTo>
                    <a:lnTo>
                      <a:pt x="374792" y="466920"/>
                    </a:lnTo>
                    <a:lnTo>
                      <a:pt x="394157" y="492438"/>
                    </a:lnTo>
                    <a:lnTo>
                      <a:pt x="241391" y="492438"/>
                    </a:lnTo>
                    <a:close/>
                    <a:moveTo>
                      <a:pt x="45175" y="266910"/>
                    </a:moveTo>
                    <a:lnTo>
                      <a:pt x="178975" y="266910"/>
                    </a:lnTo>
                    <a:lnTo>
                      <a:pt x="178975" y="312085"/>
                    </a:lnTo>
                    <a:lnTo>
                      <a:pt x="45175" y="312085"/>
                    </a:lnTo>
                    <a:close/>
                    <a:moveTo>
                      <a:pt x="45175" y="167939"/>
                    </a:moveTo>
                    <a:lnTo>
                      <a:pt x="178975" y="167939"/>
                    </a:lnTo>
                    <a:lnTo>
                      <a:pt x="178975" y="213114"/>
                    </a:lnTo>
                    <a:lnTo>
                      <a:pt x="45175" y="213114"/>
                    </a:lnTo>
                    <a:close/>
                    <a:moveTo>
                      <a:pt x="254150" y="92418"/>
                    </a:moveTo>
                    <a:lnTo>
                      <a:pt x="497537" y="92418"/>
                    </a:lnTo>
                    <a:cubicBezTo>
                      <a:pt x="508307" y="92418"/>
                      <a:pt x="516922" y="101027"/>
                      <a:pt x="516922" y="111788"/>
                    </a:cubicBezTo>
                    <a:lnTo>
                      <a:pt x="516922" y="402340"/>
                    </a:lnTo>
                    <a:cubicBezTo>
                      <a:pt x="516922" y="413101"/>
                      <a:pt x="508307" y="421710"/>
                      <a:pt x="497537" y="421710"/>
                    </a:cubicBezTo>
                    <a:lnTo>
                      <a:pt x="359690" y="421710"/>
                    </a:lnTo>
                    <a:lnTo>
                      <a:pt x="359690" y="458298"/>
                    </a:lnTo>
                    <a:lnTo>
                      <a:pt x="254150" y="458298"/>
                    </a:lnTo>
                    <a:lnTo>
                      <a:pt x="254150" y="382970"/>
                    </a:lnTo>
                    <a:lnTo>
                      <a:pt x="478152" y="382970"/>
                    </a:lnTo>
                    <a:lnTo>
                      <a:pt x="478152" y="131158"/>
                    </a:lnTo>
                    <a:lnTo>
                      <a:pt x="254150" y="131158"/>
                    </a:lnTo>
                    <a:close/>
                    <a:moveTo>
                      <a:pt x="45175" y="75176"/>
                    </a:moveTo>
                    <a:lnTo>
                      <a:pt x="178975" y="75176"/>
                    </a:lnTo>
                    <a:lnTo>
                      <a:pt x="178975" y="120351"/>
                    </a:lnTo>
                    <a:lnTo>
                      <a:pt x="45175" y="120351"/>
                    </a:lnTo>
                    <a:close/>
                    <a:moveTo>
                      <a:pt x="28019" y="27965"/>
                    </a:moveTo>
                    <a:lnTo>
                      <a:pt x="28019" y="466805"/>
                    </a:lnTo>
                    <a:lnTo>
                      <a:pt x="196130" y="466805"/>
                    </a:lnTo>
                    <a:lnTo>
                      <a:pt x="196130" y="27965"/>
                    </a:lnTo>
                    <a:close/>
                    <a:moveTo>
                      <a:pt x="28019" y="0"/>
                    </a:moveTo>
                    <a:lnTo>
                      <a:pt x="196130" y="0"/>
                    </a:lnTo>
                    <a:cubicBezTo>
                      <a:pt x="211217" y="0"/>
                      <a:pt x="224149" y="12907"/>
                      <a:pt x="224149" y="27965"/>
                    </a:cubicBezTo>
                    <a:lnTo>
                      <a:pt x="224149" y="466805"/>
                    </a:lnTo>
                    <a:cubicBezTo>
                      <a:pt x="224149" y="484014"/>
                      <a:pt x="211217" y="496921"/>
                      <a:pt x="196130" y="496921"/>
                    </a:cubicBezTo>
                    <a:lnTo>
                      <a:pt x="28019" y="496921"/>
                    </a:lnTo>
                    <a:cubicBezTo>
                      <a:pt x="12932" y="496921"/>
                      <a:pt x="0" y="484014"/>
                      <a:pt x="0" y="466805"/>
                    </a:cubicBezTo>
                    <a:lnTo>
                      <a:pt x="0" y="27965"/>
                    </a:lnTo>
                    <a:cubicBezTo>
                      <a:pt x="0" y="12907"/>
                      <a:pt x="12932" y="0"/>
                      <a:pt x="280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grpSp>
          <p:nvGrpSpPr>
            <p:cNvPr id="38" name="Group 12"/>
            <p:cNvGrpSpPr/>
            <p:nvPr/>
          </p:nvGrpSpPr>
          <p:grpSpPr>
            <a:xfrm>
              <a:off x="4495790" y="3736960"/>
              <a:ext cx="1035878" cy="1035878"/>
              <a:chOff x="2838008" y="1813566"/>
              <a:chExt cx="4152900" cy="41529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838008" y="1813566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Oval 14"/>
              <p:cNvSpPr/>
              <p:nvPr/>
            </p:nvSpPr>
            <p:spPr>
              <a:xfrm>
                <a:off x="4021519" y="2167575"/>
                <a:ext cx="1902982" cy="1754503"/>
              </a:xfrm>
              <a:custGeom>
                <a:avLst/>
                <a:gdLst>
                  <a:gd name="connsiteX0" fmla="*/ 469488 w 578320"/>
                  <a:gd name="connsiteY0" fmla="*/ 312166 h 533197"/>
                  <a:gd name="connsiteX1" fmla="*/ 523904 w 578320"/>
                  <a:gd name="connsiteY1" fmla="*/ 363740 h 533197"/>
                  <a:gd name="connsiteX2" fmla="*/ 523904 w 578320"/>
                  <a:gd name="connsiteY2" fmla="*/ 376634 h 533197"/>
                  <a:gd name="connsiteX3" fmla="*/ 527594 w 578320"/>
                  <a:gd name="connsiteY3" fmla="*/ 391369 h 533197"/>
                  <a:gd name="connsiteX4" fmla="*/ 512837 w 578320"/>
                  <a:gd name="connsiteY4" fmla="*/ 411630 h 533197"/>
                  <a:gd name="connsiteX5" fmla="*/ 498080 w 578320"/>
                  <a:gd name="connsiteY5" fmla="*/ 440180 h 533197"/>
                  <a:gd name="connsiteX6" fmla="*/ 529438 w 578320"/>
                  <a:gd name="connsiteY6" fmla="*/ 475176 h 533197"/>
                  <a:gd name="connsiteX7" fmla="*/ 578320 w 578320"/>
                  <a:gd name="connsiteY7" fmla="*/ 518462 h 533197"/>
                  <a:gd name="connsiteX8" fmla="*/ 485168 w 578320"/>
                  <a:gd name="connsiteY8" fmla="*/ 533197 h 533197"/>
                  <a:gd name="connsiteX9" fmla="*/ 477789 w 578320"/>
                  <a:gd name="connsiteY9" fmla="*/ 486228 h 533197"/>
                  <a:gd name="connsiteX10" fmla="*/ 481478 w 578320"/>
                  <a:gd name="connsiteY10" fmla="*/ 479781 h 533197"/>
                  <a:gd name="connsiteX11" fmla="*/ 480556 w 578320"/>
                  <a:gd name="connsiteY11" fmla="*/ 477939 h 533197"/>
                  <a:gd name="connsiteX12" fmla="*/ 471333 w 578320"/>
                  <a:gd name="connsiteY12" fmla="*/ 466888 h 533197"/>
                  <a:gd name="connsiteX13" fmla="*/ 467644 w 578320"/>
                  <a:gd name="connsiteY13" fmla="*/ 466888 h 533197"/>
                  <a:gd name="connsiteX14" fmla="*/ 458421 w 578320"/>
                  <a:gd name="connsiteY14" fmla="*/ 477939 h 533197"/>
                  <a:gd name="connsiteX15" fmla="*/ 458421 w 578320"/>
                  <a:gd name="connsiteY15" fmla="*/ 479781 h 533197"/>
                  <a:gd name="connsiteX16" fmla="*/ 462110 w 578320"/>
                  <a:gd name="connsiteY16" fmla="*/ 486228 h 533197"/>
                  <a:gd name="connsiteX17" fmla="*/ 454732 w 578320"/>
                  <a:gd name="connsiteY17" fmla="*/ 533197 h 533197"/>
                  <a:gd name="connsiteX18" fmla="*/ 361579 w 578320"/>
                  <a:gd name="connsiteY18" fmla="*/ 518462 h 533197"/>
                  <a:gd name="connsiteX19" fmla="*/ 409539 w 578320"/>
                  <a:gd name="connsiteY19" fmla="*/ 475176 h 533197"/>
                  <a:gd name="connsiteX20" fmla="*/ 440897 w 578320"/>
                  <a:gd name="connsiteY20" fmla="*/ 440180 h 533197"/>
                  <a:gd name="connsiteX21" fmla="*/ 427063 w 578320"/>
                  <a:gd name="connsiteY21" fmla="*/ 411630 h 533197"/>
                  <a:gd name="connsiteX22" fmla="*/ 411383 w 578320"/>
                  <a:gd name="connsiteY22" fmla="*/ 391369 h 533197"/>
                  <a:gd name="connsiteX23" fmla="*/ 415995 w 578320"/>
                  <a:gd name="connsiteY23" fmla="*/ 376634 h 533197"/>
                  <a:gd name="connsiteX24" fmla="*/ 415995 w 578320"/>
                  <a:gd name="connsiteY24" fmla="*/ 363740 h 533197"/>
                  <a:gd name="connsiteX25" fmla="*/ 469488 w 578320"/>
                  <a:gd name="connsiteY25" fmla="*/ 312166 h 533197"/>
                  <a:gd name="connsiteX26" fmla="*/ 107909 w 578320"/>
                  <a:gd name="connsiteY26" fmla="*/ 312166 h 533197"/>
                  <a:gd name="connsiteX27" fmla="*/ 162325 w 578320"/>
                  <a:gd name="connsiteY27" fmla="*/ 363740 h 533197"/>
                  <a:gd name="connsiteX28" fmla="*/ 162325 w 578320"/>
                  <a:gd name="connsiteY28" fmla="*/ 376634 h 533197"/>
                  <a:gd name="connsiteX29" fmla="*/ 166937 w 578320"/>
                  <a:gd name="connsiteY29" fmla="*/ 391369 h 533197"/>
                  <a:gd name="connsiteX30" fmla="*/ 151257 w 578320"/>
                  <a:gd name="connsiteY30" fmla="*/ 411630 h 533197"/>
                  <a:gd name="connsiteX31" fmla="*/ 137423 w 578320"/>
                  <a:gd name="connsiteY31" fmla="*/ 440180 h 533197"/>
                  <a:gd name="connsiteX32" fmla="*/ 167859 w 578320"/>
                  <a:gd name="connsiteY32" fmla="*/ 475176 h 533197"/>
                  <a:gd name="connsiteX33" fmla="*/ 216741 w 578320"/>
                  <a:gd name="connsiteY33" fmla="*/ 518462 h 533197"/>
                  <a:gd name="connsiteX34" fmla="*/ 123588 w 578320"/>
                  <a:gd name="connsiteY34" fmla="*/ 533197 h 533197"/>
                  <a:gd name="connsiteX35" fmla="*/ 116210 w 578320"/>
                  <a:gd name="connsiteY35" fmla="*/ 486228 h 533197"/>
                  <a:gd name="connsiteX36" fmla="*/ 119899 w 578320"/>
                  <a:gd name="connsiteY36" fmla="*/ 479781 h 533197"/>
                  <a:gd name="connsiteX37" fmla="*/ 119899 w 578320"/>
                  <a:gd name="connsiteY37" fmla="*/ 477939 h 533197"/>
                  <a:gd name="connsiteX38" fmla="*/ 109754 w 578320"/>
                  <a:gd name="connsiteY38" fmla="*/ 466888 h 533197"/>
                  <a:gd name="connsiteX39" fmla="*/ 106987 w 578320"/>
                  <a:gd name="connsiteY39" fmla="*/ 466888 h 533197"/>
                  <a:gd name="connsiteX40" fmla="*/ 96842 w 578320"/>
                  <a:gd name="connsiteY40" fmla="*/ 477939 h 533197"/>
                  <a:gd name="connsiteX41" fmla="*/ 96842 w 578320"/>
                  <a:gd name="connsiteY41" fmla="*/ 479781 h 533197"/>
                  <a:gd name="connsiteX42" fmla="*/ 100531 w 578320"/>
                  <a:gd name="connsiteY42" fmla="*/ 486228 h 533197"/>
                  <a:gd name="connsiteX43" fmla="*/ 93152 w 578320"/>
                  <a:gd name="connsiteY43" fmla="*/ 533197 h 533197"/>
                  <a:gd name="connsiteX44" fmla="*/ 0 w 578320"/>
                  <a:gd name="connsiteY44" fmla="*/ 518462 h 533197"/>
                  <a:gd name="connsiteX45" fmla="*/ 48882 w 578320"/>
                  <a:gd name="connsiteY45" fmla="*/ 475176 h 533197"/>
                  <a:gd name="connsiteX46" fmla="*/ 79318 w 578320"/>
                  <a:gd name="connsiteY46" fmla="*/ 440180 h 533197"/>
                  <a:gd name="connsiteX47" fmla="*/ 65483 w 578320"/>
                  <a:gd name="connsiteY47" fmla="*/ 411630 h 533197"/>
                  <a:gd name="connsiteX48" fmla="*/ 49804 w 578320"/>
                  <a:gd name="connsiteY48" fmla="*/ 391369 h 533197"/>
                  <a:gd name="connsiteX49" fmla="*/ 54416 w 578320"/>
                  <a:gd name="connsiteY49" fmla="*/ 376634 h 533197"/>
                  <a:gd name="connsiteX50" fmla="*/ 54416 w 578320"/>
                  <a:gd name="connsiteY50" fmla="*/ 363740 h 533197"/>
                  <a:gd name="connsiteX51" fmla="*/ 107909 w 578320"/>
                  <a:gd name="connsiteY51" fmla="*/ 312166 h 533197"/>
                  <a:gd name="connsiteX52" fmla="*/ 288717 w 578320"/>
                  <a:gd name="connsiteY52" fmla="*/ 237601 h 533197"/>
                  <a:gd name="connsiteX53" fmla="*/ 303485 w 578320"/>
                  <a:gd name="connsiteY53" fmla="*/ 252338 h 533197"/>
                  <a:gd name="connsiteX54" fmla="*/ 303485 w 578320"/>
                  <a:gd name="connsiteY54" fmla="*/ 331547 h 533197"/>
                  <a:gd name="connsiteX55" fmla="*/ 384708 w 578320"/>
                  <a:gd name="connsiteY55" fmla="*/ 398782 h 533197"/>
                  <a:gd name="connsiteX56" fmla="*/ 386554 w 578320"/>
                  <a:gd name="connsiteY56" fmla="*/ 419045 h 533197"/>
                  <a:gd name="connsiteX57" fmla="*/ 375478 w 578320"/>
                  <a:gd name="connsiteY57" fmla="*/ 423650 h 533197"/>
                  <a:gd name="connsiteX58" fmla="*/ 366248 w 578320"/>
                  <a:gd name="connsiteY58" fmla="*/ 420887 h 533197"/>
                  <a:gd name="connsiteX59" fmla="*/ 288717 w 578320"/>
                  <a:gd name="connsiteY59" fmla="*/ 356415 h 533197"/>
                  <a:gd name="connsiteX60" fmla="*/ 212108 w 578320"/>
                  <a:gd name="connsiteY60" fmla="*/ 420887 h 533197"/>
                  <a:gd name="connsiteX61" fmla="*/ 191802 w 578320"/>
                  <a:gd name="connsiteY61" fmla="*/ 419045 h 533197"/>
                  <a:gd name="connsiteX62" fmla="*/ 193648 w 578320"/>
                  <a:gd name="connsiteY62" fmla="*/ 398782 h 533197"/>
                  <a:gd name="connsiteX63" fmla="*/ 274872 w 578320"/>
                  <a:gd name="connsiteY63" fmla="*/ 331547 h 533197"/>
                  <a:gd name="connsiteX64" fmla="*/ 274872 w 578320"/>
                  <a:gd name="connsiteY64" fmla="*/ 252338 h 533197"/>
                  <a:gd name="connsiteX65" fmla="*/ 288717 w 578320"/>
                  <a:gd name="connsiteY65" fmla="*/ 237601 h 533197"/>
                  <a:gd name="connsiteX66" fmla="*/ 288699 w 578320"/>
                  <a:gd name="connsiteY66" fmla="*/ 0 h 533197"/>
                  <a:gd name="connsiteX67" fmla="*/ 343115 w 578320"/>
                  <a:gd name="connsiteY67" fmla="*/ 50653 h 533197"/>
                  <a:gd name="connsiteX68" fmla="*/ 343115 w 578320"/>
                  <a:gd name="connsiteY68" fmla="*/ 63546 h 533197"/>
                  <a:gd name="connsiteX69" fmla="*/ 346805 w 578320"/>
                  <a:gd name="connsiteY69" fmla="*/ 78282 h 533197"/>
                  <a:gd name="connsiteX70" fmla="*/ 332048 w 578320"/>
                  <a:gd name="connsiteY70" fmla="*/ 98543 h 533197"/>
                  <a:gd name="connsiteX71" fmla="*/ 318213 w 578320"/>
                  <a:gd name="connsiteY71" fmla="*/ 127093 h 533197"/>
                  <a:gd name="connsiteX72" fmla="*/ 348649 w 578320"/>
                  <a:gd name="connsiteY72" fmla="*/ 163010 h 533197"/>
                  <a:gd name="connsiteX73" fmla="*/ 397531 w 578320"/>
                  <a:gd name="connsiteY73" fmla="*/ 206295 h 533197"/>
                  <a:gd name="connsiteX74" fmla="*/ 304379 w 578320"/>
                  <a:gd name="connsiteY74" fmla="*/ 220110 h 533197"/>
                  <a:gd name="connsiteX75" fmla="*/ 297000 w 578320"/>
                  <a:gd name="connsiteY75" fmla="*/ 173141 h 533197"/>
                  <a:gd name="connsiteX76" fmla="*/ 300689 w 578320"/>
                  <a:gd name="connsiteY76" fmla="*/ 167615 h 533197"/>
                  <a:gd name="connsiteX77" fmla="*/ 300689 w 578320"/>
                  <a:gd name="connsiteY77" fmla="*/ 164852 h 533197"/>
                  <a:gd name="connsiteX78" fmla="*/ 290544 w 578320"/>
                  <a:gd name="connsiteY78" fmla="*/ 154722 h 533197"/>
                  <a:gd name="connsiteX79" fmla="*/ 287777 w 578320"/>
                  <a:gd name="connsiteY79" fmla="*/ 154722 h 533197"/>
                  <a:gd name="connsiteX80" fmla="*/ 277632 w 578320"/>
                  <a:gd name="connsiteY80" fmla="*/ 164852 h 533197"/>
                  <a:gd name="connsiteX81" fmla="*/ 277632 w 578320"/>
                  <a:gd name="connsiteY81" fmla="*/ 167615 h 533197"/>
                  <a:gd name="connsiteX82" fmla="*/ 281321 w 578320"/>
                  <a:gd name="connsiteY82" fmla="*/ 173141 h 533197"/>
                  <a:gd name="connsiteX83" fmla="*/ 273943 w 578320"/>
                  <a:gd name="connsiteY83" fmla="*/ 221031 h 533197"/>
                  <a:gd name="connsiteX84" fmla="*/ 180790 w 578320"/>
                  <a:gd name="connsiteY84" fmla="*/ 206295 h 533197"/>
                  <a:gd name="connsiteX85" fmla="*/ 228750 w 578320"/>
                  <a:gd name="connsiteY85" fmla="*/ 163010 h 533197"/>
                  <a:gd name="connsiteX86" fmla="*/ 260108 w 578320"/>
                  <a:gd name="connsiteY86" fmla="*/ 127093 h 533197"/>
                  <a:gd name="connsiteX87" fmla="*/ 246274 w 578320"/>
                  <a:gd name="connsiteY87" fmla="*/ 98543 h 533197"/>
                  <a:gd name="connsiteX88" fmla="*/ 230594 w 578320"/>
                  <a:gd name="connsiteY88" fmla="*/ 78282 h 533197"/>
                  <a:gd name="connsiteX89" fmla="*/ 235206 w 578320"/>
                  <a:gd name="connsiteY89" fmla="*/ 63546 h 533197"/>
                  <a:gd name="connsiteX90" fmla="*/ 235206 w 578320"/>
                  <a:gd name="connsiteY90" fmla="*/ 50653 h 533197"/>
                  <a:gd name="connsiteX91" fmla="*/ 288699 w 578320"/>
                  <a:gd name="connsiteY9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578320" h="533197">
                    <a:moveTo>
                      <a:pt x="469488" y="312166"/>
                    </a:moveTo>
                    <a:cubicBezTo>
                      <a:pt x="499002" y="312166"/>
                      <a:pt x="523904" y="335190"/>
                      <a:pt x="523904" y="363740"/>
                    </a:cubicBezTo>
                    <a:lnTo>
                      <a:pt x="523904" y="376634"/>
                    </a:lnTo>
                    <a:cubicBezTo>
                      <a:pt x="523904" y="376634"/>
                      <a:pt x="529438" y="381238"/>
                      <a:pt x="527594" y="391369"/>
                    </a:cubicBezTo>
                    <a:cubicBezTo>
                      <a:pt x="526671" y="404262"/>
                      <a:pt x="512837" y="411630"/>
                      <a:pt x="512837" y="411630"/>
                    </a:cubicBezTo>
                    <a:cubicBezTo>
                      <a:pt x="512837" y="411630"/>
                      <a:pt x="509147" y="430970"/>
                      <a:pt x="498080" y="440180"/>
                    </a:cubicBezTo>
                    <a:cubicBezTo>
                      <a:pt x="494391" y="467809"/>
                      <a:pt x="513759" y="470572"/>
                      <a:pt x="529438" y="475176"/>
                    </a:cubicBezTo>
                    <a:cubicBezTo>
                      <a:pt x="555263" y="483465"/>
                      <a:pt x="578320" y="485307"/>
                      <a:pt x="578320" y="518462"/>
                    </a:cubicBezTo>
                    <a:cubicBezTo>
                      <a:pt x="578320" y="525829"/>
                      <a:pt x="543273" y="532276"/>
                      <a:pt x="485168" y="533197"/>
                    </a:cubicBezTo>
                    <a:lnTo>
                      <a:pt x="477789" y="486228"/>
                    </a:lnTo>
                    <a:lnTo>
                      <a:pt x="481478" y="479781"/>
                    </a:lnTo>
                    <a:cubicBezTo>
                      <a:pt x="481478" y="478860"/>
                      <a:pt x="481478" y="477939"/>
                      <a:pt x="480556" y="477939"/>
                    </a:cubicBezTo>
                    <a:lnTo>
                      <a:pt x="471333" y="466888"/>
                    </a:lnTo>
                    <a:cubicBezTo>
                      <a:pt x="470411" y="465967"/>
                      <a:pt x="468566" y="465967"/>
                      <a:pt x="467644" y="466888"/>
                    </a:cubicBezTo>
                    <a:lnTo>
                      <a:pt x="458421" y="477939"/>
                    </a:lnTo>
                    <a:cubicBezTo>
                      <a:pt x="457499" y="477939"/>
                      <a:pt x="457499" y="478860"/>
                      <a:pt x="458421" y="479781"/>
                    </a:cubicBezTo>
                    <a:lnTo>
                      <a:pt x="462110" y="486228"/>
                    </a:lnTo>
                    <a:lnTo>
                      <a:pt x="454732" y="533197"/>
                    </a:lnTo>
                    <a:cubicBezTo>
                      <a:pt x="396627" y="532276"/>
                      <a:pt x="361579" y="525829"/>
                      <a:pt x="361579" y="518462"/>
                    </a:cubicBezTo>
                    <a:cubicBezTo>
                      <a:pt x="361579" y="485307"/>
                      <a:pt x="384637" y="483465"/>
                      <a:pt x="409539" y="475176"/>
                    </a:cubicBezTo>
                    <a:cubicBezTo>
                      <a:pt x="425218" y="470572"/>
                      <a:pt x="444586" y="466888"/>
                      <a:pt x="440897" y="440180"/>
                    </a:cubicBezTo>
                    <a:cubicBezTo>
                      <a:pt x="430752" y="430970"/>
                      <a:pt x="427063" y="411630"/>
                      <a:pt x="427063" y="411630"/>
                    </a:cubicBezTo>
                    <a:cubicBezTo>
                      <a:pt x="427063" y="411630"/>
                      <a:pt x="413228" y="404262"/>
                      <a:pt x="411383" y="391369"/>
                    </a:cubicBezTo>
                    <a:cubicBezTo>
                      <a:pt x="410461" y="381238"/>
                      <a:pt x="415995" y="376634"/>
                      <a:pt x="415995" y="376634"/>
                    </a:cubicBezTo>
                    <a:lnTo>
                      <a:pt x="415995" y="363740"/>
                    </a:lnTo>
                    <a:cubicBezTo>
                      <a:pt x="415995" y="335190"/>
                      <a:pt x="439975" y="312166"/>
                      <a:pt x="469488" y="312166"/>
                    </a:cubicBezTo>
                    <a:close/>
                    <a:moveTo>
                      <a:pt x="107909" y="312166"/>
                    </a:moveTo>
                    <a:cubicBezTo>
                      <a:pt x="138345" y="312166"/>
                      <a:pt x="162325" y="335190"/>
                      <a:pt x="162325" y="363740"/>
                    </a:cubicBezTo>
                    <a:lnTo>
                      <a:pt x="162325" y="376634"/>
                    </a:lnTo>
                    <a:cubicBezTo>
                      <a:pt x="162325" y="376634"/>
                      <a:pt x="167859" y="381238"/>
                      <a:pt x="166937" y="391369"/>
                    </a:cubicBezTo>
                    <a:cubicBezTo>
                      <a:pt x="165092" y="404262"/>
                      <a:pt x="151257" y="411630"/>
                      <a:pt x="151257" y="411630"/>
                    </a:cubicBezTo>
                    <a:cubicBezTo>
                      <a:pt x="151257" y="411630"/>
                      <a:pt x="147568" y="430970"/>
                      <a:pt x="137423" y="440180"/>
                    </a:cubicBezTo>
                    <a:cubicBezTo>
                      <a:pt x="132811" y="467809"/>
                      <a:pt x="152180" y="470572"/>
                      <a:pt x="167859" y="475176"/>
                    </a:cubicBezTo>
                    <a:cubicBezTo>
                      <a:pt x="193684" y="483465"/>
                      <a:pt x="216741" y="485307"/>
                      <a:pt x="216741" y="518462"/>
                    </a:cubicBezTo>
                    <a:cubicBezTo>
                      <a:pt x="216741" y="525829"/>
                      <a:pt x="181693" y="532276"/>
                      <a:pt x="123588" y="533197"/>
                    </a:cubicBezTo>
                    <a:lnTo>
                      <a:pt x="116210" y="486228"/>
                    </a:lnTo>
                    <a:lnTo>
                      <a:pt x="119899" y="479781"/>
                    </a:lnTo>
                    <a:cubicBezTo>
                      <a:pt x="120821" y="478860"/>
                      <a:pt x="119899" y="477939"/>
                      <a:pt x="119899" y="477939"/>
                    </a:cubicBezTo>
                    <a:lnTo>
                      <a:pt x="109754" y="466888"/>
                    </a:lnTo>
                    <a:cubicBezTo>
                      <a:pt x="108832" y="465967"/>
                      <a:pt x="107909" y="465967"/>
                      <a:pt x="106987" y="466888"/>
                    </a:cubicBezTo>
                    <a:lnTo>
                      <a:pt x="96842" y="477939"/>
                    </a:lnTo>
                    <a:cubicBezTo>
                      <a:pt x="96842" y="477939"/>
                      <a:pt x="95919" y="478860"/>
                      <a:pt x="96842" y="479781"/>
                    </a:cubicBezTo>
                    <a:lnTo>
                      <a:pt x="100531" y="486228"/>
                    </a:lnTo>
                    <a:lnTo>
                      <a:pt x="93152" y="533197"/>
                    </a:lnTo>
                    <a:cubicBezTo>
                      <a:pt x="35047" y="532276"/>
                      <a:pt x="0" y="525829"/>
                      <a:pt x="0" y="518462"/>
                    </a:cubicBezTo>
                    <a:cubicBezTo>
                      <a:pt x="0" y="485307"/>
                      <a:pt x="23057" y="483465"/>
                      <a:pt x="48882" y="475176"/>
                    </a:cubicBezTo>
                    <a:cubicBezTo>
                      <a:pt x="64561" y="470572"/>
                      <a:pt x="83929" y="466888"/>
                      <a:pt x="79318" y="440180"/>
                    </a:cubicBezTo>
                    <a:cubicBezTo>
                      <a:pt x="69173" y="430970"/>
                      <a:pt x="65483" y="411630"/>
                      <a:pt x="65483" y="411630"/>
                    </a:cubicBezTo>
                    <a:cubicBezTo>
                      <a:pt x="65483" y="411630"/>
                      <a:pt x="51649" y="404262"/>
                      <a:pt x="49804" y="391369"/>
                    </a:cubicBezTo>
                    <a:cubicBezTo>
                      <a:pt x="48882" y="381238"/>
                      <a:pt x="54416" y="376634"/>
                      <a:pt x="54416" y="376634"/>
                    </a:cubicBezTo>
                    <a:lnTo>
                      <a:pt x="54416" y="363740"/>
                    </a:lnTo>
                    <a:cubicBezTo>
                      <a:pt x="54416" y="335190"/>
                      <a:pt x="78396" y="312166"/>
                      <a:pt x="107909" y="312166"/>
                    </a:cubicBezTo>
                    <a:close/>
                    <a:moveTo>
                      <a:pt x="288717" y="237601"/>
                    </a:moveTo>
                    <a:cubicBezTo>
                      <a:pt x="297024" y="237601"/>
                      <a:pt x="303485" y="244048"/>
                      <a:pt x="303485" y="252338"/>
                    </a:cubicBezTo>
                    <a:lnTo>
                      <a:pt x="303485" y="331547"/>
                    </a:lnTo>
                    <a:lnTo>
                      <a:pt x="384708" y="398782"/>
                    </a:lnTo>
                    <a:cubicBezTo>
                      <a:pt x="390246" y="403387"/>
                      <a:pt x="391169" y="412598"/>
                      <a:pt x="386554" y="419045"/>
                    </a:cubicBezTo>
                    <a:cubicBezTo>
                      <a:pt x="383785" y="421808"/>
                      <a:pt x="379170" y="423650"/>
                      <a:pt x="375478" y="423650"/>
                    </a:cubicBezTo>
                    <a:cubicBezTo>
                      <a:pt x="371786" y="423650"/>
                      <a:pt x="369017" y="422729"/>
                      <a:pt x="366248" y="420887"/>
                    </a:cubicBezTo>
                    <a:lnTo>
                      <a:pt x="288717" y="356415"/>
                    </a:lnTo>
                    <a:lnTo>
                      <a:pt x="212108" y="420887"/>
                    </a:lnTo>
                    <a:cubicBezTo>
                      <a:pt x="205647" y="425492"/>
                      <a:pt x="196417" y="424571"/>
                      <a:pt x="191802" y="419045"/>
                    </a:cubicBezTo>
                    <a:cubicBezTo>
                      <a:pt x="186264" y="412598"/>
                      <a:pt x="187187" y="403387"/>
                      <a:pt x="193648" y="398782"/>
                    </a:cubicBezTo>
                    <a:lnTo>
                      <a:pt x="274872" y="331547"/>
                    </a:lnTo>
                    <a:lnTo>
                      <a:pt x="274872" y="252338"/>
                    </a:lnTo>
                    <a:cubicBezTo>
                      <a:pt x="274872" y="244048"/>
                      <a:pt x="281333" y="237601"/>
                      <a:pt x="288717" y="237601"/>
                    </a:cubicBezTo>
                    <a:close/>
                    <a:moveTo>
                      <a:pt x="288699" y="0"/>
                    </a:moveTo>
                    <a:cubicBezTo>
                      <a:pt x="318213" y="0"/>
                      <a:pt x="343115" y="22103"/>
                      <a:pt x="343115" y="50653"/>
                    </a:cubicBezTo>
                    <a:lnTo>
                      <a:pt x="343115" y="63546"/>
                    </a:lnTo>
                    <a:cubicBezTo>
                      <a:pt x="343115" y="63546"/>
                      <a:pt x="348649" y="68151"/>
                      <a:pt x="346805" y="78282"/>
                    </a:cubicBezTo>
                    <a:cubicBezTo>
                      <a:pt x="345882" y="92096"/>
                      <a:pt x="332048" y="98543"/>
                      <a:pt x="332048" y="98543"/>
                    </a:cubicBezTo>
                    <a:cubicBezTo>
                      <a:pt x="332048" y="98543"/>
                      <a:pt x="328358" y="117883"/>
                      <a:pt x="318213" y="127093"/>
                    </a:cubicBezTo>
                    <a:cubicBezTo>
                      <a:pt x="313602" y="154722"/>
                      <a:pt x="332970" y="157484"/>
                      <a:pt x="348649" y="163010"/>
                    </a:cubicBezTo>
                    <a:cubicBezTo>
                      <a:pt x="374474" y="171299"/>
                      <a:pt x="397531" y="172220"/>
                      <a:pt x="397531" y="206295"/>
                    </a:cubicBezTo>
                    <a:cubicBezTo>
                      <a:pt x="397531" y="212742"/>
                      <a:pt x="362484" y="219189"/>
                      <a:pt x="304379" y="220110"/>
                    </a:cubicBezTo>
                    <a:lnTo>
                      <a:pt x="297000" y="173141"/>
                    </a:lnTo>
                    <a:lnTo>
                      <a:pt x="300689" y="167615"/>
                    </a:lnTo>
                    <a:cubicBezTo>
                      <a:pt x="300689" y="166694"/>
                      <a:pt x="300689" y="165773"/>
                      <a:pt x="300689" y="164852"/>
                    </a:cubicBezTo>
                    <a:lnTo>
                      <a:pt x="290544" y="154722"/>
                    </a:lnTo>
                    <a:cubicBezTo>
                      <a:pt x="289622" y="153801"/>
                      <a:pt x="287777" y="153801"/>
                      <a:pt x="287777" y="154722"/>
                    </a:cubicBezTo>
                    <a:lnTo>
                      <a:pt x="277632" y="164852"/>
                    </a:lnTo>
                    <a:cubicBezTo>
                      <a:pt x="276710" y="165773"/>
                      <a:pt x="276710" y="166694"/>
                      <a:pt x="277632" y="167615"/>
                    </a:cubicBezTo>
                    <a:lnTo>
                      <a:pt x="281321" y="173141"/>
                    </a:lnTo>
                    <a:lnTo>
                      <a:pt x="273943" y="221031"/>
                    </a:lnTo>
                    <a:cubicBezTo>
                      <a:pt x="215838" y="219189"/>
                      <a:pt x="180790" y="212742"/>
                      <a:pt x="180790" y="206295"/>
                    </a:cubicBezTo>
                    <a:cubicBezTo>
                      <a:pt x="180790" y="172220"/>
                      <a:pt x="203848" y="171299"/>
                      <a:pt x="228750" y="163010"/>
                    </a:cubicBezTo>
                    <a:cubicBezTo>
                      <a:pt x="244429" y="157484"/>
                      <a:pt x="264720" y="154722"/>
                      <a:pt x="260108" y="127093"/>
                    </a:cubicBezTo>
                    <a:cubicBezTo>
                      <a:pt x="249963" y="117883"/>
                      <a:pt x="246274" y="98543"/>
                      <a:pt x="246274" y="98543"/>
                    </a:cubicBezTo>
                    <a:cubicBezTo>
                      <a:pt x="246274" y="98543"/>
                      <a:pt x="232439" y="92096"/>
                      <a:pt x="230594" y="78282"/>
                    </a:cubicBezTo>
                    <a:cubicBezTo>
                      <a:pt x="229672" y="68151"/>
                      <a:pt x="235206" y="63546"/>
                      <a:pt x="235206" y="63546"/>
                    </a:cubicBezTo>
                    <a:lnTo>
                      <a:pt x="235206" y="50653"/>
                    </a:lnTo>
                    <a:cubicBezTo>
                      <a:pt x="235206" y="22103"/>
                      <a:pt x="259186" y="0"/>
                      <a:pt x="2886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1639642" y="2564144"/>
              <a:ext cx="2959869" cy="295987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" name="椭圆 2"/>
            <p:cNvSpPr/>
            <p:nvPr/>
          </p:nvSpPr>
          <p:spPr>
            <a:xfrm>
              <a:off x="2048095" y="2972598"/>
              <a:ext cx="2142962" cy="2142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4" name="Oval 30"/>
            <p:cNvSpPr/>
            <p:nvPr/>
          </p:nvSpPr>
          <p:spPr>
            <a:xfrm>
              <a:off x="2865286" y="3737145"/>
              <a:ext cx="508581" cy="5256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146050" y="146050"/>
            <a:ext cx="37642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商品类型模块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98875" y="4648835"/>
            <a:ext cx="7836535" cy="185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699759" y="1199933"/>
            <a:ext cx="5964059" cy="1511162"/>
            <a:chOff x="-191866" y="2842095"/>
            <a:chExt cx="5964059" cy="1511162"/>
          </a:xfrm>
        </p:grpSpPr>
        <p:sp>
          <p:nvSpPr>
            <p:cNvPr id="19" name="文本框 18"/>
            <p:cNvSpPr txBox="1"/>
            <p:nvPr/>
          </p:nvSpPr>
          <p:spPr>
            <a:xfrm>
              <a:off x="-191866" y="2842095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功能设计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3087" y="3302967"/>
              <a:ext cx="5299106" cy="10502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查询订单信息功能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删除商品类型功能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按条件查询订单信息功能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保存订单信息功能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682490" y="315277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接口设计</a:t>
            </a:r>
            <a:endParaRPr lang="zh-CN" altLang="en-US" sz="2400" i="1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335" y="1652599"/>
            <a:ext cx="4026853" cy="3963696"/>
            <a:chOff x="1423535" y="1776424"/>
            <a:chExt cx="4026853" cy="3963696"/>
          </a:xfrm>
        </p:grpSpPr>
        <p:sp>
          <p:nvSpPr>
            <p:cNvPr id="4" name="椭圆 3"/>
            <p:cNvSpPr/>
            <p:nvPr/>
          </p:nvSpPr>
          <p:spPr>
            <a:xfrm>
              <a:off x="1423535" y="2348038"/>
              <a:ext cx="3392082" cy="3392082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Group 5"/>
            <p:cNvGrpSpPr/>
            <p:nvPr/>
          </p:nvGrpSpPr>
          <p:grpSpPr>
            <a:xfrm>
              <a:off x="3701719" y="1776424"/>
              <a:ext cx="1035878" cy="1035878"/>
              <a:chOff x="-345477" y="-834019"/>
              <a:chExt cx="4152900" cy="41529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-345477" y="-834019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Oval 7"/>
              <p:cNvSpPr/>
              <p:nvPr/>
            </p:nvSpPr>
            <p:spPr>
              <a:xfrm>
                <a:off x="934775" y="299753"/>
                <a:ext cx="1902983" cy="1829351"/>
              </a:xfrm>
              <a:custGeom>
                <a:avLst/>
                <a:gdLst>
                  <a:gd name="connsiteX0" fmla="*/ 241391 w 516922"/>
                  <a:gd name="connsiteY0" fmla="*/ 466920 h 496921"/>
                  <a:gd name="connsiteX1" fmla="*/ 374792 w 516922"/>
                  <a:gd name="connsiteY1" fmla="*/ 466920 h 496921"/>
                  <a:gd name="connsiteX2" fmla="*/ 394157 w 516922"/>
                  <a:gd name="connsiteY2" fmla="*/ 492438 h 496921"/>
                  <a:gd name="connsiteX3" fmla="*/ 241391 w 516922"/>
                  <a:gd name="connsiteY3" fmla="*/ 492438 h 496921"/>
                  <a:gd name="connsiteX4" fmla="*/ 45175 w 516922"/>
                  <a:gd name="connsiteY4" fmla="*/ 266910 h 496921"/>
                  <a:gd name="connsiteX5" fmla="*/ 178975 w 516922"/>
                  <a:gd name="connsiteY5" fmla="*/ 266910 h 496921"/>
                  <a:gd name="connsiteX6" fmla="*/ 178975 w 516922"/>
                  <a:gd name="connsiteY6" fmla="*/ 312085 h 496921"/>
                  <a:gd name="connsiteX7" fmla="*/ 45175 w 516922"/>
                  <a:gd name="connsiteY7" fmla="*/ 312085 h 496921"/>
                  <a:gd name="connsiteX8" fmla="*/ 45175 w 516922"/>
                  <a:gd name="connsiteY8" fmla="*/ 167939 h 496921"/>
                  <a:gd name="connsiteX9" fmla="*/ 178975 w 516922"/>
                  <a:gd name="connsiteY9" fmla="*/ 167939 h 496921"/>
                  <a:gd name="connsiteX10" fmla="*/ 178975 w 516922"/>
                  <a:gd name="connsiteY10" fmla="*/ 213114 h 496921"/>
                  <a:gd name="connsiteX11" fmla="*/ 45175 w 516922"/>
                  <a:gd name="connsiteY11" fmla="*/ 213114 h 496921"/>
                  <a:gd name="connsiteX12" fmla="*/ 254150 w 516922"/>
                  <a:gd name="connsiteY12" fmla="*/ 92418 h 496921"/>
                  <a:gd name="connsiteX13" fmla="*/ 497537 w 516922"/>
                  <a:gd name="connsiteY13" fmla="*/ 92418 h 496921"/>
                  <a:gd name="connsiteX14" fmla="*/ 516922 w 516922"/>
                  <a:gd name="connsiteY14" fmla="*/ 111788 h 496921"/>
                  <a:gd name="connsiteX15" fmla="*/ 516922 w 516922"/>
                  <a:gd name="connsiteY15" fmla="*/ 402340 h 496921"/>
                  <a:gd name="connsiteX16" fmla="*/ 497537 w 516922"/>
                  <a:gd name="connsiteY16" fmla="*/ 421710 h 496921"/>
                  <a:gd name="connsiteX17" fmla="*/ 359690 w 516922"/>
                  <a:gd name="connsiteY17" fmla="*/ 421710 h 496921"/>
                  <a:gd name="connsiteX18" fmla="*/ 359690 w 516922"/>
                  <a:gd name="connsiteY18" fmla="*/ 458298 h 496921"/>
                  <a:gd name="connsiteX19" fmla="*/ 254150 w 516922"/>
                  <a:gd name="connsiteY19" fmla="*/ 458298 h 496921"/>
                  <a:gd name="connsiteX20" fmla="*/ 254150 w 516922"/>
                  <a:gd name="connsiteY20" fmla="*/ 382970 h 496921"/>
                  <a:gd name="connsiteX21" fmla="*/ 478152 w 516922"/>
                  <a:gd name="connsiteY21" fmla="*/ 382970 h 496921"/>
                  <a:gd name="connsiteX22" fmla="*/ 478152 w 516922"/>
                  <a:gd name="connsiteY22" fmla="*/ 131158 h 496921"/>
                  <a:gd name="connsiteX23" fmla="*/ 254150 w 516922"/>
                  <a:gd name="connsiteY23" fmla="*/ 131158 h 496921"/>
                  <a:gd name="connsiteX24" fmla="*/ 45175 w 516922"/>
                  <a:gd name="connsiteY24" fmla="*/ 75176 h 496921"/>
                  <a:gd name="connsiteX25" fmla="*/ 178975 w 516922"/>
                  <a:gd name="connsiteY25" fmla="*/ 75176 h 496921"/>
                  <a:gd name="connsiteX26" fmla="*/ 178975 w 516922"/>
                  <a:gd name="connsiteY26" fmla="*/ 120351 h 496921"/>
                  <a:gd name="connsiteX27" fmla="*/ 45175 w 516922"/>
                  <a:gd name="connsiteY27" fmla="*/ 120351 h 496921"/>
                  <a:gd name="connsiteX28" fmla="*/ 28019 w 516922"/>
                  <a:gd name="connsiteY28" fmla="*/ 27965 h 496921"/>
                  <a:gd name="connsiteX29" fmla="*/ 28019 w 516922"/>
                  <a:gd name="connsiteY29" fmla="*/ 466805 h 496921"/>
                  <a:gd name="connsiteX30" fmla="*/ 196130 w 516922"/>
                  <a:gd name="connsiteY30" fmla="*/ 466805 h 496921"/>
                  <a:gd name="connsiteX31" fmla="*/ 196130 w 516922"/>
                  <a:gd name="connsiteY31" fmla="*/ 27965 h 496921"/>
                  <a:gd name="connsiteX32" fmla="*/ 28019 w 516922"/>
                  <a:gd name="connsiteY32" fmla="*/ 0 h 496921"/>
                  <a:gd name="connsiteX33" fmla="*/ 196130 w 516922"/>
                  <a:gd name="connsiteY33" fmla="*/ 0 h 496921"/>
                  <a:gd name="connsiteX34" fmla="*/ 224149 w 516922"/>
                  <a:gd name="connsiteY34" fmla="*/ 27965 h 496921"/>
                  <a:gd name="connsiteX35" fmla="*/ 224149 w 516922"/>
                  <a:gd name="connsiteY35" fmla="*/ 466805 h 496921"/>
                  <a:gd name="connsiteX36" fmla="*/ 196130 w 516922"/>
                  <a:gd name="connsiteY36" fmla="*/ 496921 h 496921"/>
                  <a:gd name="connsiteX37" fmla="*/ 28019 w 516922"/>
                  <a:gd name="connsiteY37" fmla="*/ 496921 h 496921"/>
                  <a:gd name="connsiteX38" fmla="*/ 0 w 516922"/>
                  <a:gd name="connsiteY38" fmla="*/ 466805 h 496921"/>
                  <a:gd name="connsiteX39" fmla="*/ 0 w 516922"/>
                  <a:gd name="connsiteY39" fmla="*/ 27965 h 496921"/>
                  <a:gd name="connsiteX40" fmla="*/ 28019 w 516922"/>
                  <a:gd name="connsiteY40" fmla="*/ 0 h 49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16922" h="496921">
                    <a:moveTo>
                      <a:pt x="241391" y="466920"/>
                    </a:moveTo>
                    <a:lnTo>
                      <a:pt x="374792" y="466920"/>
                    </a:lnTo>
                    <a:lnTo>
                      <a:pt x="394157" y="492438"/>
                    </a:lnTo>
                    <a:lnTo>
                      <a:pt x="241391" y="492438"/>
                    </a:lnTo>
                    <a:close/>
                    <a:moveTo>
                      <a:pt x="45175" y="266910"/>
                    </a:moveTo>
                    <a:lnTo>
                      <a:pt x="178975" y="266910"/>
                    </a:lnTo>
                    <a:lnTo>
                      <a:pt x="178975" y="312085"/>
                    </a:lnTo>
                    <a:lnTo>
                      <a:pt x="45175" y="312085"/>
                    </a:lnTo>
                    <a:close/>
                    <a:moveTo>
                      <a:pt x="45175" y="167939"/>
                    </a:moveTo>
                    <a:lnTo>
                      <a:pt x="178975" y="167939"/>
                    </a:lnTo>
                    <a:lnTo>
                      <a:pt x="178975" y="213114"/>
                    </a:lnTo>
                    <a:lnTo>
                      <a:pt x="45175" y="213114"/>
                    </a:lnTo>
                    <a:close/>
                    <a:moveTo>
                      <a:pt x="254150" y="92418"/>
                    </a:moveTo>
                    <a:lnTo>
                      <a:pt x="497537" y="92418"/>
                    </a:lnTo>
                    <a:cubicBezTo>
                      <a:pt x="508307" y="92418"/>
                      <a:pt x="516922" y="101027"/>
                      <a:pt x="516922" y="111788"/>
                    </a:cubicBezTo>
                    <a:lnTo>
                      <a:pt x="516922" y="402340"/>
                    </a:lnTo>
                    <a:cubicBezTo>
                      <a:pt x="516922" y="413101"/>
                      <a:pt x="508307" y="421710"/>
                      <a:pt x="497537" y="421710"/>
                    </a:cubicBezTo>
                    <a:lnTo>
                      <a:pt x="359690" y="421710"/>
                    </a:lnTo>
                    <a:lnTo>
                      <a:pt x="359690" y="458298"/>
                    </a:lnTo>
                    <a:lnTo>
                      <a:pt x="254150" y="458298"/>
                    </a:lnTo>
                    <a:lnTo>
                      <a:pt x="254150" y="382970"/>
                    </a:lnTo>
                    <a:lnTo>
                      <a:pt x="478152" y="382970"/>
                    </a:lnTo>
                    <a:lnTo>
                      <a:pt x="478152" y="131158"/>
                    </a:lnTo>
                    <a:lnTo>
                      <a:pt x="254150" y="131158"/>
                    </a:lnTo>
                    <a:close/>
                    <a:moveTo>
                      <a:pt x="45175" y="75176"/>
                    </a:moveTo>
                    <a:lnTo>
                      <a:pt x="178975" y="75176"/>
                    </a:lnTo>
                    <a:lnTo>
                      <a:pt x="178975" y="120351"/>
                    </a:lnTo>
                    <a:lnTo>
                      <a:pt x="45175" y="120351"/>
                    </a:lnTo>
                    <a:close/>
                    <a:moveTo>
                      <a:pt x="28019" y="27965"/>
                    </a:moveTo>
                    <a:lnTo>
                      <a:pt x="28019" y="466805"/>
                    </a:lnTo>
                    <a:lnTo>
                      <a:pt x="196130" y="466805"/>
                    </a:lnTo>
                    <a:lnTo>
                      <a:pt x="196130" y="27965"/>
                    </a:lnTo>
                    <a:close/>
                    <a:moveTo>
                      <a:pt x="28019" y="0"/>
                    </a:moveTo>
                    <a:lnTo>
                      <a:pt x="196130" y="0"/>
                    </a:lnTo>
                    <a:cubicBezTo>
                      <a:pt x="211217" y="0"/>
                      <a:pt x="224149" y="12907"/>
                      <a:pt x="224149" y="27965"/>
                    </a:cubicBezTo>
                    <a:lnTo>
                      <a:pt x="224149" y="466805"/>
                    </a:lnTo>
                    <a:cubicBezTo>
                      <a:pt x="224149" y="484014"/>
                      <a:pt x="211217" y="496921"/>
                      <a:pt x="196130" y="496921"/>
                    </a:cubicBezTo>
                    <a:lnTo>
                      <a:pt x="28019" y="496921"/>
                    </a:lnTo>
                    <a:cubicBezTo>
                      <a:pt x="12932" y="496921"/>
                      <a:pt x="0" y="484014"/>
                      <a:pt x="0" y="466805"/>
                    </a:cubicBezTo>
                    <a:lnTo>
                      <a:pt x="0" y="27965"/>
                    </a:lnTo>
                    <a:cubicBezTo>
                      <a:pt x="0" y="12907"/>
                      <a:pt x="12932" y="0"/>
                      <a:pt x="280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grpSp>
          <p:nvGrpSpPr>
            <p:cNvPr id="38" name="Group 12"/>
            <p:cNvGrpSpPr/>
            <p:nvPr/>
          </p:nvGrpSpPr>
          <p:grpSpPr>
            <a:xfrm>
              <a:off x="4414510" y="2884790"/>
              <a:ext cx="1035878" cy="1035878"/>
              <a:chOff x="2512151" y="-1602837"/>
              <a:chExt cx="4152900" cy="41529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512151" y="-1602837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Oval 14"/>
              <p:cNvSpPr/>
              <p:nvPr/>
            </p:nvSpPr>
            <p:spPr>
              <a:xfrm>
                <a:off x="3514914" y="-337448"/>
                <a:ext cx="1902982" cy="1754503"/>
              </a:xfrm>
              <a:custGeom>
                <a:avLst/>
                <a:gdLst>
                  <a:gd name="connsiteX0" fmla="*/ 469488 w 578320"/>
                  <a:gd name="connsiteY0" fmla="*/ 312166 h 533197"/>
                  <a:gd name="connsiteX1" fmla="*/ 523904 w 578320"/>
                  <a:gd name="connsiteY1" fmla="*/ 363740 h 533197"/>
                  <a:gd name="connsiteX2" fmla="*/ 523904 w 578320"/>
                  <a:gd name="connsiteY2" fmla="*/ 376634 h 533197"/>
                  <a:gd name="connsiteX3" fmla="*/ 527594 w 578320"/>
                  <a:gd name="connsiteY3" fmla="*/ 391369 h 533197"/>
                  <a:gd name="connsiteX4" fmla="*/ 512837 w 578320"/>
                  <a:gd name="connsiteY4" fmla="*/ 411630 h 533197"/>
                  <a:gd name="connsiteX5" fmla="*/ 498080 w 578320"/>
                  <a:gd name="connsiteY5" fmla="*/ 440180 h 533197"/>
                  <a:gd name="connsiteX6" fmla="*/ 529438 w 578320"/>
                  <a:gd name="connsiteY6" fmla="*/ 475176 h 533197"/>
                  <a:gd name="connsiteX7" fmla="*/ 578320 w 578320"/>
                  <a:gd name="connsiteY7" fmla="*/ 518462 h 533197"/>
                  <a:gd name="connsiteX8" fmla="*/ 485168 w 578320"/>
                  <a:gd name="connsiteY8" fmla="*/ 533197 h 533197"/>
                  <a:gd name="connsiteX9" fmla="*/ 477789 w 578320"/>
                  <a:gd name="connsiteY9" fmla="*/ 486228 h 533197"/>
                  <a:gd name="connsiteX10" fmla="*/ 481478 w 578320"/>
                  <a:gd name="connsiteY10" fmla="*/ 479781 h 533197"/>
                  <a:gd name="connsiteX11" fmla="*/ 480556 w 578320"/>
                  <a:gd name="connsiteY11" fmla="*/ 477939 h 533197"/>
                  <a:gd name="connsiteX12" fmla="*/ 471333 w 578320"/>
                  <a:gd name="connsiteY12" fmla="*/ 466888 h 533197"/>
                  <a:gd name="connsiteX13" fmla="*/ 467644 w 578320"/>
                  <a:gd name="connsiteY13" fmla="*/ 466888 h 533197"/>
                  <a:gd name="connsiteX14" fmla="*/ 458421 w 578320"/>
                  <a:gd name="connsiteY14" fmla="*/ 477939 h 533197"/>
                  <a:gd name="connsiteX15" fmla="*/ 458421 w 578320"/>
                  <a:gd name="connsiteY15" fmla="*/ 479781 h 533197"/>
                  <a:gd name="connsiteX16" fmla="*/ 462110 w 578320"/>
                  <a:gd name="connsiteY16" fmla="*/ 486228 h 533197"/>
                  <a:gd name="connsiteX17" fmla="*/ 454732 w 578320"/>
                  <a:gd name="connsiteY17" fmla="*/ 533197 h 533197"/>
                  <a:gd name="connsiteX18" fmla="*/ 361579 w 578320"/>
                  <a:gd name="connsiteY18" fmla="*/ 518462 h 533197"/>
                  <a:gd name="connsiteX19" fmla="*/ 409539 w 578320"/>
                  <a:gd name="connsiteY19" fmla="*/ 475176 h 533197"/>
                  <a:gd name="connsiteX20" fmla="*/ 440897 w 578320"/>
                  <a:gd name="connsiteY20" fmla="*/ 440180 h 533197"/>
                  <a:gd name="connsiteX21" fmla="*/ 427063 w 578320"/>
                  <a:gd name="connsiteY21" fmla="*/ 411630 h 533197"/>
                  <a:gd name="connsiteX22" fmla="*/ 411383 w 578320"/>
                  <a:gd name="connsiteY22" fmla="*/ 391369 h 533197"/>
                  <a:gd name="connsiteX23" fmla="*/ 415995 w 578320"/>
                  <a:gd name="connsiteY23" fmla="*/ 376634 h 533197"/>
                  <a:gd name="connsiteX24" fmla="*/ 415995 w 578320"/>
                  <a:gd name="connsiteY24" fmla="*/ 363740 h 533197"/>
                  <a:gd name="connsiteX25" fmla="*/ 469488 w 578320"/>
                  <a:gd name="connsiteY25" fmla="*/ 312166 h 533197"/>
                  <a:gd name="connsiteX26" fmla="*/ 107909 w 578320"/>
                  <a:gd name="connsiteY26" fmla="*/ 312166 h 533197"/>
                  <a:gd name="connsiteX27" fmla="*/ 162325 w 578320"/>
                  <a:gd name="connsiteY27" fmla="*/ 363740 h 533197"/>
                  <a:gd name="connsiteX28" fmla="*/ 162325 w 578320"/>
                  <a:gd name="connsiteY28" fmla="*/ 376634 h 533197"/>
                  <a:gd name="connsiteX29" fmla="*/ 166937 w 578320"/>
                  <a:gd name="connsiteY29" fmla="*/ 391369 h 533197"/>
                  <a:gd name="connsiteX30" fmla="*/ 151257 w 578320"/>
                  <a:gd name="connsiteY30" fmla="*/ 411630 h 533197"/>
                  <a:gd name="connsiteX31" fmla="*/ 137423 w 578320"/>
                  <a:gd name="connsiteY31" fmla="*/ 440180 h 533197"/>
                  <a:gd name="connsiteX32" fmla="*/ 167859 w 578320"/>
                  <a:gd name="connsiteY32" fmla="*/ 475176 h 533197"/>
                  <a:gd name="connsiteX33" fmla="*/ 216741 w 578320"/>
                  <a:gd name="connsiteY33" fmla="*/ 518462 h 533197"/>
                  <a:gd name="connsiteX34" fmla="*/ 123588 w 578320"/>
                  <a:gd name="connsiteY34" fmla="*/ 533197 h 533197"/>
                  <a:gd name="connsiteX35" fmla="*/ 116210 w 578320"/>
                  <a:gd name="connsiteY35" fmla="*/ 486228 h 533197"/>
                  <a:gd name="connsiteX36" fmla="*/ 119899 w 578320"/>
                  <a:gd name="connsiteY36" fmla="*/ 479781 h 533197"/>
                  <a:gd name="connsiteX37" fmla="*/ 119899 w 578320"/>
                  <a:gd name="connsiteY37" fmla="*/ 477939 h 533197"/>
                  <a:gd name="connsiteX38" fmla="*/ 109754 w 578320"/>
                  <a:gd name="connsiteY38" fmla="*/ 466888 h 533197"/>
                  <a:gd name="connsiteX39" fmla="*/ 106987 w 578320"/>
                  <a:gd name="connsiteY39" fmla="*/ 466888 h 533197"/>
                  <a:gd name="connsiteX40" fmla="*/ 96842 w 578320"/>
                  <a:gd name="connsiteY40" fmla="*/ 477939 h 533197"/>
                  <a:gd name="connsiteX41" fmla="*/ 96842 w 578320"/>
                  <a:gd name="connsiteY41" fmla="*/ 479781 h 533197"/>
                  <a:gd name="connsiteX42" fmla="*/ 100531 w 578320"/>
                  <a:gd name="connsiteY42" fmla="*/ 486228 h 533197"/>
                  <a:gd name="connsiteX43" fmla="*/ 93152 w 578320"/>
                  <a:gd name="connsiteY43" fmla="*/ 533197 h 533197"/>
                  <a:gd name="connsiteX44" fmla="*/ 0 w 578320"/>
                  <a:gd name="connsiteY44" fmla="*/ 518462 h 533197"/>
                  <a:gd name="connsiteX45" fmla="*/ 48882 w 578320"/>
                  <a:gd name="connsiteY45" fmla="*/ 475176 h 533197"/>
                  <a:gd name="connsiteX46" fmla="*/ 79318 w 578320"/>
                  <a:gd name="connsiteY46" fmla="*/ 440180 h 533197"/>
                  <a:gd name="connsiteX47" fmla="*/ 65483 w 578320"/>
                  <a:gd name="connsiteY47" fmla="*/ 411630 h 533197"/>
                  <a:gd name="connsiteX48" fmla="*/ 49804 w 578320"/>
                  <a:gd name="connsiteY48" fmla="*/ 391369 h 533197"/>
                  <a:gd name="connsiteX49" fmla="*/ 54416 w 578320"/>
                  <a:gd name="connsiteY49" fmla="*/ 376634 h 533197"/>
                  <a:gd name="connsiteX50" fmla="*/ 54416 w 578320"/>
                  <a:gd name="connsiteY50" fmla="*/ 363740 h 533197"/>
                  <a:gd name="connsiteX51" fmla="*/ 107909 w 578320"/>
                  <a:gd name="connsiteY51" fmla="*/ 312166 h 533197"/>
                  <a:gd name="connsiteX52" fmla="*/ 288717 w 578320"/>
                  <a:gd name="connsiteY52" fmla="*/ 237601 h 533197"/>
                  <a:gd name="connsiteX53" fmla="*/ 303485 w 578320"/>
                  <a:gd name="connsiteY53" fmla="*/ 252338 h 533197"/>
                  <a:gd name="connsiteX54" fmla="*/ 303485 w 578320"/>
                  <a:gd name="connsiteY54" fmla="*/ 331547 h 533197"/>
                  <a:gd name="connsiteX55" fmla="*/ 384708 w 578320"/>
                  <a:gd name="connsiteY55" fmla="*/ 398782 h 533197"/>
                  <a:gd name="connsiteX56" fmla="*/ 386554 w 578320"/>
                  <a:gd name="connsiteY56" fmla="*/ 419045 h 533197"/>
                  <a:gd name="connsiteX57" fmla="*/ 375478 w 578320"/>
                  <a:gd name="connsiteY57" fmla="*/ 423650 h 533197"/>
                  <a:gd name="connsiteX58" fmla="*/ 366248 w 578320"/>
                  <a:gd name="connsiteY58" fmla="*/ 420887 h 533197"/>
                  <a:gd name="connsiteX59" fmla="*/ 288717 w 578320"/>
                  <a:gd name="connsiteY59" fmla="*/ 356415 h 533197"/>
                  <a:gd name="connsiteX60" fmla="*/ 212108 w 578320"/>
                  <a:gd name="connsiteY60" fmla="*/ 420887 h 533197"/>
                  <a:gd name="connsiteX61" fmla="*/ 191802 w 578320"/>
                  <a:gd name="connsiteY61" fmla="*/ 419045 h 533197"/>
                  <a:gd name="connsiteX62" fmla="*/ 193648 w 578320"/>
                  <a:gd name="connsiteY62" fmla="*/ 398782 h 533197"/>
                  <a:gd name="connsiteX63" fmla="*/ 274872 w 578320"/>
                  <a:gd name="connsiteY63" fmla="*/ 331547 h 533197"/>
                  <a:gd name="connsiteX64" fmla="*/ 274872 w 578320"/>
                  <a:gd name="connsiteY64" fmla="*/ 252338 h 533197"/>
                  <a:gd name="connsiteX65" fmla="*/ 288717 w 578320"/>
                  <a:gd name="connsiteY65" fmla="*/ 237601 h 533197"/>
                  <a:gd name="connsiteX66" fmla="*/ 288699 w 578320"/>
                  <a:gd name="connsiteY66" fmla="*/ 0 h 533197"/>
                  <a:gd name="connsiteX67" fmla="*/ 343115 w 578320"/>
                  <a:gd name="connsiteY67" fmla="*/ 50653 h 533197"/>
                  <a:gd name="connsiteX68" fmla="*/ 343115 w 578320"/>
                  <a:gd name="connsiteY68" fmla="*/ 63546 h 533197"/>
                  <a:gd name="connsiteX69" fmla="*/ 346805 w 578320"/>
                  <a:gd name="connsiteY69" fmla="*/ 78282 h 533197"/>
                  <a:gd name="connsiteX70" fmla="*/ 332048 w 578320"/>
                  <a:gd name="connsiteY70" fmla="*/ 98543 h 533197"/>
                  <a:gd name="connsiteX71" fmla="*/ 318213 w 578320"/>
                  <a:gd name="connsiteY71" fmla="*/ 127093 h 533197"/>
                  <a:gd name="connsiteX72" fmla="*/ 348649 w 578320"/>
                  <a:gd name="connsiteY72" fmla="*/ 163010 h 533197"/>
                  <a:gd name="connsiteX73" fmla="*/ 397531 w 578320"/>
                  <a:gd name="connsiteY73" fmla="*/ 206295 h 533197"/>
                  <a:gd name="connsiteX74" fmla="*/ 304379 w 578320"/>
                  <a:gd name="connsiteY74" fmla="*/ 220110 h 533197"/>
                  <a:gd name="connsiteX75" fmla="*/ 297000 w 578320"/>
                  <a:gd name="connsiteY75" fmla="*/ 173141 h 533197"/>
                  <a:gd name="connsiteX76" fmla="*/ 300689 w 578320"/>
                  <a:gd name="connsiteY76" fmla="*/ 167615 h 533197"/>
                  <a:gd name="connsiteX77" fmla="*/ 300689 w 578320"/>
                  <a:gd name="connsiteY77" fmla="*/ 164852 h 533197"/>
                  <a:gd name="connsiteX78" fmla="*/ 290544 w 578320"/>
                  <a:gd name="connsiteY78" fmla="*/ 154722 h 533197"/>
                  <a:gd name="connsiteX79" fmla="*/ 287777 w 578320"/>
                  <a:gd name="connsiteY79" fmla="*/ 154722 h 533197"/>
                  <a:gd name="connsiteX80" fmla="*/ 277632 w 578320"/>
                  <a:gd name="connsiteY80" fmla="*/ 164852 h 533197"/>
                  <a:gd name="connsiteX81" fmla="*/ 277632 w 578320"/>
                  <a:gd name="connsiteY81" fmla="*/ 167615 h 533197"/>
                  <a:gd name="connsiteX82" fmla="*/ 281321 w 578320"/>
                  <a:gd name="connsiteY82" fmla="*/ 173141 h 533197"/>
                  <a:gd name="connsiteX83" fmla="*/ 273943 w 578320"/>
                  <a:gd name="connsiteY83" fmla="*/ 221031 h 533197"/>
                  <a:gd name="connsiteX84" fmla="*/ 180790 w 578320"/>
                  <a:gd name="connsiteY84" fmla="*/ 206295 h 533197"/>
                  <a:gd name="connsiteX85" fmla="*/ 228750 w 578320"/>
                  <a:gd name="connsiteY85" fmla="*/ 163010 h 533197"/>
                  <a:gd name="connsiteX86" fmla="*/ 260108 w 578320"/>
                  <a:gd name="connsiteY86" fmla="*/ 127093 h 533197"/>
                  <a:gd name="connsiteX87" fmla="*/ 246274 w 578320"/>
                  <a:gd name="connsiteY87" fmla="*/ 98543 h 533197"/>
                  <a:gd name="connsiteX88" fmla="*/ 230594 w 578320"/>
                  <a:gd name="connsiteY88" fmla="*/ 78282 h 533197"/>
                  <a:gd name="connsiteX89" fmla="*/ 235206 w 578320"/>
                  <a:gd name="connsiteY89" fmla="*/ 63546 h 533197"/>
                  <a:gd name="connsiteX90" fmla="*/ 235206 w 578320"/>
                  <a:gd name="connsiteY90" fmla="*/ 50653 h 533197"/>
                  <a:gd name="connsiteX91" fmla="*/ 288699 w 578320"/>
                  <a:gd name="connsiteY9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578320" h="533197">
                    <a:moveTo>
                      <a:pt x="469488" y="312166"/>
                    </a:moveTo>
                    <a:cubicBezTo>
                      <a:pt x="499002" y="312166"/>
                      <a:pt x="523904" y="335190"/>
                      <a:pt x="523904" y="363740"/>
                    </a:cubicBezTo>
                    <a:lnTo>
                      <a:pt x="523904" y="376634"/>
                    </a:lnTo>
                    <a:cubicBezTo>
                      <a:pt x="523904" y="376634"/>
                      <a:pt x="529438" y="381238"/>
                      <a:pt x="527594" y="391369"/>
                    </a:cubicBezTo>
                    <a:cubicBezTo>
                      <a:pt x="526671" y="404262"/>
                      <a:pt x="512837" y="411630"/>
                      <a:pt x="512837" y="411630"/>
                    </a:cubicBezTo>
                    <a:cubicBezTo>
                      <a:pt x="512837" y="411630"/>
                      <a:pt x="509147" y="430970"/>
                      <a:pt x="498080" y="440180"/>
                    </a:cubicBezTo>
                    <a:cubicBezTo>
                      <a:pt x="494391" y="467809"/>
                      <a:pt x="513759" y="470572"/>
                      <a:pt x="529438" y="475176"/>
                    </a:cubicBezTo>
                    <a:cubicBezTo>
                      <a:pt x="555263" y="483465"/>
                      <a:pt x="578320" y="485307"/>
                      <a:pt x="578320" y="518462"/>
                    </a:cubicBezTo>
                    <a:cubicBezTo>
                      <a:pt x="578320" y="525829"/>
                      <a:pt x="543273" y="532276"/>
                      <a:pt x="485168" y="533197"/>
                    </a:cubicBezTo>
                    <a:lnTo>
                      <a:pt x="477789" y="486228"/>
                    </a:lnTo>
                    <a:lnTo>
                      <a:pt x="481478" y="479781"/>
                    </a:lnTo>
                    <a:cubicBezTo>
                      <a:pt x="481478" y="478860"/>
                      <a:pt x="481478" y="477939"/>
                      <a:pt x="480556" y="477939"/>
                    </a:cubicBezTo>
                    <a:lnTo>
                      <a:pt x="471333" y="466888"/>
                    </a:lnTo>
                    <a:cubicBezTo>
                      <a:pt x="470411" y="465967"/>
                      <a:pt x="468566" y="465967"/>
                      <a:pt x="467644" y="466888"/>
                    </a:cubicBezTo>
                    <a:lnTo>
                      <a:pt x="458421" y="477939"/>
                    </a:lnTo>
                    <a:cubicBezTo>
                      <a:pt x="457499" y="477939"/>
                      <a:pt x="457499" y="478860"/>
                      <a:pt x="458421" y="479781"/>
                    </a:cubicBezTo>
                    <a:lnTo>
                      <a:pt x="462110" y="486228"/>
                    </a:lnTo>
                    <a:lnTo>
                      <a:pt x="454732" y="533197"/>
                    </a:lnTo>
                    <a:cubicBezTo>
                      <a:pt x="396627" y="532276"/>
                      <a:pt x="361579" y="525829"/>
                      <a:pt x="361579" y="518462"/>
                    </a:cubicBezTo>
                    <a:cubicBezTo>
                      <a:pt x="361579" y="485307"/>
                      <a:pt x="384637" y="483465"/>
                      <a:pt x="409539" y="475176"/>
                    </a:cubicBezTo>
                    <a:cubicBezTo>
                      <a:pt x="425218" y="470572"/>
                      <a:pt x="444586" y="466888"/>
                      <a:pt x="440897" y="440180"/>
                    </a:cubicBezTo>
                    <a:cubicBezTo>
                      <a:pt x="430752" y="430970"/>
                      <a:pt x="427063" y="411630"/>
                      <a:pt x="427063" y="411630"/>
                    </a:cubicBezTo>
                    <a:cubicBezTo>
                      <a:pt x="427063" y="411630"/>
                      <a:pt x="413228" y="404262"/>
                      <a:pt x="411383" y="391369"/>
                    </a:cubicBezTo>
                    <a:cubicBezTo>
                      <a:pt x="410461" y="381238"/>
                      <a:pt x="415995" y="376634"/>
                      <a:pt x="415995" y="376634"/>
                    </a:cubicBezTo>
                    <a:lnTo>
                      <a:pt x="415995" y="363740"/>
                    </a:lnTo>
                    <a:cubicBezTo>
                      <a:pt x="415995" y="335190"/>
                      <a:pt x="439975" y="312166"/>
                      <a:pt x="469488" y="312166"/>
                    </a:cubicBezTo>
                    <a:close/>
                    <a:moveTo>
                      <a:pt x="107909" y="312166"/>
                    </a:moveTo>
                    <a:cubicBezTo>
                      <a:pt x="138345" y="312166"/>
                      <a:pt x="162325" y="335190"/>
                      <a:pt x="162325" y="363740"/>
                    </a:cubicBezTo>
                    <a:lnTo>
                      <a:pt x="162325" y="376634"/>
                    </a:lnTo>
                    <a:cubicBezTo>
                      <a:pt x="162325" y="376634"/>
                      <a:pt x="167859" y="381238"/>
                      <a:pt x="166937" y="391369"/>
                    </a:cubicBezTo>
                    <a:cubicBezTo>
                      <a:pt x="165092" y="404262"/>
                      <a:pt x="151257" y="411630"/>
                      <a:pt x="151257" y="411630"/>
                    </a:cubicBezTo>
                    <a:cubicBezTo>
                      <a:pt x="151257" y="411630"/>
                      <a:pt x="147568" y="430970"/>
                      <a:pt x="137423" y="440180"/>
                    </a:cubicBezTo>
                    <a:cubicBezTo>
                      <a:pt x="132811" y="467809"/>
                      <a:pt x="152180" y="470572"/>
                      <a:pt x="167859" y="475176"/>
                    </a:cubicBezTo>
                    <a:cubicBezTo>
                      <a:pt x="193684" y="483465"/>
                      <a:pt x="216741" y="485307"/>
                      <a:pt x="216741" y="518462"/>
                    </a:cubicBezTo>
                    <a:cubicBezTo>
                      <a:pt x="216741" y="525829"/>
                      <a:pt x="181693" y="532276"/>
                      <a:pt x="123588" y="533197"/>
                    </a:cubicBezTo>
                    <a:lnTo>
                      <a:pt x="116210" y="486228"/>
                    </a:lnTo>
                    <a:lnTo>
                      <a:pt x="119899" y="479781"/>
                    </a:lnTo>
                    <a:cubicBezTo>
                      <a:pt x="120821" y="478860"/>
                      <a:pt x="119899" y="477939"/>
                      <a:pt x="119899" y="477939"/>
                    </a:cubicBezTo>
                    <a:lnTo>
                      <a:pt x="109754" y="466888"/>
                    </a:lnTo>
                    <a:cubicBezTo>
                      <a:pt x="108832" y="465967"/>
                      <a:pt x="107909" y="465967"/>
                      <a:pt x="106987" y="466888"/>
                    </a:cubicBezTo>
                    <a:lnTo>
                      <a:pt x="96842" y="477939"/>
                    </a:lnTo>
                    <a:cubicBezTo>
                      <a:pt x="96842" y="477939"/>
                      <a:pt x="95919" y="478860"/>
                      <a:pt x="96842" y="479781"/>
                    </a:cubicBezTo>
                    <a:lnTo>
                      <a:pt x="100531" y="486228"/>
                    </a:lnTo>
                    <a:lnTo>
                      <a:pt x="93152" y="533197"/>
                    </a:lnTo>
                    <a:cubicBezTo>
                      <a:pt x="35047" y="532276"/>
                      <a:pt x="0" y="525829"/>
                      <a:pt x="0" y="518462"/>
                    </a:cubicBezTo>
                    <a:cubicBezTo>
                      <a:pt x="0" y="485307"/>
                      <a:pt x="23057" y="483465"/>
                      <a:pt x="48882" y="475176"/>
                    </a:cubicBezTo>
                    <a:cubicBezTo>
                      <a:pt x="64561" y="470572"/>
                      <a:pt x="83929" y="466888"/>
                      <a:pt x="79318" y="440180"/>
                    </a:cubicBezTo>
                    <a:cubicBezTo>
                      <a:pt x="69173" y="430970"/>
                      <a:pt x="65483" y="411630"/>
                      <a:pt x="65483" y="411630"/>
                    </a:cubicBezTo>
                    <a:cubicBezTo>
                      <a:pt x="65483" y="411630"/>
                      <a:pt x="51649" y="404262"/>
                      <a:pt x="49804" y="391369"/>
                    </a:cubicBezTo>
                    <a:cubicBezTo>
                      <a:pt x="48882" y="381238"/>
                      <a:pt x="54416" y="376634"/>
                      <a:pt x="54416" y="376634"/>
                    </a:cubicBezTo>
                    <a:lnTo>
                      <a:pt x="54416" y="363740"/>
                    </a:lnTo>
                    <a:cubicBezTo>
                      <a:pt x="54416" y="335190"/>
                      <a:pt x="78396" y="312166"/>
                      <a:pt x="107909" y="312166"/>
                    </a:cubicBezTo>
                    <a:close/>
                    <a:moveTo>
                      <a:pt x="288717" y="237601"/>
                    </a:moveTo>
                    <a:cubicBezTo>
                      <a:pt x="297024" y="237601"/>
                      <a:pt x="303485" y="244048"/>
                      <a:pt x="303485" y="252338"/>
                    </a:cubicBezTo>
                    <a:lnTo>
                      <a:pt x="303485" y="331547"/>
                    </a:lnTo>
                    <a:lnTo>
                      <a:pt x="384708" y="398782"/>
                    </a:lnTo>
                    <a:cubicBezTo>
                      <a:pt x="390246" y="403387"/>
                      <a:pt x="391169" y="412598"/>
                      <a:pt x="386554" y="419045"/>
                    </a:cubicBezTo>
                    <a:cubicBezTo>
                      <a:pt x="383785" y="421808"/>
                      <a:pt x="379170" y="423650"/>
                      <a:pt x="375478" y="423650"/>
                    </a:cubicBezTo>
                    <a:cubicBezTo>
                      <a:pt x="371786" y="423650"/>
                      <a:pt x="369017" y="422729"/>
                      <a:pt x="366248" y="420887"/>
                    </a:cubicBezTo>
                    <a:lnTo>
                      <a:pt x="288717" y="356415"/>
                    </a:lnTo>
                    <a:lnTo>
                      <a:pt x="212108" y="420887"/>
                    </a:lnTo>
                    <a:cubicBezTo>
                      <a:pt x="205647" y="425492"/>
                      <a:pt x="196417" y="424571"/>
                      <a:pt x="191802" y="419045"/>
                    </a:cubicBezTo>
                    <a:cubicBezTo>
                      <a:pt x="186264" y="412598"/>
                      <a:pt x="187187" y="403387"/>
                      <a:pt x="193648" y="398782"/>
                    </a:cubicBezTo>
                    <a:lnTo>
                      <a:pt x="274872" y="331547"/>
                    </a:lnTo>
                    <a:lnTo>
                      <a:pt x="274872" y="252338"/>
                    </a:lnTo>
                    <a:cubicBezTo>
                      <a:pt x="274872" y="244048"/>
                      <a:pt x="281333" y="237601"/>
                      <a:pt x="288717" y="237601"/>
                    </a:cubicBezTo>
                    <a:close/>
                    <a:moveTo>
                      <a:pt x="288699" y="0"/>
                    </a:moveTo>
                    <a:cubicBezTo>
                      <a:pt x="318213" y="0"/>
                      <a:pt x="343115" y="22103"/>
                      <a:pt x="343115" y="50653"/>
                    </a:cubicBezTo>
                    <a:lnTo>
                      <a:pt x="343115" y="63546"/>
                    </a:lnTo>
                    <a:cubicBezTo>
                      <a:pt x="343115" y="63546"/>
                      <a:pt x="348649" y="68151"/>
                      <a:pt x="346805" y="78282"/>
                    </a:cubicBezTo>
                    <a:cubicBezTo>
                      <a:pt x="345882" y="92096"/>
                      <a:pt x="332048" y="98543"/>
                      <a:pt x="332048" y="98543"/>
                    </a:cubicBezTo>
                    <a:cubicBezTo>
                      <a:pt x="332048" y="98543"/>
                      <a:pt x="328358" y="117883"/>
                      <a:pt x="318213" y="127093"/>
                    </a:cubicBezTo>
                    <a:cubicBezTo>
                      <a:pt x="313602" y="154722"/>
                      <a:pt x="332970" y="157484"/>
                      <a:pt x="348649" y="163010"/>
                    </a:cubicBezTo>
                    <a:cubicBezTo>
                      <a:pt x="374474" y="171299"/>
                      <a:pt x="397531" y="172220"/>
                      <a:pt x="397531" y="206295"/>
                    </a:cubicBezTo>
                    <a:cubicBezTo>
                      <a:pt x="397531" y="212742"/>
                      <a:pt x="362484" y="219189"/>
                      <a:pt x="304379" y="220110"/>
                    </a:cubicBezTo>
                    <a:lnTo>
                      <a:pt x="297000" y="173141"/>
                    </a:lnTo>
                    <a:lnTo>
                      <a:pt x="300689" y="167615"/>
                    </a:lnTo>
                    <a:cubicBezTo>
                      <a:pt x="300689" y="166694"/>
                      <a:pt x="300689" y="165773"/>
                      <a:pt x="300689" y="164852"/>
                    </a:cubicBezTo>
                    <a:lnTo>
                      <a:pt x="290544" y="154722"/>
                    </a:lnTo>
                    <a:cubicBezTo>
                      <a:pt x="289622" y="153801"/>
                      <a:pt x="287777" y="153801"/>
                      <a:pt x="287777" y="154722"/>
                    </a:cubicBezTo>
                    <a:lnTo>
                      <a:pt x="277632" y="164852"/>
                    </a:lnTo>
                    <a:cubicBezTo>
                      <a:pt x="276710" y="165773"/>
                      <a:pt x="276710" y="166694"/>
                      <a:pt x="277632" y="167615"/>
                    </a:cubicBezTo>
                    <a:lnTo>
                      <a:pt x="281321" y="173141"/>
                    </a:lnTo>
                    <a:lnTo>
                      <a:pt x="273943" y="221031"/>
                    </a:lnTo>
                    <a:cubicBezTo>
                      <a:pt x="215838" y="219189"/>
                      <a:pt x="180790" y="212742"/>
                      <a:pt x="180790" y="206295"/>
                    </a:cubicBezTo>
                    <a:cubicBezTo>
                      <a:pt x="180790" y="172220"/>
                      <a:pt x="203848" y="171299"/>
                      <a:pt x="228750" y="163010"/>
                    </a:cubicBezTo>
                    <a:cubicBezTo>
                      <a:pt x="244429" y="157484"/>
                      <a:pt x="264720" y="154722"/>
                      <a:pt x="260108" y="127093"/>
                    </a:cubicBezTo>
                    <a:cubicBezTo>
                      <a:pt x="249963" y="117883"/>
                      <a:pt x="246274" y="98543"/>
                      <a:pt x="246274" y="98543"/>
                    </a:cubicBezTo>
                    <a:cubicBezTo>
                      <a:pt x="246274" y="98543"/>
                      <a:pt x="232439" y="92096"/>
                      <a:pt x="230594" y="78282"/>
                    </a:cubicBezTo>
                    <a:cubicBezTo>
                      <a:pt x="229672" y="68151"/>
                      <a:pt x="235206" y="63546"/>
                      <a:pt x="235206" y="63546"/>
                    </a:cubicBezTo>
                    <a:lnTo>
                      <a:pt x="235206" y="50653"/>
                    </a:lnTo>
                    <a:cubicBezTo>
                      <a:pt x="235206" y="22103"/>
                      <a:pt x="259186" y="0"/>
                      <a:pt x="2886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1639642" y="2564144"/>
              <a:ext cx="2959869" cy="295987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" name="椭圆 2"/>
            <p:cNvSpPr/>
            <p:nvPr/>
          </p:nvSpPr>
          <p:spPr>
            <a:xfrm>
              <a:off x="2048095" y="2972598"/>
              <a:ext cx="2142962" cy="2142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4" name="Oval 30"/>
            <p:cNvSpPr/>
            <p:nvPr/>
          </p:nvSpPr>
          <p:spPr>
            <a:xfrm>
              <a:off x="2865286" y="3737145"/>
              <a:ext cx="508581" cy="5256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146050" y="146050"/>
            <a:ext cx="37642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订单信息模块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46170" y="3810635"/>
            <a:ext cx="821436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645892" y="855128"/>
            <a:ext cx="5299106" cy="1362572"/>
            <a:chOff x="-245733" y="2497290"/>
            <a:chExt cx="5299106" cy="1362572"/>
          </a:xfrm>
        </p:grpSpPr>
        <p:sp>
          <p:nvSpPr>
            <p:cNvPr id="19" name="文本框 18"/>
            <p:cNvSpPr txBox="1"/>
            <p:nvPr/>
          </p:nvSpPr>
          <p:spPr>
            <a:xfrm>
              <a:off x="-191866" y="2497290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功能设计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245733" y="3049602"/>
              <a:ext cx="5299106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添加订单明细功能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删除订单明细功能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查询订单明细功能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364990" y="251841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接口设计</a:t>
            </a:r>
            <a:endParaRPr lang="zh-CN" altLang="en-US" sz="2400" i="1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335" y="1652599"/>
            <a:ext cx="4026853" cy="3963696"/>
            <a:chOff x="1423535" y="1776424"/>
            <a:chExt cx="4026853" cy="3963696"/>
          </a:xfrm>
        </p:grpSpPr>
        <p:sp>
          <p:nvSpPr>
            <p:cNvPr id="4" name="椭圆 3"/>
            <p:cNvSpPr/>
            <p:nvPr/>
          </p:nvSpPr>
          <p:spPr>
            <a:xfrm>
              <a:off x="1423535" y="2348038"/>
              <a:ext cx="3392082" cy="3392082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Group 5"/>
            <p:cNvGrpSpPr/>
            <p:nvPr/>
          </p:nvGrpSpPr>
          <p:grpSpPr>
            <a:xfrm>
              <a:off x="3701719" y="1776424"/>
              <a:ext cx="1035878" cy="1035878"/>
              <a:chOff x="-345477" y="-834019"/>
              <a:chExt cx="4152900" cy="41529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-345477" y="-834019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Oval 7"/>
              <p:cNvSpPr/>
              <p:nvPr/>
            </p:nvSpPr>
            <p:spPr>
              <a:xfrm>
                <a:off x="934775" y="299753"/>
                <a:ext cx="1902983" cy="1829351"/>
              </a:xfrm>
              <a:custGeom>
                <a:avLst/>
                <a:gdLst>
                  <a:gd name="connsiteX0" fmla="*/ 241391 w 516922"/>
                  <a:gd name="connsiteY0" fmla="*/ 466920 h 496921"/>
                  <a:gd name="connsiteX1" fmla="*/ 374792 w 516922"/>
                  <a:gd name="connsiteY1" fmla="*/ 466920 h 496921"/>
                  <a:gd name="connsiteX2" fmla="*/ 394157 w 516922"/>
                  <a:gd name="connsiteY2" fmla="*/ 492438 h 496921"/>
                  <a:gd name="connsiteX3" fmla="*/ 241391 w 516922"/>
                  <a:gd name="connsiteY3" fmla="*/ 492438 h 496921"/>
                  <a:gd name="connsiteX4" fmla="*/ 45175 w 516922"/>
                  <a:gd name="connsiteY4" fmla="*/ 266910 h 496921"/>
                  <a:gd name="connsiteX5" fmla="*/ 178975 w 516922"/>
                  <a:gd name="connsiteY5" fmla="*/ 266910 h 496921"/>
                  <a:gd name="connsiteX6" fmla="*/ 178975 w 516922"/>
                  <a:gd name="connsiteY6" fmla="*/ 312085 h 496921"/>
                  <a:gd name="connsiteX7" fmla="*/ 45175 w 516922"/>
                  <a:gd name="connsiteY7" fmla="*/ 312085 h 496921"/>
                  <a:gd name="connsiteX8" fmla="*/ 45175 w 516922"/>
                  <a:gd name="connsiteY8" fmla="*/ 167939 h 496921"/>
                  <a:gd name="connsiteX9" fmla="*/ 178975 w 516922"/>
                  <a:gd name="connsiteY9" fmla="*/ 167939 h 496921"/>
                  <a:gd name="connsiteX10" fmla="*/ 178975 w 516922"/>
                  <a:gd name="connsiteY10" fmla="*/ 213114 h 496921"/>
                  <a:gd name="connsiteX11" fmla="*/ 45175 w 516922"/>
                  <a:gd name="connsiteY11" fmla="*/ 213114 h 496921"/>
                  <a:gd name="connsiteX12" fmla="*/ 254150 w 516922"/>
                  <a:gd name="connsiteY12" fmla="*/ 92418 h 496921"/>
                  <a:gd name="connsiteX13" fmla="*/ 497537 w 516922"/>
                  <a:gd name="connsiteY13" fmla="*/ 92418 h 496921"/>
                  <a:gd name="connsiteX14" fmla="*/ 516922 w 516922"/>
                  <a:gd name="connsiteY14" fmla="*/ 111788 h 496921"/>
                  <a:gd name="connsiteX15" fmla="*/ 516922 w 516922"/>
                  <a:gd name="connsiteY15" fmla="*/ 402340 h 496921"/>
                  <a:gd name="connsiteX16" fmla="*/ 497537 w 516922"/>
                  <a:gd name="connsiteY16" fmla="*/ 421710 h 496921"/>
                  <a:gd name="connsiteX17" fmla="*/ 359690 w 516922"/>
                  <a:gd name="connsiteY17" fmla="*/ 421710 h 496921"/>
                  <a:gd name="connsiteX18" fmla="*/ 359690 w 516922"/>
                  <a:gd name="connsiteY18" fmla="*/ 458298 h 496921"/>
                  <a:gd name="connsiteX19" fmla="*/ 254150 w 516922"/>
                  <a:gd name="connsiteY19" fmla="*/ 458298 h 496921"/>
                  <a:gd name="connsiteX20" fmla="*/ 254150 w 516922"/>
                  <a:gd name="connsiteY20" fmla="*/ 382970 h 496921"/>
                  <a:gd name="connsiteX21" fmla="*/ 478152 w 516922"/>
                  <a:gd name="connsiteY21" fmla="*/ 382970 h 496921"/>
                  <a:gd name="connsiteX22" fmla="*/ 478152 w 516922"/>
                  <a:gd name="connsiteY22" fmla="*/ 131158 h 496921"/>
                  <a:gd name="connsiteX23" fmla="*/ 254150 w 516922"/>
                  <a:gd name="connsiteY23" fmla="*/ 131158 h 496921"/>
                  <a:gd name="connsiteX24" fmla="*/ 45175 w 516922"/>
                  <a:gd name="connsiteY24" fmla="*/ 75176 h 496921"/>
                  <a:gd name="connsiteX25" fmla="*/ 178975 w 516922"/>
                  <a:gd name="connsiteY25" fmla="*/ 75176 h 496921"/>
                  <a:gd name="connsiteX26" fmla="*/ 178975 w 516922"/>
                  <a:gd name="connsiteY26" fmla="*/ 120351 h 496921"/>
                  <a:gd name="connsiteX27" fmla="*/ 45175 w 516922"/>
                  <a:gd name="connsiteY27" fmla="*/ 120351 h 496921"/>
                  <a:gd name="connsiteX28" fmla="*/ 28019 w 516922"/>
                  <a:gd name="connsiteY28" fmla="*/ 27965 h 496921"/>
                  <a:gd name="connsiteX29" fmla="*/ 28019 w 516922"/>
                  <a:gd name="connsiteY29" fmla="*/ 466805 h 496921"/>
                  <a:gd name="connsiteX30" fmla="*/ 196130 w 516922"/>
                  <a:gd name="connsiteY30" fmla="*/ 466805 h 496921"/>
                  <a:gd name="connsiteX31" fmla="*/ 196130 w 516922"/>
                  <a:gd name="connsiteY31" fmla="*/ 27965 h 496921"/>
                  <a:gd name="connsiteX32" fmla="*/ 28019 w 516922"/>
                  <a:gd name="connsiteY32" fmla="*/ 0 h 496921"/>
                  <a:gd name="connsiteX33" fmla="*/ 196130 w 516922"/>
                  <a:gd name="connsiteY33" fmla="*/ 0 h 496921"/>
                  <a:gd name="connsiteX34" fmla="*/ 224149 w 516922"/>
                  <a:gd name="connsiteY34" fmla="*/ 27965 h 496921"/>
                  <a:gd name="connsiteX35" fmla="*/ 224149 w 516922"/>
                  <a:gd name="connsiteY35" fmla="*/ 466805 h 496921"/>
                  <a:gd name="connsiteX36" fmla="*/ 196130 w 516922"/>
                  <a:gd name="connsiteY36" fmla="*/ 496921 h 496921"/>
                  <a:gd name="connsiteX37" fmla="*/ 28019 w 516922"/>
                  <a:gd name="connsiteY37" fmla="*/ 496921 h 496921"/>
                  <a:gd name="connsiteX38" fmla="*/ 0 w 516922"/>
                  <a:gd name="connsiteY38" fmla="*/ 466805 h 496921"/>
                  <a:gd name="connsiteX39" fmla="*/ 0 w 516922"/>
                  <a:gd name="connsiteY39" fmla="*/ 27965 h 496921"/>
                  <a:gd name="connsiteX40" fmla="*/ 28019 w 516922"/>
                  <a:gd name="connsiteY40" fmla="*/ 0 h 49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16922" h="496921">
                    <a:moveTo>
                      <a:pt x="241391" y="466920"/>
                    </a:moveTo>
                    <a:lnTo>
                      <a:pt x="374792" y="466920"/>
                    </a:lnTo>
                    <a:lnTo>
                      <a:pt x="394157" y="492438"/>
                    </a:lnTo>
                    <a:lnTo>
                      <a:pt x="241391" y="492438"/>
                    </a:lnTo>
                    <a:close/>
                    <a:moveTo>
                      <a:pt x="45175" y="266910"/>
                    </a:moveTo>
                    <a:lnTo>
                      <a:pt x="178975" y="266910"/>
                    </a:lnTo>
                    <a:lnTo>
                      <a:pt x="178975" y="312085"/>
                    </a:lnTo>
                    <a:lnTo>
                      <a:pt x="45175" y="312085"/>
                    </a:lnTo>
                    <a:close/>
                    <a:moveTo>
                      <a:pt x="45175" y="167939"/>
                    </a:moveTo>
                    <a:lnTo>
                      <a:pt x="178975" y="167939"/>
                    </a:lnTo>
                    <a:lnTo>
                      <a:pt x="178975" y="213114"/>
                    </a:lnTo>
                    <a:lnTo>
                      <a:pt x="45175" y="213114"/>
                    </a:lnTo>
                    <a:close/>
                    <a:moveTo>
                      <a:pt x="254150" y="92418"/>
                    </a:moveTo>
                    <a:lnTo>
                      <a:pt x="497537" y="92418"/>
                    </a:lnTo>
                    <a:cubicBezTo>
                      <a:pt x="508307" y="92418"/>
                      <a:pt x="516922" y="101027"/>
                      <a:pt x="516922" y="111788"/>
                    </a:cubicBezTo>
                    <a:lnTo>
                      <a:pt x="516922" y="402340"/>
                    </a:lnTo>
                    <a:cubicBezTo>
                      <a:pt x="516922" y="413101"/>
                      <a:pt x="508307" y="421710"/>
                      <a:pt x="497537" y="421710"/>
                    </a:cubicBezTo>
                    <a:lnTo>
                      <a:pt x="359690" y="421710"/>
                    </a:lnTo>
                    <a:lnTo>
                      <a:pt x="359690" y="458298"/>
                    </a:lnTo>
                    <a:lnTo>
                      <a:pt x="254150" y="458298"/>
                    </a:lnTo>
                    <a:lnTo>
                      <a:pt x="254150" y="382970"/>
                    </a:lnTo>
                    <a:lnTo>
                      <a:pt x="478152" y="382970"/>
                    </a:lnTo>
                    <a:lnTo>
                      <a:pt x="478152" y="131158"/>
                    </a:lnTo>
                    <a:lnTo>
                      <a:pt x="254150" y="131158"/>
                    </a:lnTo>
                    <a:close/>
                    <a:moveTo>
                      <a:pt x="45175" y="75176"/>
                    </a:moveTo>
                    <a:lnTo>
                      <a:pt x="178975" y="75176"/>
                    </a:lnTo>
                    <a:lnTo>
                      <a:pt x="178975" y="120351"/>
                    </a:lnTo>
                    <a:lnTo>
                      <a:pt x="45175" y="120351"/>
                    </a:lnTo>
                    <a:close/>
                    <a:moveTo>
                      <a:pt x="28019" y="27965"/>
                    </a:moveTo>
                    <a:lnTo>
                      <a:pt x="28019" y="466805"/>
                    </a:lnTo>
                    <a:lnTo>
                      <a:pt x="196130" y="466805"/>
                    </a:lnTo>
                    <a:lnTo>
                      <a:pt x="196130" y="27965"/>
                    </a:lnTo>
                    <a:close/>
                    <a:moveTo>
                      <a:pt x="28019" y="0"/>
                    </a:moveTo>
                    <a:lnTo>
                      <a:pt x="196130" y="0"/>
                    </a:lnTo>
                    <a:cubicBezTo>
                      <a:pt x="211217" y="0"/>
                      <a:pt x="224149" y="12907"/>
                      <a:pt x="224149" y="27965"/>
                    </a:cubicBezTo>
                    <a:lnTo>
                      <a:pt x="224149" y="466805"/>
                    </a:lnTo>
                    <a:cubicBezTo>
                      <a:pt x="224149" y="484014"/>
                      <a:pt x="211217" y="496921"/>
                      <a:pt x="196130" y="496921"/>
                    </a:cubicBezTo>
                    <a:lnTo>
                      <a:pt x="28019" y="496921"/>
                    </a:lnTo>
                    <a:cubicBezTo>
                      <a:pt x="12932" y="496921"/>
                      <a:pt x="0" y="484014"/>
                      <a:pt x="0" y="466805"/>
                    </a:cubicBezTo>
                    <a:lnTo>
                      <a:pt x="0" y="27965"/>
                    </a:lnTo>
                    <a:cubicBezTo>
                      <a:pt x="0" y="12907"/>
                      <a:pt x="12932" y="0"/>
                      <a:pt x="280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grpSp>
          <p:nvGrpSpPr>
            <p:cNvPr id="38" name="Group 12"/>
            <p:cNvGrpSpPr/>
            <p:nvPr/>
          </p:nvGrpSpPr>
          <p:grpSpPr>
            <a:xfrm>
              <a:off x="4414510" y="2884790"/>
              <a:ext cx="1035878" cy="1035878"/>
              <a:chOff x="2512151" y="-1602837"/>
              <a:chExt cx="4152900" cy="41529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512151" y="-1602837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Oval 14"/>
              <p:cNvSpPr/>
              <p:nvPr/>
            </p:nvSpPr>
            <p:spPr>
              <a:xfrm>
                <a:off x="3514914" y="-337448"/>
                <a:ext cx="1902982" cy="1754503"/>
              </a:xfrm>
              <a:custGeom>
                <a:avLst/>
                <a:gdLst>
                  <a:gd name="connsiteX0" fmla="*/ 469488 w 578320"/>
                  <a:gd name="connsiteY0" fmla="*/ 312166 h 533197"/>
                  <a:gd name="connsiteX1" fmla="*/ 523904 w 578320"/>
                  <a:gd name="connsiteY1" fmla="*/ 363740 h 533197"/>
                  <a:gd name="connsiteX2" fmla="*/ 523904 w 578320"/>
                  <a:gd name="connsiteY2" fmla="*/ 376634 h 533197"/>
                  <a:gd name="connsiteX3" fmla="*/ 527594 w 578320"/>
                  <a:gd name="connsiteY3" fmla="*/ 391369 h 533197"/>
                  <a:gd name="connsiteX4" fmla="*/ 512837 w 578320"/>
                  <a:gd name="connsiteY4" fmla="*/ 411630 h 533197"/>
                  <a:gd name="connsiteX5" fmla="*/ 498080 w 578320"/>
                  <a:gd name="connsiteY5" fmla="*/ 440180 h 533197"/>
                  <a:gd name="connsiteX6" fmla="*/ 529438 w 578320"/>
                  <a:gd name="connsiteY6" fmla="*/ 475176 h 533197"/>
                  <a:gd name="connsiteX7" fmla="*/ 578320 w 578320"/>
                  <a:gd name="connsiteY7" fmla="*/ 518462 h 533197"/>
                  <a:gd name="connsiteX8" fmla="*/ 485168 w 578320"/>
                  <a:gd name="connsiteY8" fmla="*/ 533197 h 533197"/>
                  <a:gd name="connsiteX9" fmla="*/ 477789 w 578320"/>
                  <a:gd name="connsiteY9" fmla="*/ 486228 h 533197"/>
                  <a:gd name="connsiteX10" fmla="*/ 481478 w 578320"/>
                  <a:gd name="connsiteY10" fmla="*/ 479781 h 533197"/>
                  <a:gd name="connsiteX11" fmla="*/ 480556 w 578320"/>
                  <a:gd name="connsiteY11" fmla="*/ 477939 h 533197"/>
                  <a:gd name="connsiteX12" fmla="*/ 471333 w 578320"/>
                  <a:gd name="connsiteY12" fmla="*/ 466888 h 533197"/>
                  <a:gd name="connsiteX13" fmla="*/ 467644 w 578320"/>
                  <a:gd name="connsiteY13" fmla="*/ 466888 h 533197"/>
                  <a:gd name="connsiteX14" fmla="*/ 458421 w 578320"/>
                  <a:gd name="connsiteY14" fmla="*/ 477939 h 533197"/>
                  <a:gd name="connsiteX15" fmla="*/ 458421 w 578320"/>
                  <a:gd name="connsiteY15" fmla="*/ 479781 h 533197"/>
                  <a:gd name="connsiteX16" fmla="*/ 462110 w 578320"/>
                  <a:gd name="connsiteY16" fmla="*/ 486228 h 533197"/>
                  <a:gd name="connsiteX17" fmla="*/ 454732 w 578320"/>
                  <a:gd name="connsiteY17" fmla="*/ 533197 h 533197"/>
                  <a:gd name="connsiteX18" fmla="*/ 361579 w 578320"/>
                  <a:gd name="connsiteY18" fmla="*/ 518462 h 533197"/>
                  <a:gd name="connsiteX19" fmla="*/ 409539 w 578320"/>
                  <a:gd name="connsiteY19" fmla="*/ 475176 h 533197"/>
                  <a:gd name="connsiteX20" fmla="*/ 440897 w 578320"/>
                  <a:gd name="connsiteY20" fmla="*/ 440180 h 533197"/>
                  <a:gd name="connsiteX21" fmla="*/ 427063 w 578320"/>
                  <a:gd name="connsiteY21" fmla="*/ 411630 h 533197"/>
                  <a:gd name="connsiteX22" fmla="*/ 411383 w 578320"/>
                  <a:gd name="connsiteY22" fmla="*/ 391369 h 533197"/>
                  <a:gd name="connsiteX23" fmla="*/ 415995 w 578320"/>
                  <a:gd name="connsiteY23" fmla="*/ 376634 h 533197"/>
                  <a:gd name="connsiteX24" fmla="*/ 415995 w 578320"/>
                  <a:gd name="connsiteY24" fmla="*/ 363740 h 533197"/>
                  <a:gd name="connsiteX25" fmla="*/ 469488 w 578320"/>
                  <a:gd name="connsiteY25" fmla="*/ 312166 h 533197"/>
                  <a:gd name="connsiteX26" fmla="*/ 107909 w 578320"/>
                  <a:gd name="connsiteY26" fmla="*/ 312166 h 533197"/>
                  <a:gd name="connsiteX27" fmla="*/ 162325 w 578320"/>
                  <a:gd name="connsiteY27" fmla="*/ 363740 h 533197"/>
                  <a:gd name="connsiteX28" fmla="*/ 162325 w 578320"/>
                  <a:gd name="connsiteY28" fmla="*/ 376634 h 533197"/>
                  <a:gd name="connsiteX29" fmla="*/ 166937 w 578320"/>
                  <a:gd name="connsiteY29" fmla="*/ 391369 h 533197"/>
                  <a:gd name="connsiteX30" fmla="*/ 151257 w 578320"/>
                  <a:gd name="connsiteY30" fmla="*/ 411630 h 533197"/>
                  <a:gd name="connsiteX31" fmla="*/ 137423 w 578320"/>
                  <a:gd name="connsiteY31" fmla="*/ 440180 h 533197"/>
                  <a:gd name="connsiteX32" fmla="*/ 167859 w 578320"/>
                  <a:gd name="connsiteY32" fmla="*/ 475176 h 533197"/>
                  <a:gd name="connsiteX33" fmla="*/ 216741 w 578320"/>
                  <a:gd name="connsiteY33" fmla="*/ 518462 h 533197"/>
                  <a:gd name="connsiteX34" fmla="*/ 123588 w 578320"/>
                  <a:gd name="connsiteY34" fmla="*/ 533197 h 533197"/>
                  <a:gd name="connsiteX35" fmla="*/ 116210 w 578320"/>
                  <a:gd name="connsiteY35" fmla="*/ 486228 h 533197"/>
                  <a:gd name="connsiteX36" fmla="*/ 119899 w 578320"/>
                  <a:gd name="connsiteY36" fmla="*/ 479781 h 533197"/>
                  <a:gd name="connsiteX37" fmla="*/ 119899 w 578320"/>
                  <a:gd name="connsiteY37" fmla="*/ 477939 h 533197"/>
                  <a:gd name="connsiteX38" fmla="*/ 109754 w 578320"/>
                  <a:gd name="connsiteY38" fmla="*/ 466888 h 533197"/>
                  <a:gd name="connsiteX39" fmla="*/ 106987 w 578320"/>
                  <a:gd name="connsiteY39" fmla="*/ 466888 h 533197"/>
                  <a:gd name="connsiteX40" fmla="*/ 96842 w 578320"/>
                  <a:gd name="connsiteY40" fmla="*/ 477939 h 533197"/>
                  <a:gd name="connsiteX41" fmla="*/ 96842 w 578320"/>
                  <a:gd name="connsiteY41" fmla="*/ 479781 h 533197"/>
                  <a:gd name="connsiteX42" fmla="*/ 100531 w 578320"/>
                  <a:gd name="connsiteY42" fmla="*/ 486228 h 533197"/>
                  <a:gd name="connsiteX43" fmla="*/ 93152 w 578320"/>
                  <a:gd name="connsiteY43" fmla="*/ 533197 h 533197"/>
                  <a:gd name="connsiteX44" fmla="*/ 0 w 578320"/>
                  <a:gd name="connsiteY44" fmla="*/ 518462 h 533197"/>
                  <a:gd name="connsiteX45" fmla="*/ 48882 w 578320"/>
                  <a:gd name="connsiteY45" fmla="*/ 475176 h 533197"/>
                  <a:gd name="connsiteX46" fmla="*/ 79318 w 578320"/>
                  <a:gd name="connsiteY46" fmla="*/ 440180 h 533197"/>
                  <a:gd name="connsiteX47" fmla="*/ 65483 w 578320"/>
                  <a:gd name="connsiteY47" fmla="*/ 411630 h 533197"/>
                  <a:gd name="connsiteX48" fmla="*/ 49804 w 578320"/>
                  <a:gd name="connsiteY48" fmla="*/ 391369 h 533197"/>
                  <a:gd name="connsiteX49" fmla="*/ 54416 w 578320"/>
                  <a:gd name="connsiteY49" fmla="*/ 376634 h 533197"/>
                  <a:gd name="connsiteX50" fmla="*/ 54416 w 578320"/>
                  <a:gd name="connsiteY50" fmla="*/ 363740 h 533197"/>
                  <a:gd name="connsiteX51" fmla="*/ 107909 w 578320"/>
                  <a:gd name="connsiteY51" fmla="*/ 312166 h 533197"/>
                  <a:gd name="connsiteX52" fmla="*/ 288717 w 578320"/>
                  <a:gd name="connsiteY52" fmla="*/ 237601 h 533197"/>
                  <a:gd name="connsiteX53" fmla="*/ 303485 w 578320"/>
                  <a:gd name="connsiteY53" fmla="*/ 252338 h 533197"/>
                  <a:gd name="connsiteX54" fmla="*/ 303485 w 578320"/>
                  <a:gd name="connsiteY54" fmla="*/ 331547 h 533197"/>
                  <a:gd name="connsiteX55" fmla="*/ 384708 w 578320"/>
                  <a:gd name="connsiteY55" fmla="*/ 398782 h 533197"/>
                  <a:gd name="connsiteX56" fmla="*/ 386554 w 578320"/>
                  <a:gd name="connsiteY56" fmla="*/ 419045 h 533197"/>
                  <a:gd name="connsiteX57" fmla="*/ 375478 w 578320"/>
                  <a:gd name="connsiteY57" fmla="*/ 423650 h 533197"/>
                  <a:gd name="connsiteX58" fmla="*/ 366248 w 578320"/>
                  <a:gd name="connsiteY58" fmla="*/ 420887 h 533197"/>
                  <a:gd name="connsiteX59" fmla="*/ 288717 w 578320"/>
                  <a:gd name="connsiteY59" fmla="*/ 356415 h 533197"/>
                  <a:gd name="connsiteX60" fmla="*/ 212108 w 578320"/>
                  <a:gd name="connsiteY60" fmla="*/ 420887 h 533197"/>
                  <a:gd name="connsiteX61" fmla="*/ 191802 w 578320"/>
                  <a:gd name="connsiteY61" fmla="*/ 419045 h 533197"/>
                  <a:gd name="connsiteX62" fmla="*/ 193648 w 578320"/>
                  <a:gd name="connsiteY62" fmla="*/ 398782 h 533197"/>
                  <a:gd name="connsiteX63" fmla="*/ 274872 w 578320"/>
                  <a:gd name="connsiteY63" fmla="*/ 331547 h 533197"/>
                  <a:gd name="connsiteX64" fmla="*/ 274872 w 578320"/>
                  <a:gd name="connsiteY64" fmla="*/ 252338 h 533197"/>
                  <a:gd name="connsiteX65" fmla="*/ 288717 w 578320"/>
                  <a:gd name="connsiteY65" fmla="*/ 237601 h 533197"/>
                  <a:gd name="connsiteX66" fmla="*/ 288699 w 578320"/>
                  <a:gd name="connsiteY66" fmla="*/ 0 h 533197"/>
                  <a:gd name="connsiteX67" fmla="*/ 343115 w 578320"/>
                  <a:gd name="connsiteY67" fmla="*/ 50653 h 533197"/>
                  <a:gd name="connsiteX68" fmla="*/ 343115 w 578320"/>
                  <a:gd name="connsiteY68" fmla="*/ 63546 h 533197"/>
                  <a:gd name="connsiteX69" fmla="*/ 346805 w 578320"/>
                  <a:gd name="connsiteY69" fmla="*/ 78282 h 533197"/>
                  <a:gd name="connsiteX70" fmla="*/ 332048 w 578320"/>
                  <a:gd name="connsiteY70" fmla="*/ 98543 h 533197"/>
                  <a:gd name="connsiteX71" fmla="*/ 318213 w 578320"/>
                  <a:gd name="connsiteY71" fmla="*/ 127093 h 533197"/>
                  <a:gd name="connsiteX72" fmla="*/ 348649 w 578320"/>
                  <a:gd name="connsiteY72" fmla="*/ 163010 h 533197"/>
                  <a:gd name="connsiteX73" fmla="*/ 397531 w 578320"/>
                  <a:gd name="connsiteY73" fmla="*/ 206295 h 533197"/>
                  <a:gd name="connsiteX74" fmla="*/ 304379 w 578320"/>
                  <a:gd name="connsiteY74" fmla="*/ 220110 h 533197"/>
                  <a:gd name="connsiteX75" fmla="*/ 297000 w 578320"/>
                  <a:gd name="connsiteY75" fmla="*/ 173141 h 533197"/>
                  <a:gd name="connsiteX76" fmla="*/ 300689 w 578320"/>
                  <a:gd name="connsiteY76" fmla="*/ 167615 h 533197"/>
                  <a:gd name="connsiteX77" fmla="*/ 300689 w 578320"/>
                  <a:gd name="connsiteY77" fmla="*/ 164852 h 533197"/>
                  <a:gd name="connsiteX78" fmla="*/ 290544 w 578320"/>
                  <a:gd name="connsiteY78" fmla="*/ 154722 h 533197"/>
                  <a:gd name="connsiteX79" fmla="*/ 287777 w 578320"/>
                  <a:gd name="connsiteY79" fmla="*/ 154722 h 533197"/>
                  <a:gd name="connsiteX80" fmla="*/ 277632 w 578320"/>
                  <a:gd name="connsiteY80" fmla="*/ 164852 h 533197"/>
                  <a:gd name="connsiteX81" fmla="*/ 277632 w 578320"/>
                  <a:gd name="connsiteY81" fmla="*/ 167615 h 533197"/>
                  <a:gd name="connsiteX82" fmla="*/ 281321 w 578320"/>
                  <a:gd name="connsiteY82" fmla="*/ 173141 h 533197"/>
                  <a:gd name="connsiteX83" fmla="*/ 273943 w 578320"/>
                  <a:gd name="connsiteY83" fmla="*/ 221031 h 533197"/>
                  <a:gd name="connsiteX84" fmla="*/ 180790 w 578320"/>
                  <a:gd name="connsiteY84" fmla="*/ 206295 h 533197"/>
                  <a:gd name="connsiteX85" fmla="*/ 228750 w 578320"/>
                  <a:gd name="connsiteY85" fmla="*/ 163010 h 533197"/>
                  <a:gd name="connsiteX86" fmla="*/ 260108 w 578320"/>
                  <a:gd name="connsiteY86" fmla="*/ 127093 h 533197"/>
                  <a:gd name="connsiteX87" fmla="*/ 246274 w 578320"/>
                  <a:gd name="connsiteY87" fmla="*/ 98543 h 533197"/>
                  <a:gd name="connsiteX88" fmla="*/ 230594 w 578320"/>
                  <a:gd name="connsiteY88" fmla="*/ 78282 h 533197"/>
                  <a:gd name="connsiteX89" fmla="*/ 235206 w 578320"/>
                  <a:gd name="connsiteY89" fmla="*/ 63546 h 533197"/>
                  <a:gd name="connsiteX90" fmla="*/ 235206 w 578320"/>
                  <a:gd name="connsiteY90" fmla="*/ 50653 h 533197"/>
                  <a:gd name="connsiteX91" fmla="*/ 288699 w 578320"/>
                  <a:gd name="connsiteY9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578320" h="533197">
                    <a:moveTo>
                      <a:pt x="469488" y="312166"/>
                    </a:moveTo>
                    <a:cubicBezTo>
                      <a:pt x="499002" y="312166"/>
                      <a:pt x="523904" y="335190"/>
                      <a:pt x="523904" y="363740"/>
                    </a:cubicBezTo>
                    <a:lnTo>
                      <a:pt x="523904" y="376634"/>
                    </a:lnTo>
                    <a:cubicBezTo>
                      <a:pt x="523904" y="376634"/>
                      <a:pt x="529438" y="381238"/>
                      <a:pt x="527594" y="391369"/>
                    </a:cubicBezTo>
                    <a:cubicBezTo>
                      <a:pt x="526671" y="404262"/>
                      <a:pt x="512837" y="411630"/>
                      <a:pt x="512837" y="411630"/>
                    </a:cubicBezTo>
                    <a:cubicBezTo>
                      <a:pt x="512837" y="411630"/>
                      <a:pt x="509147" y="430970"/>
                      <a:pt x="498080" y="440180"/>
                    </a:cubicBezTo>
                    <a:cubicBezTo>
                      <a:pt x="494391" y="467809"/>
                      <a:pt x="513759" y="470572"/>
                      <a:pt x="529438" y="475176"/>
                    </a:cubicBezTo>
                    <a:cubicBezTo>
                      <a:pt x="555263" y="483465"/>
                      <a:pt x="578320" y="485307"/>
                      <a:pt x="578320" y="518462"/>
                    </a:cubicBezTo>
                    <a:cubicBezTo>
                      <a:pt x="578320" y="525829"/>
                      <a:pt x="543273" y="532276"/>
                      <a:pt x="485168" y="533197"/>
                    </a:cubicBezTo>
                    <a:lnTo>
                      <a:pt x="477789" y="486228"/>
                    </a:lnTo>
                    <a:lnTo>
                      <a:pt x="481478" y="479781"/>
                    </a:lnTo>
                    <a:cubicBezTo>
                      <a:pt x="481478" y="478860"/>
                      <a:pt x="481478" y="477939"/>
                      <a:pt x="480556" y="477939"/>
                    </a:cubicBezTo>
                    <a:lnTo>
                      <a:pt x="471333" y="466888"/>
                    </a:lnTo>
                    <a:cubicBezTo>
                      <a:pt x="470411" y="465967"/>
                      <a:pt x="468566" y="465967"/>
                      <a:pt x="467644" y="466888"/>
                    </a:cubicBezTo>
                    <a:lnTo>
                      <a:pt x="458421" y="477939"/>
                    </a:lnTo>
                    <a:cubicBezTo>
                      <a:pt x="457499" y="477939"/>
                      <a:pt x="457499" y="478860"/>
                      <a:pt x="458421" y="479781"/>
                    </a:cubicBezTo>
                    <a:lnTo>
                      <a:pt x="462110" y="486228"/>
                    </a:lnTo>
                    <a:lnTo>
                      <a:pt x="454732" y="533197"/>
                    </a:lnTo>
                    <a:cubicBezTo>
                      <a:pt x="396627" y="532276"/>
                      <a:pt x="361579" y="525829"/>
                      <a:pt x="361579" y="518462"/>
                    </a:cubicBezTo>
                    <a:cubicBezTo>
                      <a:pt x="361579" y="485307"/>
                      <a:pt x="384637" y="483465"/>
                      <a:pt x="409539" y="475176"/>
                    </a:cubicBezTo>
                    <a:cubicBezTo>
                      <a:pt x="425218" y="470572"/>
                      <a:pt x="444586" y="466888"/>
                      <a:pt x="440897" y="440180"/>
                    </a:cubicBezTo>
                    <a:cubicBezTo>
                      <a:pt x="430752" y="430970"/>
                      <a:pt x="427063" y="411630"/>
                      <a:pt x="427063" y="411630"/>
                    </a:cubicBezTo>
                    <a:cubicBezTo>
                      <a:pt x="427063" y="411630"/>
                      <a:pt x="413228" y="404262"/>
                      <a:pt x="411383" y="391369"/>
                    </a:cubicBezTo>
                    <a:cubicBezTo>
                      <a:pt x="410461" y="381238"/>
                      <a:pt x="415995" y="376634"/>
                      <a:pt x="415995" y="376634"/>
                    </a:cubicBezTo>
                    <a:lnTo>
                      <a:pt x="415995" y="363740"/>
                    </a:lnTo>
                    <a:cubicBezTo>
                      <a:pt x="415995" y="335190"/>
                      <a:pt x="439975" y="312166"/>
                      <a:pt x="469488" y="312166"/>
                    </a:cubicBezTo>
                    <a:close/>
                    <a:moveTo>
                      <a:pt x="107909" y="312166"/>
                    </a:moveTo>
                    <a:cubicBezTo>
                      <a:pt x="138345" y="312166"/>
                      <a:pt x="162325" y="335190"/>
                      <a:pt x="162325" y="363740"/>
                    </a:cubicBezTo>
                    <a:lnTo>
                      <a:pt x="162325" y="376634"/>
                    </a:lnTo>
                    <a:cubicBezTo>
                      <a:pt x="162325" y="376634"/>
                      <a:pt x="167859" y="381238"/>
                      <a:pt x="166937" y="391369"/>
                    </a:cubicBezTo>
                    <a:cubicBezTo>
                      <a:pt x="165092" y="404262"/>
                      <a:pt x="151257" y="411630"/>
                      <a:pt x="151257" y="411630"/>
                    </a:cubicBezTo>
                    <a:cubicBezTo>
                      <a:pt x="151257" y="411630"/>
                      <a:pt x="147568" y="430970"/>
                      <a:pt x="137423" y="440180"/>
                    </a:cubicBezTo>
                    <a:cubicBezTo>
                      <a:pt x="132811" y="467809"/>
                      <a:pt x="152180" y="470572"/>
                      <a:pt x="167859" y="475176"/>
                    </a:cubicBezTo>
                    <a:cubicBezTo>
                      <a:pt x="193684" y="483465"/>
                      <a:pt x="216741" y="485307"/>
                      <a:pt x="216741" y="518462"/>
                    </a:cubicBezTo>
                    <a:cubicBezTo>
                      <a:pt x="216741" y="525829"/>
                      <a:pt x="181693" y="532276"/>
                      <a:pt x="123588" y="533197"/>
                    </a:cubicBezTo>
                    <a:lnTo>
                      <a:pt x="116210" y="486228"/>
                    </a:lnTo>
                    <a:lnTo>
                      <a:pt x="119899" y="479781"/>
                    </a:lnTo>
                    <a:cubicBezTo>
                      <a:pt x="120821" y="478860"/>
                      <a:pt x="119899" y="477939"/>
                      <a:pt x="119899" y="477939"/>
                    </a:cubicBezTo>
                    <a:lnTo>
                      <a:pt x="109754" y="466888"/>
                    </a:lnTo>
                    <a:cubicBezTo>
                      <a:pt x="108832" y="465967"/>
                      <a:pt x="107909" y="465967"/>
                      <a:pt x="106987" y="466888"/>
                    </a:cubicBezTo>
                    <a:lnTo>
                      <a:pt x="96842" y="477939"/>
                    </a:lnTo>
                    <a:cubicBezTo>
                      <a:pt x="96842" y="477939"/>
                      <a:pt x="95919" y="478860"/>
                      <a:pt x="96842" y="479781"/>
                    </a:cubicBezTo>
                    <a:lnTo>
                      <a:pt x="100531" y="486228"/>
                    </a:lnTo>
                    <a:lnTo>
                      <a:pt x="93152" y="533197"/>
                    </a:lnTo>
                    <a:cubicBezTo>
                      <a:pt x="35047" y="532276"/>
                      <a:pt x="0" y="525829"/>
                      <a:pt x="0" y="518462"/>
                    </a:cubicBezTo>
                    <a:cubicBezTo>
                      <a:pt x="0" y="485307"/>
                      <a:pt x="23057" y="483465"/>
                      <a:pt x="48882" y="475176"/>
                    </a:cubicBezTo>
                    <a:cubicBezTo>
                      <a:pt x="64561" y="470572"/>
                      <a:pt x="83929" y="466888"/>
                      <a:pt x="79318" y="440180"/>
                    </a:cubicBezTo>
                    <a:cubicBezTo>
                      <a:pt x="69173" y="430970"/>
                      <a:pt x="65483" y="411630"/>
                      <a:pt x="65483" y="411630"/>
                    </a:cubicBezTo>
                    <a:cubicBezTo>
                      <a:pt x="65483" y="411630"/>
                      <a:pt x="51649" y="404262"/>
                      <a:pt x="49804" y="391369"/>
                    </a:cubicBezTo>
                    <a:cubicBezTo>
                      <a:pt x="48882" y="381238"/>
                      <a:pt x="54416" y="376634"/>
                      <a:pt x="54416" y="376634"/>
                    </a:cubicBezTo>
                    <a:lnTo>
                      <a:pt x="54416" y="363740"/>
                    </a:lnTo>
                    <a:cubicBezTo>
                      <a:pt x="54416" y="335190"/>
                      <a:pt x="78396" y="312166"/>
                      <a:pt x="107909" y="312166"/>
                    </a:cubicBezTo>
                    <a:close/>
                    <a:moveTo>
                      <a:pt x="288717" y="237601"/>
                    </a:moveTo>
                    <a:cubicBezTo>
                      <a:pt x="297024" y="237601"/>
                      <a:pt x="303485" y="244048"/>
                      <a:pt x="303485" y="252338"/>
                    </a:cubicBezTo>
                    <a:lnTo>
                      <a:pt x="303485" y="331547"/>
                    </a:lnTo>
                    <a:lnTo>
                      <a:pt x="384708" y="398782"/>
                    </a:lnTo>
                    <a:cubicBezTo>
                      <a:pt x="390246" y="403387"/>
                      <a:pt x="391169" y="412598"/>
                      <a:pt x="386554" y="419045"/>
                    </a:cubicBezTo>
                    <a:cubicBezTo>
                      <a:pt x="383785" y="421808"/>
                      <a:pt x="379170" y="423650"/>
                      <a:pt x="375478" y="423650"/>
                    </a:cubicBezTo>
                    <a:cubicBezTo>
                      <a:pt x="371786" y="423650"/>
                      <a:pt x="369017" y="422729"/>
                      <a:pt x="366248" y="420887"/>
                    </a:cubicBezTo>
                    <a:lnTo>
                      <a:pt x="288717" y="356415"/>
                    </a:lnTo>
                    <a:lnTo>
                      <a:pt x="212108" y="420887"/>
                    </a:lnTo>
                    <a:cubicBezTo>
                      <a:pt x="205647" y="425492"/>
                      <a:pt x="196417" y="424571"/>
                      <a:pt x="191802" y="419045"/>
                    </a:cubicBezTo>
                    <a:cubicBezTo>
                      <a:pt x="186264" y="412598"/>
                      <a:pt x="187187" y="403387"/>
                      <a:pt x="193648" y="398782"/>
                    </a:cubicBezTo>
                    <a:lnTo>
                      <a:pt x="274872" y="331547"/>
                    </a:lnTo>
                    <a:lnTo>
                      <a:pt x="274872" y="252338"/>
                    </a:lnTo>
                    <a:cubicBezTo>
                      <a:pt x="274872" y="244048"/>
                      <a:pt x="281333" y="237601"/>
                      <a:pt x="288717" y="237601"/>
                    </a:cubicBezTo>
                    <a:close/>
                    <a:moveTo>
                      <a:pt x="288699" y="0"/>
                    </a:moveTo>
                    <a:cubicBezTo>
                      <a:pt x="318213" y="0"/>
                      <a:pt x="343115" y="22103"/>
                      <a:pt x="343115" y="50653"/>
                    </a:cubicBezTo>
                    <a:lnTo>
                      <a:pt x="343115" y="63546"/>
                    </a:lnTo>
                    <a:cubicBezTo>
                      <a:pt x="343115" y="63546"/>
                      <a:pt x="348649" y="68151"/>
                      <a:pt x="346805" y="78282"/>
                    </a:cubicBezTo>
                    <a:cubicBezTo>
                      <a:pt x="345882" y="92096"/>
                      <a:pt x="332048" y="98543"/>
                      <a:pt x="332048" y="98543"/>
                    </a:cubicBezTo>
                    <a:cubicBezTo>
                      <a:pt x="332048" y="98543"/>
                      <a:pt x="328358" y="117883"/>
                      <a:pt x="318213" y="127093"/>
                    </a:cubicBezTo>
                    <a:cubicBezTo>
                      <a:pt x="313602" y="154722"/>
                      <a:pt x="332970" y="157484"/>
                      <a:pt x="348649" y="163010"/>
                    </a:cubicBezTo>
                    <a:cubicBezTo>
                      <a:pt x="374474" y="171299"/>
                      <a:pt x="397531" y="172220"/>
                      <a:pt x="397531" y="206295"/>
                    </a:cubicBezTo>
                    <a:cubicBezTo>
                      <a:pt x="397531" y="212742"/>
                      <a:pt x="362484" y="219189"/>
                      <a:pt x="304379" y="220110"/>
                    </a:cubicBezTo>
                    <a:lnTo>
                      <a:pt x="297000" y="173141"/>
                    </a:lnTo>
                    <a:lnTo>
                      <a:pt x="300689" y="167615"/>
                    </a:lnTo>
                    <a:cubicBezTo>
                      <a:pt x="300689" y="166694"/>
                      <a:pt x="300689" y="165773"/>
                      <a:pt x="300689" y="164852"/>
                    </a:cubicBezTo>
                    <a:lnTo>
                      <a:pt x="290544" y="154722"/>
                    </a:lnTo>
                    <a:cubicBezTo>
                      <a:pt x="289622" y="153801"/>
                      <a:pt x="287777" y="153801"/>
                      <a:pt x="287777" y="154722"/>
                    </a:cubicBezTo>
                    <a:lnTo>
                      <a:pt x="277632" y="164852"/>
                    </a:lnTo>
                    <a:cubicBezTo>
                      <a:pt x="276710" y="165773"/>
                      <a:pt x="276710" y="166694"/>
                      <a:pt x="277632" y="167615"/>
                    </a:cubicBezTo>
                    <a:lnTo>
                      <a:pt x="281321" y="173141"/>
                    </a:lnTo>
                    <a:lnTo>
                      <a:pt x="273943" y="221031"/>
                    </a:lnTo>
                    <a:cubicBezTo>
                      <a:pt x="215838" y="219189"/>
                      <a:pt x="180790" y="212742"/>
                      <a:pt x="180790" y="206295"/>
                    </a:cubicBezTo>
                    <a:cubicBezTo>
                      <a:pt x="180790" y="172220"/>
                      <a:pt x="203848" y="171299"/>
                      <a:pt x="228750" y="163010"/>
                    </a:cubicBezTo>
                    <a:cubicBezTo>
                      <a:pt x="244429" y="157484"/>
                      <a:pt x="264720" y="154722"/>
                      <a:pt x="260108" y="127093"/>
                    </a:cubicBezTo>
                    <a:cubicBezTo>
                      <a:pt x="249963" y="117883"/>
                      <a:pt x="246274" y="98543"/>
                      <a:pt x="246274" y="98543"/>
                    </a:cubicBezTo>
                    <a:cubicBezTo>
                      <a:pt x="246274" y="98543"/>
                      <a:pt x="232439" y="92096"/>
                      <a:pt x="230594" y="78282"/>
                    </a:cubicBezTo>
                    <a:cubicBezTo>
                      <a:pt x="229672" y="68151"/>
                      <a:pt x="235206" y="63546"/>
                      <a:pt x="235206" y="63546"/>
                    </a:cubicBezTo>
                    <a:lnTo>
                      <a:pt x="235206" y="50653"/>
                    </a:lnTo>
                    <a:cubicBezTo>
                      <a:pt x="235206" y="22103"/>
                      <a:pt x="259186" y="0"/>
                      <a:pt x="2886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1639642" y="2564144"/>
              <a:ext cx="2959869" cy="295987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" name="椭圆 2"/>
            <p:cNvSpPr/>
            <p:nvPr/>
          </p:nvSpPr>
          <p:spPr>
            <a:xfrm>
              <a:off x="2048095" y="2972598"/>
              <a:ext cx="2142962" cy="2142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4" name="Oval 30"/>
            <p:cNvSpPr/>
            <p:nvPr/>
          </p:nvSpPr>
          <p:spPr>
            <a:xfrm>
              <a:off x="2865286" y="3737145"/>
              <a:ext cx="508581" cy="5256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146050" y="146050"/>
            <a:ext cx="37642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订单明细模块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23640" y="3980180"/>
            <a:ext cx="8229600" cy="149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645892" y="855128"/>
            <a:ext cx="5299106" cy="1362572"/>
            <a:chOff x="-245733" y="2497290"/>
            <a:chExt cx="5299106" cy="1362572"/>
          </a:xfrm>
        </p:grpSpPr>
        <p:sp>
          <p:nvSpPr>
            <p:cNvPr id="19" name="文本框 18"/>
            <p:cNvSpPr txBox="1"/>
            <p:nvPr/>
          </p:nvSpPr>
          <p:spPr>
            <a:xfrm>
              <a:off x="-191866" y="2497290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功能设计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245733" y="3049602"/>
              <a:ext cx="5299106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查询所有客户信息功能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按名称查询客户功能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修改客户状态功能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358005" y="320992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接口设计</a:t>
            </a:r>
            <a:endParaRPr lang="zh-CN" altLang="en-US" sz="2400" i="1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335" y="1652599"/>
            <a:ext cx="4026853" cy="3963696"/>
            <a:chOff x="1423535" y="1776424"/>
            <a:chExt cx="4026853" cy="3963696"/>
          </a:xfrm>
        </p:grpSpPr>
        <p:sp>
          <p:nvSpPr>
            <p:cNvPr id="4" name="椭圆 3"/>
            <p:cNvSpPr/>
            <p:nvPr/>
          </p:nvSpPr>
          <p:spPr>
            <a:xfrm>
              <a:off x="1423535" y="2348038"/>
              <a:ext cx="3392082" cy="3392082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Group 5"/>
            <p:cNvGrpSpPr/>
            <p:nvPr/>
          </p:nvGrpSpPr>
          <p:grpSpPr>
            <a:xfrm>
              <a:off x="3701719" y="1776424"/>
              <a:ext cx="1035878" cy="1035878"/>
              <a:chOff x="-345477" y="-834019"/>
              <a:chExt cx="4152900" cy="41529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-345477" y="-834019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Oval 7"/>
              <p:cNvSpPr/>
              <p:nvPr/>
            </p:nvSpPr>
            <p:spPr>
              <a:xfrm>
                <a:off x="934775" y="299753"/>
                <a:ext cx="1902983" cy="1829351"/>
              </a:xfrm>
              <a:custGeom>
                <a:avLst/>
                <a:gdLst>
                  <a:gd name="connsiteX0" fmla="*/ 241391 w 516922"/>
                  <a:gd name="connsiteY0" fmla="*/ 466920 h 496921"/>
                  <a:gd name="connsiteX1" fmla="*/ 374792 w 516922"/>
                  <a:gd name="connsiteY1" fmla="*/ 466920 h 496921"/>
                  <a:gd name="connsiteX2" fmla="*/ 394157 w 516922"/>
                  <a:gd name="connsiteY2" fmla="*/ 492438 h 496921"/>
                  <a:gd name="connsiteX3" fmla="*/ 241391 w 516922"/>
                  <a:gd name="connsiteY3" fmla="*/ 492438 h 496921"/>
                  <a:gd name="connsiteX4" fmla="*/ 45175 w 516922"/>
                  <a:gd name="connsiteY4" fmla="*/ 266910 h 496921"/>
                  <a:gd name="connsiteX5" fmla="*/ 178975 w 516922"/>
                  <a:gd name="connsiteY5" fmla="*/ 266910 h 496921"/>
                  <a:gd name="connsiteX6" fmla="*/ 178975 w 516922"/>
                  <a:gd name="connsiteY6" fmla="*/ 312085 h 496921"/>
                  <a:gd name="connsiteX7" fmla="*/ 45175 w 516922"/>
                  <a:gd name="connsiteY7" fmla="*/ 312085 h 496921"/>
                  <a:gd name="connsiteX8" fmla="*/ 45175 w 516922"/>
                  <a:gd name="connsiteY8" fmla="*/ 167939 h 496921"/>
                  <a:gd name="connsiteX9" fmla="*/ 178975 w 516922"/>
                  <a:gd name="connsiteY9" fmla="*/ 167939 h 496921"/>
                  <a:gd name="connsiteX10" fmla="*/ 178975 w 516922"/>
                  <a:gd name="connsiteY10" fmla="*/ 213114 h 496921"/>
                  <a:gd name="connsiteX11" fmla="*/ 45175 w 516922"/>
                  <a:gd name="connsiteY11" fmla="*/ 213114 h 496921"/>
                  <a:gd name="connsiteX12" fmla="*/ 254150 w 516922"/>
                  <a:gd name="connsiteY12" fmla="*/ 92418 h 496921"/>
                  <a:gd name="connsiteX13" fmla="*/ 497537 w 516922"/>
                  <a:gd name="connsiteY13" fmla="*/ 92418 h 496921"/>
                  <a:gd name="connsiteX14" fmla="*/ 516922 w 516922"/>
                  <a:gd name="connsiteY14" fmla="*/ 111788 h 496921"/>
                  <a:gd name="connsiteX15" fmla="*/ 516922 w 516922"/>
                  <a:gd name="connsiteY15" fmla="*/ 402340 h 496921"/>
                  <a:gd name="connsiteX16" fmla="*/ 497537 w 516922"/>
                  <a:gd name="connsiteY16" fmla="*/ 421710 h 496921"/>
                  <a:gd name="connsiteX17" fmla="*/ 359690 w 516922"/>
                  <a:gd name="connsiteY17" fmla="*/ 421710 h 496921"/>
                  <a:gd name="connsiteX18" fmla="*/ 359690 w 516922"/>
                  <a:gd name="connsiteY18" fmla="*/ 458298 h 496921"/>
                  <a:gd name="connsiteX19" fmla="*/ 254150 w 516922"/>
                  <a:gd name="connsiteY19" fmla="*/ 458298 h 496921"/>
                  <a:gd name="connsiteX20" fmla="*/ 254150 w 516922"/>
                  <a:gd name="connsiteY20" fmla="*/ 382970 h 496921"/>
                  <a:gd name="connsiteX21" fmla="*/ 478152 w 516922"/>
                  <a:gd name="connsiteY21" fmla="*/ 382970 h 496921"/>
                  <a:gd name="connsiteX22" fmla="*/ 478152 w 516922"/>
                  <a:gd name="connsiteY22" fmla="*/ 131158 h 496921"/>
                  <a:gd name="connsiteX23" fmla="*/ 254150 w 516922"/>
                  <a:gd name="connsiteY23" fmla="*/ 131158 h 496921"/>
                  <a:gd name="connsiteX24" fmla="*/ 45175 w 516922"/>
                  <a:gd name="connsiteY24" fmla="*/ 75176 h 496921"/>
                  <a:gd name="connsiteX25" fmla="*/ 178975 w 516922"/>
                  <a:gd name="connsiteY25" fmla="*/ 75176 h 496921"/>
                  <a:gd name="connsiteX26" fmla="*/ 178975 w 516922"/>
                  <a:gd name="connsiteY26" fmla="*/ 120351 h 496921"/>
                  <a:gd name="connsiteX27" fmla="*/ 45175 w 516922"/>
                  <a:gd name="connsiteY27" fmla="*/ 120351 h 496921"/>
                  <a:gd name="connsiteX28" fmla="*/ 28019 w 516922"/>
                  <a:gd name="connsiteY28" fmla="*/ 27965 h 496921"/>
                  <a:gd name="connsiteX29" fmla="*/ 28019 w 516922"/>
                  <a:gd name="connsiteY29" fmla="*/ 466805 h 496921"/>
                  <a:gd name="connsiteX30" fmla="*/ 196130 w 516922"/>
                  <a:gd name="connsiteY30" fmla="*/ 466805 h 496921"/>
                  <a:gd name="connsiteX31" fmla="*/ 196130 w 516922"/>
                  <a:gd name="connsiteY31" fmla="*/ 27965 h 496921"/>
                  <a:gd name="connsiteX32" fmla="*/ 28019 w 516922"/>
                  <a:gd name="connsiteY32" fmla="*/ 0 h 496921"/>
                  <a:gd name="connsiteX33" fmla="*/ 196130 w 516922"/>
                  <a:gd name="connsiteY33" fmla="*/ 0 h 496921"/>
                  <a:gd name="connsiteX34" fmla="*/ 224149 w 516922"/>
                  <a:gd name="connsiteY34" fmla="*/ 27965 h 496921"/>
                  <a:gd name="connsiteX35" fmla="*/ 224149 w 516922"/>
                  <a:gd name="connsiteY35" fmla="*/ 466805 h 496921"/>
                  <a:gd name="connsiteX36" fmla="*/ 196130 w 516922"/>
                  <a:gd name="connsiteY36" fmla="*/ 496921 h 496921"/>
                  <a:gd name="connsiteX37" fmla="*/ 28019 w 516922"/>
                  <a:gd name="connsiteY37" fmla="*/ 496921 h 496921"/>
                  <a:gd name="connsiteX38" fmla="*/ 0 w 516922"/>
                  <a:gd name="connsiteY38" fmla="*/ 466805 h 496921"/>
                  <a:gd name="connsiteX39" fmla="*/ 0 w 516922"/>
                  <a:gd name="connsiteY39" fmla="*/ 27965 h 496921"/>
                  <a:gd name="connsiteX40" fmla="*/ 28019 w 516922"/>
                  <a:gd name="connsiteY40" fmla="*/ 0 h 49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16922" h="496921">
                    <a:moveTo>
                      <a:pt x="241391" y="466920"/>
                    </a:moveTo>
                    <a:lnTo>
                      <a:pt x="374792" y="466920"/>
                    </a:lnTo>
                    <a:lnTo>
                      <a:pt x="394157" y="492438"/>
                    </a:lnTo>
                    <a:lnTo>
                      <a:pt x="241391" y="492438"/>
                    </a:lnTo>
                    <a:close/>
                    <a:moveTo>
                      <a:pt x="45175" y="266910"/>
                    </a:moveTo>
                    <a:lnTo>
                      <a:pt x="178975" y="266910"/>
                    </a:lnTo>
                    <a:lnTo>
                      <a:pt x="178975" y="312085"/>
                    </a:lnTo>
                    <a:lnTo>
                      <a:pt x="45175" y="312085"/>
                    </a:lnTo>
                    <a:close/>
                    <a:moveTo>
                      <a:pt x="45175" y="167939"/>
                    </a:moveTo>
                    <a:lnTo>
                      <a:pt x="178975" y="167939"/>
                    </a:lnTo>
                    <a:lnTo>
                      <a:pt x="178975" y="213114"/>
                    </a:lnTo>
                    <a:lnTo>
                      <a:pt x="45175" y="213114"/>
                    </a:lnTo>
                    <a:close/>
                    <a:moveTo>
                      <a:pt x="254150" y="92418"/>
                    </a:moveTo>
                    <a:lnTo>
                      <a:pt x="497537" y="92418"/>
                    </a:lnTo>
                    <a:cubicBezTo>
                      <a:pt x="508307" y="92418"/>
                      <a:pt x="516922" y="101027"/>
                      <a:pt x="516922" y="111788"/>
                    </a:cubicBezTo>
                    <a:lnTo>
                      <a:pt x="516922" y="402340"/>
                    </a:lnTo>
                    <a:cubicBezTo>
                      <a:pt x="516922" y="413101"/>
                      <a:pt x="508307" y="421710"/>
                      <a:pt x="497537" y="421710"/>
                    </a:cubicBezTo>
                    <a:lnTo>
                      <a:pt x="359690" y="421710"/>
                    </a:lnTo>
                    <a:lnTo>
                      <a:pt x="359690" y="458298"/>
                    </a:lnTo>
                    <a:lnTo>
                      <a:pt x="254150" y="458298"/>
                    </a:lnTo>
                    <a:lnTo>
                      <a:pt x="254150" y="382970"/>
                    </a:lnTo>
                    <a:lnTo>
                      <a:pt x="478152" y="382970"/>
                    </a:lnTo>
                    <a:lnTo>
                      <a:pt x="478152" y="131158"/>
                    </a:lnTo>
                    <a:lnTo>
                      <a:pt x="254150" y="131158"/>
                    </a:lnTo>
                    <a:close/>
                    <a:moveTo>
                      <a:pt x="45175" y="75176"/>
                    </a:moveTo>
                    <a:lnTo>
                      <a:pt x="178975" y="75176"/>
                    </a:lnTo>
                    <a:lnTo>
                      <a:pt x="178975" y="120351"/>
                    </a:lnTo>
                    <a:lnTo>
                      <a:pt x="45175" y="120351"/>
                    </a:lnTo>
                    <a:close/>
                    <a:moveTo>
                      <a:pt x="28019" y="27965"/>
                    </a:moveTo>
                    <a:lnTo>
                      <a:pt x="28019" y="466805"/>
                    </a:lnTo>
                    <a:lnTo>
                      <a:pt x="196130" y="466805"/>
                    </a:lnTo>
                    <a:lnTo>
                      <a:pt x="196130" y="27965"/>
                    </a:lnTo>
                    <a:close/>
                    <a:moveTo>
                      <a:pt x="28019" y="0"/>
                    </a:moveTo>
                    <a:lnTo>
                      <a:pt x="196130" y="0"/>
                    </a:lnTo>
                    <a:cubicBezTo>
                      <a:pt x="211217" y="0"/>
                      <a:pt x="224149" y="12907"/>
                      <a:pt x="224149" y="27965"/>
                    </a:cubicBezTo>
                    <a:lnTo>
                      <a:pt x="224149" y="466805"/>
                    </a:lnTo>
                    <a:cubicBezTo>
                      <a:pt x="224149" y="484014"/>
                      <a:pt x="211217" y="496921"/>
                      <a:pt x="196130" y="496921"/>
                    </a:cubicBezTo>
                    <a:lnTo>
                      <a:pt x="28019" y="496921"/>
                    </a:lnTo>
                    <a:cubicBezTo>
                      <a:pt x="12932" y="496921"/>
                      <a:pt x="0" y="484014"/>
                      <a:pt x="0" y="466805"/>
                    </a:cubicBezTo>
                    <a:lnTo>
                      <a:pt x="0" y="27965"/>
                    </a:lnTo>
                    <a:cubicBezTo>
                      <a:pt x="0" y="12907"/>
                      <a:pt x="12932" y="0"/>
                      <a:pt x="280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grpSp>
          <p:nvGrpSpPr>
            <p:cNvPr id="38" name="Group 12"/>
            <p:cNvGrpSpPr/>
            <p:nvPr/>
          </p:nvGrpSpPr>
          <p:grpSpPr>
            <a:xfrm>
              <a:off x="4414510" y="2884790"/>
              <a:ext cx="1035878" cy="1035878"/>
              <a:chOff x="2512151" y="-1602837"/>
              <a:chExt cx="4152900" cy="41529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512151" y="-1602837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Oval 14"/>
              <p:cNvSpPr/>
              <p:nvPr/>
            </p:nvSpPr>
            <p:spPr>
              <a:xfrm>
                <a:off x="3514914" y="-337448"/>
                <a:ext cx="1902982" cy="1754503"/>
              </a:xfrm>
              <a:custGeom>
                <a:avLst/>
                <a:gdLst>
                  <a:gd name="connsiteX0" fmla="*/ 469488 w 578320"/>
                  <a:gd name="connsiteY0" fmla="*/ 312166 h 533197"/>
                  <a:gd name="connsiteX1" fmla="*/ 523904 w 578320"/>
                  <a:gd name="connsiteY1" fmla="*/ 363740 h 533197"/>
                  <a:gd name="connsiteX2" fmla="*/ 523904 w 578320"/>
                  <a:gd name="connsiteY2" fmla="*/ 376634 h 533197"/>
                  <a:gd name="connsiteX3" fmla="*/ 527594 w 578320"/>
                  <a:gd name="connsiteY3" fmla="*/ 391369 h 533197"/>
                  <a:gd name="connsiteX4" fmla="*/ 512837 w 578320"/>
                  <a:gd name="connsiteY4" fmla="*/ 411630 h 533197"/>
                  <a:gd name="connsiteX5" fmla="*/ 498080 w 578320"/>
                  <a:gd name="connsiteY5" fmla="*/ 440180 h 533197"/>
                  <a:gd name="connsiteX6" fmla="*/ 529438 w 578320"/>
                  <a:gd name="connsiteY6" fmla="*/ 475176 h 533197"/>
                  <a:gd name="connsiteX7" fmla="*/ 578320 w 578320"/>
                  <a:gd name="connsiteY7" fmla="*/ 518462 h 533197"/>
                  <a:gd name="connsiteX8" fmla="*/ 485168 w 578320"/>
                  <a:gd name="connsiteY8" fmla="*/ 533197 h 533197"/>
                  <a:gd name="connsiteX9" fmla="*/ 477789 w 578320"/>
                  <a:gd name="connsiteY9" fmla="*/ 486228 h 533197"/>
                  <a:gd name="connsiteX10" fmla="*/ 481478 w 578320"/>
                  <a:gd name="connsiteY10" fmla="*/ 479781 h 533197"/>
                  <a:gd name="connsiteX11" fmla="*/ 480556 w 578320"/>
                  <a:gd name="connsiteY11" fmla="*/ 477939 h 533197"/>
                  <a:gd name="connsiteX12" fmla="*/ 471333 w 578320"/>
                  <a:gd name="connsiteY12" fmla="*/ 466888 h 533197"/>
                  <a:gd name="connsiteX13" fmla="*/ 467644 w 578320"/>
                  <a:gd name="connsiteY13" fmla="*/ 466888 h 533197"/>
                  <a:gd name="connsiteX14" fmla="*/ 458421 w 578320"/>
                  <a:gd name="connsiteY14" fmla="*/ 477939 h 533197"/>
                  <a:gd name="connsiteX15" fmla="*/ 458421 w 578320"/>
                  <a:gd name="connsiteY15" fmla="*/ 479781 h 533197"/>
                  <a:gd name="connsiteX16" fmla="*/ 462110 w 578320"/>
                  <a:gd name="connsiteY16" fmla="*/ 486228 h 533197"/>
                  <a:gd name="connsiteX17" fmla="*/ 454732 w 578320"/>
                  <a:gd name="connsiteY17" fmla="*/ 533197 h 533197"/>
                  <a:gd name="connsiteX18" fmla="*/ 361579 w 578320"/>
                  <a:gd name="connsiteY18" fmla="*/ 518462 h 533197"/>
                  <a:gd name="connsiteX19" fmla="*/ 409539 w 578320"/>
                  <a:gd name="connsiteY19" fmla="*/ 475176 h 533197"/>
                  <a:gd name="connsiteX20" fmla="*/ 440897 w 578320"/>
                  <a:gd name="connsiteY20" fmla="*/ 440180 h 533197"/>
                  <a:gd name="connsiteX21" fmla="*/ 427063 w 578320"/>
                  <a:gd name="connsiteY21" fmla="*/ 411630 h 533197"/>
                  <a:gd name="connsiteX22" fmla="*/ 411383 w 578320"/>
                  <a:gd name="connsiteY22" fmla="*/ 391369 h 533197"/>
                  <a:gd name="connsiteX23" fmla="*/ 415995 w 578320"/>
                  <a:gd name="connsiteY23" fmla="*/ 376634 h 533197"/>
                  <a:gd name="connsiteX24" fmla="*/ 415995 w 578320"/>
                  <a:gd name="connsiteY24" fmla="*/ 363740 h 533197"/>
                  <a:gd name="connsiteX25" fmla="*/ 469488 w 578320"/>
                  <a:gd name="connsiteY25" fmla="*/ 312166 h 533197"/>
                  <a:gd name="connsiteX26" fmla="*/ 107909 w 578320"/>
                  <a:gd name="connsiteY26" fmla="*/ 312166 h 533197"/>
                  <a:gd name="connsiteX27" fmla="*/ 162325 w 578320"/>
                  <a:gd name="connsiteY27" fmla="*/ 363740 h 533197"/>
                  <a:gd name="connsiteX28" fmla="*/ 162325 w 578320"/>
                  <a:gd name="connsiteY28" fmla="*/ 376634 h 533197"/>
                  <a:gd name="connsiteX29" fmla="*/ 166937 w 578320"/>
                  <a:gd name="connsiteY29" fmla="*/ 391369 h 533197"/>
                  <a:gd name="connsiteX30" fmla="*/ 151257 w 578320"/>
                  <a:gd name="connsiteY30" fmla="*/ 411630 h 533197"/>
                  <a:gd name="connsiteX31" fmla="*/ 137423 w 578320"/>
                  <a:gd name="connsiteY31" fmla="*/ 440180 h 533197"/>
                  <a:gd name="connsiteX32" fmla="*/ 167859 w 578320"/>
                  <a:gd name="connsiteY32" fmla="*/ 475176 h 533197"/>
                  <a:gd name="connsiteX33" fmla="*/ 216741 w 578320"/>
                  <a:gd name="connsiteY33" fmla="*/ 518462 h 533197"/>
                  <a:gd name="connsiteX34" fmla="*/ 123588 w 578320"/>
                  <a:gd name="connsiteY34" fmla="*/ 533197 h 533197"/>
                  <a:gd name="connsiteX35" fmla="*/ 116210 w 578320"/>
                  <a:gd name="connsiteY35" fmla="*/ 486228 h 533197"/>
                  <a:gd name="connsiteX36" fmla="*/ 119899 w 578320"/>
                  <a:gd name="connsiteY36" fmla="*/ 479781 h 533197"/>
                  <a:gd name="connsiteX37" fmla="*/ 119899 w 578320"/>
                  <a:gd name="connsiteY37" fmla="*/ 477939 h 533197"/>
                  <a:gd name="connsiteX38" fmla="*/ 109754 w 578320"/>
                  <a:gd name="connsiteY38" fmla="*/ 466888 h 533197"/>
                  <a:gd name="connsiteX39" fmla="*/ 106987 w 578320"/>
                  <a:gd name="connsiteY39" fmla="*/ 466888 h 533197"/>
                  <a:gd name="connsiteX40" fmla="*/ 96842 w 578320"/>
                  <a:gd name="connsiteY40" fmla="*/ 477939 h 533197"/>
                  <a:gd name="connsiteX41" fmla="*/ 96842 w 578320"/>
                  <a:gd name="connsiteY41" fmla="*/ 479781 h 533197"/>
                  <a:gd name="connsiteX42" fmla="*/ 100531 w 578320"/>
                  <a:gd name="connsiteY42" fmla="*/ 486228 h 533197"/>
                  <a:gd name="connsiteX43" fmla="*/ 93152 w 578320"/>
                  <a:gd name="connsiteY43" fmla="*/ 533197 h 533197"/>
                  <a:gd name="connsiteX44" fmla="*/ 0 w 578320"/>
                  <a:gd name="connsiteY44" fmla="*/ 518462 h 533197"/>
                  <a:gd name="connsiteX45" fmla="*/ 48882 w 578320"/>
                  <a:gd name="connsiteY45" fmla="*/ 475176 h 533197"/>
                  <a:gd name="connsiteX46" fmla="*/ 79318 w 578320"/>
                  <a:gd name="connsiteY46" fmla="*/ 440180 h 533197"/>
                  <a:gd name="connsiteX47" fmla="*/ 65483 w 578320"/>
                  <a:gd name="connsiteY47" fmla="*/ 411630 h 533197"/>
                  <a:gd name="connsiteX48" fmla="*/ 49804 w 578320"/>
                  <a:gd name="connsiteY48" fmla="*/ 391369 h 533197"/>
                  <a:gd name="connsiteX49" fmla="*/ 54416 w 578320"/>
                  <a:gd name="connsiteY49" fmla="*/ 376634 h 533197"/>
                  <a:gd name="connsiteX50" fmla="*/ 54416 w 578320"/>
                  <a:gd name="connsiteY50" fmla="*/ 363740 h 533197"/>
                  <a:gd name="connsiteX51" fmla="*/ 107909 w 578320"/>
                  <a:gd name="connsiteY51" fmla="*/ 312166 h 533197"/>
                  <a:gd name="connsiteX52" fmla="*/ 288717 w 578320"/>
                  <a:gd name="connsiteY52" fmla="*/ 237601 h 533197"/>
                  <a:gd name="connsiteX53" fmla="*/ 303485 w 578320"/>
                  <a:gd name="connsiteY53" fmla="*/ 252338 h 533197"/>
                  <a:gd name="connsiteX54" fmla="*/ 303485 w 578320"/>
                  <a:gd name="connsiteY54" fmla="*/ 331547 h 533197"/>
                  <a:gd name="connsiteX55" fmla="*/ 384708 w 578320"/>
                  <a:gd name="connsiteY55" fmla="*/ 398782 h 533197"/>
                  <a:gd name="connsiteX56" fmla="*/ 386554 w 578320"/>
                  <a:gd name="connsiteY56" fmla="*/ 419045 h 533197"/>
                  <a:gd name="connsiteX57" fmla="*/ 375478 w 578320"/>
                  <a:gd name="connsiteY57" fmla="*/ 423650 h 533197"/>
                  <a:gd name="connsiteX58" fmla="*/ 366248 w 578320"/>
                  <a:gd name="connsiteY58" fmla="*/ 420887 h 533197"/>
                  <a:gd name="connsiteX59" fmla="*/ 288717 w 578320"/>
                  <a:gd name="connsiteY59" fmla="*/ 356415 h 533197"/>
                  <a:gd name="connsiteX60" fmla="*/ 212108 w 578320"/>
                  <a:gd name="connsiteY60" fmla="*/ 420887 h 533197"/>
                  <a:gd name="connsiteX61" fmla="*/ 191802 w 578320"/>
                  <a:gd name="connsiteY61" fmla="*/ 419045 h 533197"/>
                  <a:gd name="connsiteX62" fmla="*/ 193648 w 578320"/>
                  <a:gd name="connsiteY62" fmla="*/ 398782 h 533197"/>
                  <a:gd name="connsiteX63" fmla="*/ 274872 w 578320"/>
                  <a:gd name="connsiteY63" fmla="*/ 331547 h 533197"/>
                  <a:gd name="connsiteX64" fmla="*/ 274872 w 578320"/>
                  <a:gd name="connsiteY64" fmla="*/ 252338 h 533197"/>
                  <a:gd name="connsiteX65" fmla="*/ 288717 w 578320"/>
                  <a:gd name="connsiteY65" fmla="*/ 237601 h 533197"/>
                  <a:gd name="connsiteX66" fmla="*/ 288699 w 578320"/>
                  <a:gd name="connsiteY66" fmla="*/ 0 h 533197"/>
                  <a:gd name="connsiteX67" fmla="*/ 343115 w 578320"/>
                  <a:gd name="connsiteY67" fmla="*/ 50653 h 533197"/>
                  <a:gd name="connsiteX68" fmla="*/ 343115 w 578320"/>
                  <a:gd name="connsiteY68" fmla="*/ 63546 h 533197"/>
                  <a:gd name="connsiteX69" fmla="*/ 346805 w 578320"/>
                  <a:gd name="connsiteY69" fmla="*/ 78282 h 533197"/>
                  <a:gd name="connsiteX70" fmla="*/ 332048 w 578320"/>
                  <a:gd name="connsiteY70" fmla="*/ 98543 h 533197"/>
                  <a:gd name="connsiteX71" fmla="*/ 318213 w 578320"/>
                  <a:gd name="connsiteY71" fmla="*/ 127093 h 533197"/>
                  <a:gd name="connsiteX72" fmla="*/ 348649 w 578320"/>
                  <a:gd name="connsiteY72" fmla="*/ 163010 h 533197"/>
                  <a:gd name="connsiteX73" fmla="*/ 397531 w 578320"/>
                  <a:gd name="connsiteY73" fmla="*/ 206295 h 533197"/>
                  <a:gd name="connsiteX74" fmla="*/ 304379 w 578320"/>
                  <a:gd name="connsiteY74" fmla="*/ 220110 h 533197"/>
                  <a:gd name="connsiteX75" fmla="*/ 297000 w 578320"/>
                  <a:gd name="connsiteY75" fmla="*/ 173141 h 533197"/>
                  <a:gd name="connsiteX76" fmla="*/ 300689 w 578320"/>
                  <a:gd name="connsiteY76" fmla="*/ 167615 h 533197"/>
                  <a:gd name="connsiteX77" fmla="*/ 300689 w 578320"/>
                  <a:gd name="connsiteY77" fmla="*/ 164852 h 533197"/>
                  <a:gd name="connsiteX78" fmla="*/ 290544 w 578320"/>
                  <a:gd name="connsiteY78" fmla="*/ 154722 h 533197"/>
                  <a:gd name="connsiteX79" fmla="*/ 287777 w 578320"/>
                  <a:gd name="connsiteY79" fmla="*/ 154722 h 533197"/>
                  <a:gd name="connsiteX80" fmla="*/ 277632 w 578320"/>
                  <a:gd name="connsiteY80" fmla="*/ 164852 h 533197"/>
                  <a:gd name="connsiteX81" fmla="*/ 277632 w 578320"/>
                  <a:gd name="connsiteY81" fmla="*/ 167615 h 533197"/>
                  <a:gd name="connsiteX82" fmla="*/ 281321 w 578320"/>
                  <a:gd name="connsiteY82" fmla="*/ 173141 h 533197"/>
                  <a:gd name="connsiteX83" fmla="*/ 273943 w 578320"/>
                  <a:gd name="connsiteY83" fmla="*/ 221031 h 533197"/>
                  <a:gd name="connsiteX84" fmla="*/ 180790 w 578320"/>
                  <a:gd name="connsiteY84" fmla="*/ 206295 h 533197"/>
                  <a:gd name="connsiteX85" fmla="*/ 228750 w 578320"/>
                  <a:gd name="connsiteY85" fmla="*/ 163010 h 533197"/>
                  <a:gd name="connsiteX86" fmla="*/ 260108 w 578320"/>
                  <a:gd name="connsiteY86" fmla="*/ 127093 h 533197"/>
                  <a:gd name="connsiteX87" fmla="*/ 246274 w 578320"/>
                  <a:gd name="connsiteY87" fmla="*/ 98543 h 533197"/>
                  <a:gd name="connsiteX88" fmla="*/ 230594 w 578320"/>
                  <a:gd name="connsiteY88" fmla="*/ 78282 h 533197"/>
                  <a:gd name="connsiteX89" fmla="*/ 235206 w 578320"/>
                  <a:gd name="connsiteY89" fmla="*/ 63546 h 533197"/>
                  <a:gd name="connsiteX90" fmla="*/ 235206 w 578320"/>
                  <a:gd name="connsiteY90" fmla="*/ 50653 h 533197"/>
                  <a:gd name="connsiteX91" fmla="*/ 288699 w 578320"/>
                  <a:gd name="connsiteY9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578320" h="533197">
                    <a:moveTo>
                      <a:pt x="469488" y="312166"/>
                    </a:moveTo>
                    <a:cubicBezTo>
                      <a:pt x="499002" y="312166"/>
                      <a:pt x="523904" y="335190"/>
                      <a:pt x="523904" y="363740"/>
                    </a:cubicBezTo>
                    <a:lnTo>
                      <a:pt x="523904" y="376634"/>
                    </a:lnTo>
                    <a:cubicBezTo>
                      <a:pt x="523904" y="376634"/>
                      <a:pt x="529438" y="381238"/>
                      <a:pt x="527594" y="391369"/>
                    </a:cubicBezTo>
                    <a:cubicBezTo>
                      <a:pt x="526671" y="404262"/>
                      <a:pt x="512837" y="411630"/>
                      <a:pt x="512837" y="411630"/>
                    </a:cubicBezTo>
                    <a:cubicBezTo>
                      <a:pt x="512837" y="411630"/>
                      <a:pt x="509147" y="430970"/>
                      <a:pt x="498080" y="440180"/>
                    </a:cubicBezTo>
                    <a:cubicBezTo>
                      <a:pt x="494391" y="467809"/>
                      <a:pt x="513759" y="470572"/>
                      <a:pt x="529438" y="475176"/>
                    </a:cubicBezTo>
                    <a:cubicBezTo>
                      <a:pt x="555263" y="483465"/>
                      <a:pt x="578320" y="485307"/>
                      <a:pt x="578320" y="518462"/>
                    </a:cubicBezTo>
                    <a:cubicBezTo>
                      <a:pt x="578320" y="525829"/>
                      <a:pt x="543273" y="532276"/>
                      <a:pt x="485168" y="533197"/>
                    </a:cubicBezTo>
                    <a:lnTo>
                      <a:pt x="477789" y="486228"/>
                    </a:lnTo>
                    <a:lnTo>
                      <a:pt x="481478" y="479781"/>
                    </a:lnTo>
                    <a:cubicBezTo>
                      <a:pt x="481478" y="478860"/>
                      <a:pt x="481478" y="477939"/>
                      <a:pt x="480556" y="477939"/>
                    </a:cubicBezTo>
                    <a:lnTo>
                      <a:pt x="471333" y="466888"/>
                    </a:lnTo>
                    <a:cubicBezTo>
                      <a:pt x="470411" y="465967"/>
                      <a:pt x="468566" y="465967"/>
                      <a:pt x="467644" y="466888"/>
                    </a:cubicBezTo>
                    <a:lnTo>
                      <a:pt x="458421" y="477939"/>
                    </a:lnTo>
                    <a:cubicBezTo>
                      <a:pt x="457499" y="477939"/>
                      <a:pt x="457499" y="478860"/>
                      <a:pt x="458421" y="479781"/>
                    </a:cubicBezTo>
                    <a:lnTo>
                      <a:pt x="462110" y="486228"/>
                    </a:lnTo>
                    <a:lnTo>
                      <a:pt x="454732" y="533197"/>
                    </a:lnTo>
                    <a:cubicBezTo>
                      <a:pt x="396627" y="532276"/>
                      <a:pt x="361579" y="525829"/>
                      <a:pt x="361579" y="518462"/>
                    </a:cubicBezTo>
                    <a:cubicBezTo>
                      <a:pt x="361579" y="485307"/>
                      <a:pt x="384637" y="483465"/>
                      <a:pt x="409539" y="475176"/>
                    </a:cubicBezTo>
                    <a:cubicBezTo>
                      <a:pt x="425218" y="470572"/>
                      <a:pt x="444586" y="466888"/>
                      <a:pt x="440897" y="440180"/>
                    </a:cubicBezTo>
                    <a:cubicBezTo>
                      <a:pt x="430752" y="430970"/>
                      <a:pt x="427063" y="411630"/>
                      <a:pt x="427063" y="411630"/>
                    </a:cubicBezTo>
                    <a:cubicBezTo>
                      <a:pt x="427063" y="411630"/>
                      <a:pt x="413228" y="404262"/>
                      <a:pt x="411383" y="391369"/>
                    </a:cubicBezTo>
                    <a:cubicBezTo>
                      <a:pt x="410461" y="381238"/>
                      <a:pt x="415995" y="376634"/>
                      <a:pt x="415995" y="376634"/>
                    </a:cubicBezTo>
                    <a:lnTo>
                      <a:pt x="415995" y="363740"/>
                    </a:lnTo>
                    <a:cubicBezTo>
                      <a:pt x="415995" y="335190"/>
                      <a:pt x="439975" y="312166"/>
                      <a:pt x="469488" y="312166"/>
                    </a:cubicBezTo>
                    <a:close/>
                    <a:moveTo>
                      <a:pt x="107909" y="312166"/>
                    </a:moveTo>
                    <a:cubicBezTo>
                      <a:pt x="138345" y="312166"/>
                      <a:pt x="162325" y="335190"/>
                      <a:pt x="162325" y="363740"/>
                    </a:cubicBezTo>
                    <a:lnTo>
                      <a:pt x="162325" y="376634"/>
                    </a:lnTo>
                    <a:cubicBezTo>
                      <a:pt x="162325" y="376634"/>
                      <a:pt x="167859" y="381238"/>
                      <a:pt x="166937" y="391369"/>
                    </a:cubicBezTo>
                    <a:cubicBezTo>
                      <a:pt x="165092" y="404262"/>
                      <a:pt x="151257" y="411630"/>
                      <a:pt x="151257" y="411630"/>
                    </a:cubicBezTo>
                    <a:cubicBezTo>
                      <a:pt x="151257" y="411630"/>
                      <a:pt x="147568" y="430970"/>
                      <a:pt x="137423" y="440180"/>
                    </a:cubicBezTo>
                    <a:cubicBezTo>
                      <a:pt x="132811" y="467809"/>
                      <a:pt x="152180" y="470572"/>
                      <a:pt x="167859" y="475176"/>
                    </a:cubicBezTo>
                    <a:cubicBezTo>
                      <a:pt x="193684" y="483465"/>
                      <a:pt x="216741" y="485307"/>
                      <a:pt x="216741" y="518462"/>
                    </a:cubicBezTo>
                    <a:cubicBezTo>
                      <a:pt x="216741" y="525829"/>
                      <a:pt x="181693" y="532276"/>
                      <a:pt x="123588" y="533197"/>
                    </a:cubicBezTo>
                    <a:lnTo>
                      <a:pt x="116210" y="486228"/>
                    </a:lnTo>
                    <a:lnTo>
                      <a:pt x="119899" y="479781"/>
                    </a:lnTo>
                    <a:cubicBezTo>
                      <a:pt x="120821" y="478860"/>
                      <a:pt x="119899" y="477939"/>
                      <a:pt x="119899" y="477939"/>
                    </a:cubicBezTo>
                    <a:lnTo>
                      <a:pt x="109754" y="466888"/>
                    </a:lnTo>
                    <a:cubicBezTo>
                      <a:pt x="108832" y="465967"/>
                      <a:pt x="107909" y="465967"/>
                      <a:pt x="106987" y="466888"/>
                    </a:cubicBezTo>
                    <a:lnTo>
                      <a:pt x="96842" y="477939"/>
                    </a:lnTo>
                    <a:cubicBezTo>
                      <a:pt x="96842" y="477939"/>
                      <a:pt x="95919" y="478860"/>
                      <a:pt x="96842" y="479781"/>
                    </a:cubicBezTo>
                    <a:lnTo>
                      <a:pt x="100531" y="486228"/>
                    </a:lnTo>
                    <a:lnTo>
                      <a:pt x="93152" y="533197"/>
                    </a:lnTo>
                    <a:cubicBezTo>
                      <a:pt x="35047" y="532276"/>
                      <a:pt x="0" y="525829"/>
                      <a:pt x="0" y="518462"/>
                    </a:cubicBezTo>
                    <a:cubicBezTo>
                      <a:pt x="0" y="485307"/>
                      <a:pt x="23057" y="483465"/>
                      <a:pt x="48882" y="475176"/>
                    </a:cubicBezTo>
                    <a:cubicBezTo>
                      <a:pt x="64561" y="470572"/>
                      <a:pt x="83929" y="466888"/>
                      <a:pt x="79318" y="440180"/>
                    </a:cubicBezTo>
                    <a:cubicBezTo>
                      <a:pt x="69173" y="430970"/>
                      <a:pt x="65483" y="411630"/>
                      <a:pt x="65483" y="411630"/>
                    </a:cubicBezTo>
                    <a:cubicBezTo>
                      <a:pt x="65483" y="411630"/>
                      <a:pt x="51649" y="404262"/>
                      <a:pt x="49804" y="391369"/>
                    </a:cubicBezTo>
                    <a:cubicBezTo>
                      <a:pt x="48882" y="381238"/>
                      <a:pt x="54416" y="376634"/>
                      <a:pt x="54416" y="376634"/>
                    </a:cubicBezTo>
                    <a:lnTo>
                      <a:pt x="54416" y="363740"/>
                    </a:lnTo>
                    <a:cubicBezTo>
                      <a:pt x="54416" y="335190"/>
                      <a:pt x="78396" y="312166"/>
                      <a:pt x="107909" y="312166"/>
                    </a:cubicBezTo>
                    <a:close/>
                    <a:moveTo>
                      <a:pt x="288717" y="237601"/>
                    </a:moveTo>
                    <a:cubicBezTo>
                      <a:pt x="297024" y="237601"/>
                      <a:pt x="303485" y="244048"/>
                      <a:pt x="303485" y="252338"/>
                    </a:cubicBezTo>
                    <a:lnTo>
                      <a:pt x="303485" y="331547"/>
                    </a:lnTo>
                    <a:lnTo>
                      <a:pt x="384708" y="398782"/>
                    </a:lnTo>
                    <a:cubicBezTo>
                      <a:pt x="390246" y="403387"/>
                      <a:pt x="391169" y="412598"/>
                      <a:pt x="386554" y="419045"/>
                    </a:cubicBezTo>
                    <a:cubicBezTo>
                      <a:pt x="383785" y="421808"/>
                      <a:pt x="379170" y="423650"/>
                      <a:pt x="375478" y="423650"/>
                    </a:cubicBezTo>
                    <a:cubicBezTo>
                      <a:pt x="371786" y="423650"/>
                      <a:pt x="369017" y="422729"/>
                      <a:pt x="366248" y="420887"/>
                    </a:cubicBezTo>
                    <a:lnTo>
                      <a:pt x="288717" y="356415"/>
                    </a:lnTo>
                    <a:lnTo>
                      <a:pt x="212108" y="420887"/>
                    </a:lnTo>
                    <a:cubicBezTo>
                      <a:pt x="205647" y="425492"/>
                      <a:pt x="196417" y="424571"/>
                      <a:pt x="191802" y="419045"/>
                    </a:cubicBezTo>
                    <a:cubicBezTo>
                      <a:pt x="186264" y="412598"/>
                      <a:pt x="187187" y="403387"/>
                      <a:pt x="193648" y="398782"/>
                    </a:cubicBezTo>
                    <a:lnTo>
                      <a:pt x="274872" y="331547"/>
                    </a:lnTo>
                    <a:lnTo>
                      <a:pt x="274872" y="252338"/>
                    </a:lnTo>
                    <a:cubicBezTo>
                      <a:pt x="274872" y="244048"/>
                      <a:pt x="281333" y="237601"/>
                      <a:pt x="288717" y="237601"/>
                    </a:cubicBezTo>
                    <a:close/>
                    <a:moveTo>
                      <a:pt x="288699" y="0"/>
                    </a:moveTo>
                    <a:cubicBezTo>
                      <a:pt x="318213" y="0"/>
                      <a:pt x="343115" y="22103"/>
                      <a:pt x="343115" y="50653"/>
                    </a:cubicBezTo>
                    <a:lnTo>
                      <a:pt x="343115" y="63546"/>
                    </a:lnTo>
                    <a:cubicBezTo>
                      <a:pt x="343115" y="63546"/>
                      <a:pt x="348649" y="68151"/>
                      <a:pt x="346805" y="78282"/>
                    </a:cubicBezTo>
                    <a:cubicBezTo>
                      <a:pt x="345882" y="92096"/>
                      <a:pt x="332048" y="98543"/>
                      <a:pt x="332048" y="98543"/>
                    </a:cubicBezTo>
                    <a:cubicBezTo>
                      <a:pt x="332048" y="98543"/>
                      <a:pt x="328358" y="117883"/>
                      <a:pt x="318213" y="127093"/>
                    </a:cubicBezTo>
                    <a:cubicBezTo>
                      <a:pt x="313602" y="154722"/>
                      <a:pt x="332970" y="157484"/>
                      <a:pt x="348649" y="163010"/>
                    </a:cubicBezTo>
                    <a:cubicBezTo>
                      <a:pt x="374474" y="171299"/>
                      <a:pt x="397531" y="172220"/>
                      <a:pt x="397531" y="206295"/>
                    </a:cubicBezTo>
                    <a:cubicBezTo>
                      <a:pt x="397531" y="212742"/>
                      <a:pt x="362484" y="219189"/>
                      <a:pt x="304379" y="220110"/>
                    </a:cubicBezTo>
                    <a:lnTo>
                      <a:pt x="297000" y="173141"/>
                    </a:lnTo>
                    <a:lnTo>
                      <a:pt x="300689" y="167615"/>
                    </a:lnTo>
                    <a:cubicBezTo>
                      <a:pt x="300689" y="166694"/>
                      <a:pt x="300689" y="165773"/>
                      <a:pt x="300689" y="164852"/>
                    </a:cubicBezTo>
                    <a:lnTo>
                      <a:pt x="290544" y="154722"/>
                    </a:lnTo>
                    <a:cubicBezTo>
                      <a:pt x="289622" y="153801"/>
                      <a:pt x="287777" y="153801"/>
                      <a:pt x="287777" y="154722"/>
                    </a:cubicBezTo>
                    <a:lnTo>
                      <a:pt x="277632" y="164852"/>
                    </a:lnTo>
                    <a:cubicBezTo>
                      <a:pt x="276710" y="165773"/>
                      <a:pt x="276710" y="166694"/>
                      <a:pt x="277632" y="167615"/>
                    </a:cubicBezTo>
                    <a:lnTo>
                      <a:pt x="281321" y="173141"/>
                    </a:lnTo>
                    <a:lnTo>
                      <a:pt x="273943" y="221031"/>
                    </a:lnTo>
                    <a:cubicBezTo>
                      <a:pt x="215838" y="219189"/>
                      <a:pt x="180790" y="212742"/>
                      <a:pt x="180790" y="206295"/>
                    </a:cubicBezTo>
                    <a:cubicBezTo>
                      <a:pt x="180790" y="172220"/>
                      <a:pt x="203848" y="171299"/>
                      <a:pt x="228750" y="163010"/>
                    </a:cubicBezTo>
                    <a:cubicBezTo>
                      <a:pt x="244429" y="157484"/>
                      <a:pt x="264720" y="154722"/>
                      <a:pt x="260108" y="127093"/>
                    </a:cubicBezTo>
                    <a:cubicBezTo>
                      <a:pt x="249963" y="117883"/>
                      <a:pt x="246274" y="98543"/>
                      <a:pt x="246274" y="98543"/>
                    </a:cubicBezTo>
                    <a:cubicBezTo>
                      <a:pt x="246274" y="98543"/>
                      <a:pt x="232439" y="92096"/>
                      <a:pt x="230594" y="78282"/>
                    </a:cubicBezTo>
                    <a:cubicBezTo>
                      <a:pt x="229672" y="68151"/>
                      <a:pt x="235206" y="63546"/>
                      <a:pt x="235206" y="63546"/>
                    </a:cubicBezTo>
                    <a:lnTo>
                      <a:pt x="235206" y="50653"/>
                    </a:lnTo>
                    <a:cubicBezTo>
                      <a:pt x="235206" y="22103"/>
                      <a:pt x="259186" y="0"/>
                      <a:pt x="2886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1639642" y="2564144"/>
              <a:ext cx="2959869" cy="295987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" name="椭圆 2"/>
            <p:cNvSpPr/>
            <p:nvPr/>
          </p:nvSpPr>
          <p:spPr>
            <a:xfrm>
              <a:off x="2048095" y="2972598"/>
              <a:ext cx="2142962" cy="2142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4" name="Oval 30"/>
            <p:cNvSpPr/>
            <p:nvPr/>
          </p:nvSpPr>
          <p:spPr>
            <a:xfrm>
              <a:off x="2865286" y="3737145"/>
              <a:ext cx="508581" cy="5256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146050" y="146050"/>
            <a:ext cx="37642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客户管理模块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46170" y="3902075"/>
            <a:ext cx="8244840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645892" y="855128"/>
            <a:ext cx="5299106" cy="1842632"/>
            <a:chOff x="-245733" y="2497290"/>
            <a:chExt cx="5299106" cy="1842632"/>
          </a:xfrm>
        </p:grpSpPr>
        <p:sp>
          <p:nvSpPr>
            <p:cNvPr id="19" name="文本框 18"/>
            <p:cNvSpPr txBox="1"/>
            <p:nvPr/>
          </p:nvSpPr>
          <p:spPr>
            <a:xfrm>
              <a:off x="-191866" y="2497290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功能设计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245733" y="3049602"/>
              <a:ext cx="5299106" cy="12903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添加管理员功能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查询所有管理员功能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删除管理员功能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修改管理员状态功能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修改管理员信息功能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358005" y="320992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接口设计</a:t>
            </a:r>
            <a:endParaRPr lang="zh-CN" altLang="en-US" sz="2400" i="1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335" y="1652599"/>
            <a:ext cx="4026853" cy="3963696"/>
            <a:chOff x="1423535" y="1776424"/>
            <a:chExt cx="4026853" cy="3963696"/>
          </a:xfrm>
        </p:grpSpPr>
        <p:sp>
          <p:nvSpPr>
            <p:cNvPr id="4" name="椭圆 3"/>
            <p:cNvSpPr/>
            <p:nvPr/>
          </p:nvSpPr>
          <p:spPr>
            <a:xfrm>
              <a:off x="1423535" y="2348038"/>
              <a:ext cx="3392082" cy="3392082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Group 5"/>
            <p:cNvGrpSpPr/>
            <p:nvPr/>
          </p:nvGrpSpPr>
          <p:grpSpPr>
            <a:xfrm>
              <a:off x="3701719" y="1776424"/>
              <a:ext cx="1035878" cy="1035878"/>
              <a:chOff x="-345477" y="-834019"/>
              <a:chExt cx="4152900" cy="41529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-345477" y="-834019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Oval 7"/>
              <p:cNvSpPr/>
              <p:nvPr/>
            </p:nvSpPr>
            <p:spPr>
              <a:xfrm>
                <a:off x="934775" y="299753"/>
                <a:ext cx="1902983" cy="1829351"/>
              </a:xfrm>
              <a:custGeom>
                <a:avLst/>
                <a:gdLst>
                  <a:gd name="connsiteX0" fmla="*/ 241391 w 516922"/>
                  <a:gd name="connsiteY0" fmla="*/ 466920 h 496921"/>
                  <a:gd name="connsiteX1" fmla="*/ 374792 w 516922"/>
                  <a:gd name="connsiteY1" fmla="*/ 466920 h 496921"/>
                  <a:gd name="connsiteX2" fmla="*/ 394157 w 516922"/>
                  <a:gd name="connsiteY2" fmla="*/ 492438 h 496921"/>
                  <a:gd name="connsiteX3" fmla="*/ 241391 w 516922"/>
                  <a:gd name="connsiteY3" fmla="*/ 492438 h 496921"/>
                  <a:gd name="connsiteX4" fmla="*/ 45175 w 516922"/>
                  <a:gd name="connsiteY4" fmla="*/ 266910 h 496921"/>
                  <a:gd name="connsiteX5" fmla="*/ 178975 w 516922"/>
                  <a:gd name="connsiteY5" fmla="*/ 266910 h 496921"/>
                  <a:gd name="connsiteX6" fmla="*/ 178975 w 516922"/>
                  <a:gd name="connsiteY6" fmla="*/ 312085 h 496921"/>
                  <a:gd name="connsiteX7" fmla="*/ 45175 w 516922"/>
                  <a:gd name="connsiteY7" fmla="*/ 312085 h 496921"/>
                  <a:gd name="connsiteX8" fmla="*/ 45175 w 516922"/>
                  <a:gd name="connsiteY8" fmla="*/ 167939 h 496921"/>
                  <a:gd name="connsiteX9" fmla="*/ 178975 w 516922"/>
                  <a:gd name="connsiteY9" fmla="*/ 167939 h 496921"/>
                  <a:gd name="connsiteX10" fmla="*/ 178975 w 516922"/>
                  <a:gd name="connsiteY10" fmla="*/ 213114 h 496921"/>
                  <a:gd name="connsiteX11" fmla="*/ 45175 w 516922"/>
                  <a:gd name="connsiteY11" fmla="*/ 213114 h 496921"/>
                  <a:gd name="connsiteX12" fmla="*/ 254150 w 516922"/>
                  <a:gd name="connsiteY12" fmla="*/ 92418 h 496921"/>
                  <a:gd name="connsiteX13" fmla="*/ 497537 w 516922"/>
                  <a:gd name="connsiteY13" fmla="*/ 92418 h 496921"/>
                  <a:gd name="connsiteX14" fmla="*/ 516922 w 516922"/>
                  <a:gd name="connsiteY14" fmla="*/ 111788 h 496921"/>
                  <a:gd name="connsiteX15" fmla="*/ 516922 w 516922"/>
                  <a:gd name="connsiteY15" fmla="*/ 402340 h 496921"/>
                  <a:gd name="connsiteX16" fmla="*/ 497537 w 516922"/>
                  <a:gd name="connsiteY16" fmla="*/ 421710 h 496921"/>
                  <a:gd name="connsiteX17" fmla="*/ 359690 w 516922"/>
                  <a:gd name="connsiteY17" fmla="*/ 421710 h 496921"/>
                  <a:gd name="connsiteX18" fmla="*/ 359690 w 516922"/>
                  <a:gd name="connsiteY18" fmla="*/ 458298 h 496921"/>
                  <a:gd name="connsiteX19" fmla="*/ 254150 w 516922"/>
                  <a:gd name="connsiteY19" fmla="*/ 458298 h 496921"/>
                  <a:gd name="connsiteX20" fmla="*/ 254150 w 516922"/>
                  <a:gd name="connsiteY20" fmla="*/ 382970 h 496921"/>
                  <a:gd name="connsiteX21" fmla="*/ 478152 w 516922"/>
                  <a:gd name="connsiteY21" fmla="*/ 382970 h 496921"/>
                  <a:gd name="connsiteX22" fmla="*/ 478152 w 516922"/>
                  <a:gd name="connsiteY22" fmla="*/ 131158 h 496921"/>
                  <a:gd name="connsiteX23" fmla="*/ 254150 w 516922"/>
                  <a:gd name="connsiteY23" fmla="*/ 131158 h 496921"/>
                  <a:gd name="connsiteX24" fmla="*/ 45175 w 516922"/>
                  <a:gd name="connsiteY24" fmla="*/ 75176 h 496921"/>
                  <a:gd name="connsiteX25" fmla="*/ 178975 w 516922"/>
                  <a:gd name="connsiteY25" fmla="*/ 75176 h 496921"/>
                  <a:gd name="connsiteX26" fmla="*/ 178975 w 516922"/>
                  <a:gd name="connsiteY26" fmla="*/ 120351 h 496921"/>
                  <a:gd name="connsiteX27" fmla="*/ 45175 w 516922"/>
                  <a:gd name="connsiteY27" fmla="*/ 120351 h 496921"/>
                  <a:gd name="connsiteX28" fmla="*/ 28019 w 516922"/>
                  <a:gd name="connsiteY28" fmla="*/ 27965 h 496921"/>
                  <a:gd name="connsiteX29" fmla="*/ 28019 w 516922"/>
                  <a:gd name="connsiteY29" fmla="*/ 466805 h 496921"/>
                  <a:gd name="connsiteX30" fmla="*/ 196130 w 516922"/>
                  <a:gd name="connsiteY30" fmla="*/ 466805 h 496921"/>
                  <a:gd name="connsiteX31" fmla="*/ 196130 w 516922"/>
                  <a:gd name="connsiteY31" fmla="*/ 27965 h 496921"/>
                  <a:gd name="connsiteX32" fmla="*/ 28019 w 516922"/>
                  <a:gd name="connsiteY32" fmla="*/ 0 h 496921"/>
                  <a:gd name="connsiteX33" fmla="*/ 196130 w 516922"/>
                  <a:gd name="connsiteY33" fmla="*/ 0 h 496921"/>
                  <a:gd name="connsiteX34" fmla="*/ 224149 w 516922"/>
                  <a:gd name="connsiteY34" fmla="*/ 27965 h 496921"/>
                  <a:gd name="connsiteX35" fmla="*/ 224149 w 516922"/>
                  <a:gd name="connsiteY35" fmla="*/ 466805 h 496921"/>
                  <a:gd name="connsiteX36" fmla="*/ 196130 w 516922"/>
                  <a:gd name="connsiteY36" fmla="*/ 496921 h 496921"/>
                  <a:gd name="connsiteX37" fmla="*/ 28019 w 516922"/>
                  <a:gd name="connsiteY37" fmla="*/ 496921 h 496921"/>
                  <a:gd name="connsiteX38" fmla="*/ 0 w 516922"/>
                  <a:gd name="connsiteY38" fmla="*/ 466805 h 496921"/>
                  <a:gd name="connsiteX39" fmla="*/ 0 w 516922"/>
                  <a:gd name="connsiteY39" fmla="*/ 27965 h 496921"/>
                  <a:gd name="connsiteX40" fmla="*/ 28019 w 516922"/>
                  <a:gd name="connsiteY40" fmla="*/ 0 h 49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16922" h="496921">
                    <a:moveTo>
                      <a:pt x="241391" y="466920"/>
                    </a:moveTo>
                    <a:lnTo>
                      <a:pt x="374792" y="466920"/>
                    </a:lnTo>
                    <a:lnTo>
                      <a:pt x="394157" y="492438"/>
                    </a:lnTo>
                    <a:lnTo>
                      <a:pt x="241391" y="492438"/>
                    </a:lnTo>
                    <a:close/>
                    <a:moveTo>
                      <a:pt x="45175" y="266910"/>
                    </a:moveTo>
                    <a:lnTo>
                      <a:pt x="178975" y="266910"/>
                    </a:lnTo>
                    <a:lnTo>
                      <a:pt x="178975" y="312085"/>
                    </a:lnTo>
                    <a:lnTo>
                      <a:pt x="45175" y="312085"/>
                    </a:lnTo>
                    <a:close/>
                    <a:moveTo>
                      <a:pt x="45175" y="167939"/>
                    </a:moveTo>
                    <a:lnTo>
                      <a:pt x="178975" y="167939"/>
                    </a:lnTo>
                    <a:lnTo>
                      <a:pt x="178975" y="213114"/>
                    </a:lnTo>
                    <a:lnTo>
                      <a:pt x="45175" y="213114"/>
                    </a:lnTo>
                    <a:close/>
                    <a:moveTo>
                      <a:pt x="254150" y="92418"/>
                    </a:moveTo>
                    <a:lnTo>
                      <a:pt x="497537" y="92418"/>
                    </a:lnTo>
                    <a:cubicBezTo>
                      <a:pt x="508307" y="92418"/>
                      <a:pt x="516922" y="101027"/>
                      <a:pt x="516922" y="111788"/>
                    </a:cubicBezTo>
                    <a:lnTo>
                      <a:pt x="516922" y="402340"/>
                    </a:lnTo>
                    <a:cubicBezTo>
                      <a:pt x="516922" y="413101"/>
                      <a:pt x="508307" y="421710"/>
                      <a:pt x="497537" y="421710"/>
                    </a:cubicBezTo>
                    <a:lnTo>
                      <a:pt x="359690" y="421710"/>
                    </a:lnTo>
                    <a:lnTo>
                      <a:pt x="359690" y="458298"/>
                    </a:lnTo>
                    <a:lnTo>
                      <a:pt x="254150" y="458298"/>
                    </a:lnTo>
                    <a:lnTo>
                      <a:pt x="254150" y="382970"/>
                    </a:lnTo>
                    <a:lnTo>
                      <a:pt x="478152" y="382970"/>
                    </a:lnTo>
                    <a:lnTo>
                      <a:pt x="478152" y="131158"/>
                    </a:lnTo>
                    <a:lnTo>
                      <a:pt x="254150" y="131158"/>
                    </a:lnTo>
                    <a:close/>
                    <a:moveTo>
                      <a:pt x="45175" y="75176"/>
                    </a:moveTo>
                    <a:lnTo>
                      <a:pt x="178975" y="75176"/>
                    </a:lnTo>
                    <a:lnTo>
                      <a:pt x="178975" y="120351"/>
                    </a:lnTo>
                    <a:lnTo>
                      <a:pt x="45175" y="120351"/>
                    </a:lnTo>
                    <a:close/>
                    <a:moveTo>
                      <a:pt x="28019" y="27965"/>
                    </a:moveTo>
                    <a:lnTo>
                      <a:pt x="28019" y="466805"/>
                    </a:lnTo>
                    <a:lnTo>
                      <a:pt x="196130" y="466805"/>
                    </a:lnTo>
                    <a:lnTo>
                      <a:pt x="196130" y="27965"/>
                    </a:lnTo>
                    <a:close/>
                    <a:moveTo>
                      <a:pt x="28019" y="0"/>
                    </a:moveTo>
                    <a:lnTo>
                      <a:pt x="196130" y="0"/>
                    </a:lnTo>
                    <a:cubicBezTo>
                      <a:pt x="211217" y="0"/>
                      <a:pt x="224149" y="12907"/>
                      <a:pt x="224149" y="27965"/>
                    </a:cubicBezTo>
                    <a:lnTo>
                      <a:pt x="224149" y="466805"/>
                    </a:lnTo>
                    <a:cubicBezTo>
                      <a:pt x="224149" y="484014"/>
                      <a:pt x="211217" y="496921"/>
                      <a:pt x="196130" y="496921"/>
                    </a:cubicBezTo>
                    <a:lnTo>
                      <a:pt x="28019" y="496921"/>
                    </a:lnTo>
                    <a:cubicBezTo>
                      <a:pt x="12932" y="496921"/>
                      <a:pt x="0" y="484014"/>
                      <a:pt x="0" y="466805"/>
                    </a:cubicBezTo>
                    <a:lnTo>
                      <a:pt x="0" y="27965"/>
                    </a:lnTo>
                    <a:cubicBezTo>
                      <a:pt x="0" y="12907"/>
                      <a:pt x="12932" y="0"/>
                      <a:pt x="280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grpSp>
          <p:nvGrpSpPr>
            <p:cNvPr id="38" name="Group 12"/>
            <p:cNvGrpSpPr/>
            <p:nvPr/>
          </p:nvGrpSpPr>
          <p:grpSpPr>
            <a:xfrm>
              <a:off x="4414510" y="2884790"/>
              <a:ext cx="1035878" cy="1035878"/>
              <a:chOff x="2512151" y="-1602837"/>
              <a:chExt cx="4152900" cy="41529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512151" y="-1602837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Oval 14"/>
              <p:cNvSpPr/>
              <p:nvPr/>
            </p:nvSpPr>
            <p:spPr>
              <a:xfrm>
                <a:off x="3514914" y="-337448"/>
                <a:ext cx="1902982" cy="1754503"/>
              </a:xfrm>
              <a:custGeom>
                <a:avLst/>
                <a:gdLst>
                  <a:gd name="connsiteX0" fmla="*/ 469488 w 578320"/>
                  <a:gd name="connsiteY0" fmla="*/ 312166 h 533197"/>
                  <a:gd name="connsiteX1" fmla="*/ 523904 w 578320"/>
                  <a:gd name="connsiteY1" fmla="*/ 363740 h 533197"/>
                  <a:gd name="connsiteX2" fmla="*/ 523904 w 578320"/>
                  <a:gd name="connsiteY2" fmla="*/ 376634 h 533197"/>
                  <a:gd name="connsiteX3" fmla="*/ 527594 w 578320"/>
                  <a:gd name="connsiteY3" fmla="*/ 391369 h 533197"/>
                  <a:gd name="connsiteX4" fmla="*/ 512837 w 578320"/>
                  <a:gd name="connsiteY4" fmla="*/ 411630 h 533197"/>
                  <a:gd name="connsiteX5" fmla="*/ 498080 w 578320"/>
                  <a:gd name="connsiteY5" fmla="*/ 440180 h 533197"/>
                  <a:gd name="connsiteX6" fmla="*/ 529438 w 578320"/>
                  <a:gd name="connsiteY6" fmla="*/ 475176 h 533197"/>
                  <a:gd name="connsiteX7" fmla="*/ 578320 w 578320"/>
                  <a:gd name="connsiteY7" fmla="*/ 518462 h 533197"/>
                  <a:gd name="connsiteX8" fmla="*/ 485168 w 578320"/>
                  <a:gd name="connsiteY8" fmla="*/ 533197 h 533197"/>
                  <a:gd name="connsiteX9" fmla="*/ 477789 w 578320"/>
                  <a:gd name="connsiteY9" fmla="*/ 486228 h 533197"/>
                  <a:gd name="connsiteX10" fmla="*/ 481478 w 578320"/>
                  <a:gd name="connsiteY10" fmla="*/ 479781 h 533197"/>
                  <a:gd name="connsiteX11" fmla="*/ 480556 w 578320"/>
                  <a:gd name="connsiteY11" fmla="*/ 477939 h 533197"/>
                  <a:gd name="connsiteX12" fmla="*/ 471333 w 578320"/>
                  <a:gd name="connsiteY12" fmla="*/ 466888 h 533197"/>
                  <a:gd name="connsiteX13" fmla="*/ 467644 w 578320"/>
                  <a:gd name="connsiteY13" fmla="*/ 466888 h 533197"/>
                  <a:gd name="connsiteX14" fmla="*/ 458421 w 578320"/>
                  <a:gd name="connsiteY14" fmla="*/ 477939 h 533197"/>
                  <a:gd name="connsiteX15" fmla="*/ 458421 w 578320"/>
                  <a:gd name="connsiteY15" fmla="*/ 479781 h 533197"/>
                  <a:gd name="connsiteX16" fmla="*/ 462110 w 578320"/>
                  <a:gd name="connsiteY16" fmla="*/ 486228 h 533197"/>
                  <a:gd name="connsiteX17" fmla="*/ 454732 w 578320"/>
                  <a:gd name="connsiteY17" fmla="*/ 533197 h 533197"/>
                  <a:gd name="connsiteX18" fmla="*/ 361579 w 578320"/>
                  <a:gd name="connsiteY18" fmla="*/ 518462 h 533197"/>
                  <a:gd name="connsiteX19" fmla="*/ 409539 w 578320"/>
                  <a:gd name="connsiteY19" fmla="*/ 475176 h 533197"/>
                  <a:gd name="connsiteX20" fmla="*/ 440897 w 578320"/>
                  <a:gd name="connsiteY20" fmla="*/ 440180 h 533197"/>
                  <a:gd name="connsiteX21" fmla="*/ 427063 w 578320"/>
                  <a:gd name="connsiteY21" fmla="*/ 411630 h 533197"/>
                  <a:gd name="connsiteX22" fmla="*/ 411383 w 578320"/>
                  <a:gd name="connsiteY22" fmla="*/ 391369 h 533197"/>
                  <a:gd name="connsiteX23" fmla="*/ 415995 w 578320"/>
                  <a:gd name="connsiteY23" fmla="*/ 376634 h 533197"/>
                  <a:gd name="connsiteX24" fmla="*/ 415995 w 578320"/>
                  <a:gd name="connsiteY24" fmla="*/ 363740 h 533197"/>
                  <a:gd name="connsiteX25" fmla="*/ 469488 w 578320"/>
                  <a:gd name="connsiteY25" fmla="*/ 312166 h 533197"/>
                  <a:gd name="connsiteX26" fmla="*/ 107909 w 578320"/>
                  <a:gd name="connsiteY26" fmla="*/ 312166 h 533197"/>
                  <a:gd name="connsiteX27" fmla="*/ 162325 w 578320"/>
                  <a:gd name="connsiteY27" fmla="*/ 363740 h 533197"/>
                  <a:gd name="connsiteX28" fmla="*/ 162325 w 578320"/>
                  <a:gd name="connsiteY28" fmla="*/ 376634 h 533197"/>
                  <a:gd name="connsiteX29" fmla="*/ 166937 w 578320"/>
                  <a:gd name="connsiteY29" fmla="*/ 391369 h 533197"/>
                  <a:gd name="connsiteX30" fmla="*/ 151257 w 578320"/>
                  <a:gd name="connsiteY30" fmla="*/ 411630 h 533197"/>
                  <a:gd name="connsiteX31" fmla="*/ 137423 w 578320"/>
                  <a:gd name="connsiteY31" fmla="*/ 440180 h 533197"/>
                  <a:gd name="connsiteX32" fmla="*/ 167859 w 578320"/>
                  <a:gd name="connsiteY32" fmla="*/ 475176 h 533197"/>
                  <a:gd name="connsiteX33" fmla="*/ 216741 w 578320"/>
                  <a:gd name="connsiteY33" fmla="*/ 518462 h 533197"/>
                  <a:gd name="connsiteX34" fmla="*/ 123588 w 578320"/>
                  <a:gd name="connsiteY34" fmla="*/ 533197 h 533197"/>
                  <a:gd name="connsiteX35" fmla="*/ 116210 w 578320"/>
                  <a:gd name="connsiteY35" fmla="*/ 486228 h 533197"/>
                  <a:gd name="connsiteX36" fmla="*/ 119899 w 578320"/>
                  <a:gd name="connsiteY36" fmla="*/ 479781 h 533197"/>
                  <a:gd name="connsiteX37" fmla="*/ 119899 w 578320"/>
                  <a:gd name="connsiteY37" fmla="*/ 477939 h 533197"/>
                  <a:gd name="connsiteX38" fmla="*/ 109754 w 578320"/>
                  <a:gd name="connsiteY38" fmla="*/ 466888 h 533197"/>
                  <a:gd name="connsiteX39" fmla="*/ 106987 w 578320"/>
                  <a:gd name="connsiteY39" fmla="*/ 466888 h 533197"/>
                  <a:gd name="connsiteX40" fmla="*/ 96842 w 578320"/>
                  <a:gd name="connsiteY40" fmla="*/ 477939 h 533197"/>
                  <a:gd name="connsiteX41" fmla="*/ 96842 w 578320"/>
                  <a:gd name="connsiteY41" fmla="*/ 479781 h 533197"/>
                  <a:gd name="connsiteX42" fmla="*/ 100531 w 578320"/>
                  <a:gd name="connsiteY42" fmla="*/ 486228 h 533197"/>
                  <a:gd name="connsiteX43" fmla="*/ 93152 w 578320"/>
                  <a:gd name="connsiteY43" fmla="*/ 533197 h 533197"/>
                  <a:gd name="connsiteX44" fmla="*/ 0 w 578320"/>
                  <a:gd name="connsiteY44" fmla="*/ 518462 h 533197"/>
                  <a:gd name="connsiteX45" fmla="*/ 48882 w 578320"/>
                  <a:gd name="connsiteY45" fmla="*/ 475176 h 533197"/>
                  <a:gd name="connsiteX46" fmla="*/ 79318 w 578320"/>
                  <a:gd name="connsiteY46" fmla="*/ 440180 h 533197"/>
                  <a:gd name="connsiteX47" fmla="*/ 65483 w 578320"/>
                  <a:gd name="connsiteY47" fmla="*/ 411630 h 533197"/>
                  <a:gd name="connsiteX48" fmla="*/ 49804 w 578320"/>
                  <a:gd name="connsiteY48" fmla="*/ 391369 h 533197"/>
                  <a:gd name="connsiteX49" fmla="*/ 54416 w 578320"/>
                  <a:gd name="connsiteY49" fmla="*/ 376634 h 533197"/>
                  <a:gd name="connsiteX50" fmla="*/ 54416 w 578320"/>
                  <a:gd name="connsiteY50" fmla="*/ 363740 h 533197"/>
                  <a:gd name="connsiteX51" fmla="*/ 107909 w 578320"/>
                  <a:gd name="connsiteY51" fmla="*/ 312166 h 533197"/>
                  <a:gd name="connsiteX52" fmla="*/ 288717 w 578320"/>
                  <a:gd name="connsiteY52" fmla="*/ 237601 h 533197"/>
                  <a:gd name="connsiteX53" fmla="*/ 303485 w 578320"/>
                  <a:gd name="connsiteY53" fmla="*/ 252338 h 533197"/>
                  <a:gd name="connsiteX54" fmla="*/ 303485 w 578320"/>
                  <a:gd name="connsiteY54" fmla="*/ 331547 h 533197"/>
                  <a:gd name="connsiteX55" fmla="*/ 384708 w 578320"/>
                  <a:gd name="connsiteY55" fmla="*/ 398782 h 533197"/>
                  <a:gd name="connsiteX56" fmla="*/ 386554 w 578320"/>
                  <a:gd name="connsiteY56" fmla="*/ 419045 h 533197"/>
                  <a:gd name="connsiteX57" fmla="*/ 375478 w 578320"/>
                  <a:gd name="connsiteY57" fmla="*/ 423650 h 533197"/>
                  <a:gd name="connsiteX58" fmla="*/ 366248 w 578320"/>
                  <a:gd name="connsiteY58" fmla="*/ 420887 h 533197"/>
                  <a:gd name="connsiteX59" fmla="*/ 288717 w 578320"/>
                  <a:gd name="connsiteY59" fmla="*/ 356415 h 533197"/>
                  <a:gd name="connsiteX60" fmla="*/ 212108 w 578320"/>
                  <a:gd name="connsiteY60" fmla="*/ 420887 h 533197"/>
                  <a:gd name="connsiteX61" fmla="*/ 191802 w 578320"/>
                  <a:gd name="connsiteY61" fmla="*/ 419045 h 533197"/>
                  <a:gd name="connsiteX62" fmla="*/ 193648 w 578320"/>
                  <a:gd name="connsiteY62" fmla="*/ 398782 h 533197"/>
                  <a:gd name="connsiteX63" fmla="*/ 274872 w 578320"/>
                  <a:gd name="connsiteY63" fmla="*/ 331547 h 533197"/>
                  <a:gd name="connsiteX64" fmla="*/ 274872 w 578320"/>
                  <a:gd name="connsiteY64" fmla="*/ 252338 h 533197"/>
                  <a:gd name="connsiteX65" fmla="*/ 288717 w 578320"/>
                  <a:gd name="connsiteY65" fmla="*/ 237601 h 533197"/>
                  <a:gd name="connsiteX66" fmla="*/ 288699 w 578320"/>
                  <a:gd name="connsiteY66" fmla="*/ 0 h 533197"/>
                  <a:gd name="connsiteX67" fmla="*/ 343115 w 578320"/>
                  <a:gd name="connsiteY67" fmla="*/ 50653 h 533197"/>
                  <a:gd name="connsiteX68" fmla="*/ 343115 w 578320"/>
                  <a:gd name="connsiteY68" fmla="*/ 63546 h 533197"/>
                  <a:gd name="connsiteX69" fmla="*/ 346805 w 578320"/>
                  <a:gd name="connsiteY69" fmla="*/ 78282 h 533197"/>
                  <a:gd name="connsiteX70" fmla="*/ 332048 w 578320"/>
                  <a:gd name="connsiteY70" fmla="*/ 98543 h 533197"/>
                  <a:gd name="connsiteX71" fmla="*/ 318213 w 578320"/>
                  <a:gd name="connsiteY71" fmla="*/ 127093 h 533197"/>
                  <a:gd name="connsiteX72" fmla="*/ 348649 w 578320"/>
                  <a:gd name="connsiteY72" fmla="*/ 163010 h 533197"/>
                  <a:gd name="connsiteX73" fmla="*/ 397531 w 578320"/>
                  <a:gd name="connsiteY73" fmla="*/ 206295 h 533197"/>
                  <a:gd name="connsiteX74" fmla="*/ 304379 w 578320"/>
                  <a:gd name="connsiteY74" fmla="*/ 220110 h 533197"/>
                  <a:gd name="connsiteX75" fmla="*/ 297000 w 578320"/>
                  <a:gd name="connsiteY75" fmla="*/ 173141 h 533197"/>
                  <a:gd name="connsiteX76" fmla="*/ 300689 w 578320"/>
                  <a:gd name="connsiteY76" fmla="*/ 167615 h 533197"/>
                  <a:gd name="connsiteX77" fmla="*/ 300689 w 578320"/>
                  <a:gd name="connsiteY77" fmla="*/ 164852 h 533197"/>
                  <a:gd name="connsiteX78" fmla="*/ 290544 w 578320"/>
                  <a:gd name="connsiteY78" fmla="*/ 154722 h 533197"/>
                  <a:gd name="connsiteX79" fmla="*/ 287777 w 578320"/>
                  <a:gd name="connsiteY79" fmla="*/ 154722 h 533197"/>
                  <a:gd name="connsiteX80" fmla="*/ 277632 w 578320"/>
                  <a:gd name="connsiteY80" fmla="*/ 164852 h 533197"/>
                  <a:gd name="connsiteX81" fmla="*/ 277632 w 578320"/>
                  <a:gd name="connsiteY81" fmla="*/ 167615 h 533197"/>
                  <a:gd name="connsiteX82" fmla="*/ 281321 w 578320"/>
                  <a:gd name="connsiteY82" fmla="*/ 173141 h 533197"/>
                  <a:gd name="connsiteX83" fmla="*/ 273943 w 578320"/>
                  <a:gd name="connsiteY83" fmla="*/ 221031 h 533197"/>
                  <a:gd name="connsiteX84" fmla="*/ 180790 w 578320"/>
                  <a:gd name="connsiteY84" fmla="*/ 206295 h 533197"/>
                  <a:gd name="connsiteX85" fmla="*/ 228750 w 578320"/>
                  <a:gd name="connsiteY85" fmla="*/ 163010 h 533197"/>
                  <a:gd name="connsiteX86" fmla="*/ 260108 w 578320"/>
                  <a:gd name="connsiteY86" fmla="*/ 127093 h 533197"/>
                  <a:gd name="connsiteX87" fmla="*/ 246274 w 578320"/>
                  <a:gd name="connsiteY87" fmla="*/ 98543 h 533197"/>
                  <a:gd name="connsiteX88" fmla="*/ 230594 w 578320"/>
                  <a:gd name="connsiteY88" fmla="*/ 78282 h 533197"/>
                  <a:gd name="connsiteX89" fmla="*/ 235206 w 578320"/>
                  <a:gd name="connsiteY89" fmla="*/ 63546 h 533197"/>
                  <a:gd name="connsiteX90" fmla="*/ 235206 w 578320"/>
                  <a:gd name="connsiteY90" fmla="*/ 50653 h 533197"/>
                  <a:gd name="connsiteX91" fmla="*/ 288699 w 578320"/>
                  <a:gd name="connsiteY9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578320" h="533197">
                    <a:moveTo>
                      <a:pt x="469488" y="312166"/>
                    </a:moveTo>
                    <a:cubicBezTo>
                      <a:pt x="499002" y="312166"/>
                      <a:pt x="523904" y="335190"/>
                      <a:pt x="523904" y="363740"/>
                    </a:cubicBezTo>
                    <a:lnTo>
                      <a:pt x="523904" y="376634"/>
                    </a:lnTo>
                    <a:cubicBezTo>
                      <a:pt x="523904" y="376634"/>
                      <a:pt x="529438" y="381238"/>
                      <a:pt x="527594" y="391369"/>
                    </a:cubicBezTo>
                    <a:cubicBezTo>
                      <a:pt x="526671" y="404262"/>
                      <a:pt x="512837" y="411630"/>
                      <a:pt x="512837" y="411630"/>
                    </a:cubicBezTo>
                    <a:cubicBezTo>
                      <a:pt x="512837" y="411630"/>
                      <a:pt x="509147" y="430970"/>
                      <a:pt x="498080" y="440180"/>
                    </a:cubicBezTo>
                    <a:cubicBezTo>
                      <a:pt x="494391" y="467809"/>
                      <a:pt x="513759" y="470572"/>
                      <a:pt x="529438" y="475176"/>
                    </a:cubicBezTo>
                    <a:cubicBezTo>
                      <a:pt x="555263" y="483465"/>
                      <a:pt x="578320" y="485307"/>
                      <a:pt x="578320" y="518462"/>
                    </a:cubicBezTo>
                    <a:cubicBezTo>
                      <a:pt x="578320" y="525829"/>
                      <a:pt x="543273" y="532276"/>
                      <a:pt x="485168" y="533197"/>
                    </a:cubicBezTo>
                    <a:lnTo>
                      <a:pt x="477789" y="486228"/>
                    </a:lnTo>
                    <a:lnTo>
                      <a:pt x="481478" y="479781"/>
                    </a:lnTo>
                    <a:cubicBezTo>
                      <a:pt x="481478" y="478860"/>
                      <a:pt x="481478" y="477939"/>
                      <a:pt x="480556" y="477939"/>
                    </a:cubicBezTo>
                    <a:lnTo>
                      <a:pt x="471333" y="466888"/>
                    </a:lnTo>
                    <a:cubicBezTo>
                      <a:pt x="470411" y="465967"/>
                      <a:pt x="468566" y="465967"/>
                      <a:pt x="467644" y="466888"/>
                    </a:cubicBezTo>
                    <a:lnTo>
                      <a:pt x="458421" y="477939"/>
                    </a:lnTo>
                    <a:cubicBezTo>
                      <a:pt x="457499" y="477939"/>
                      <a:pt x="457499" y="478860"/>
                      <a:pt x="458421" y="479781"/>
                    </a:cubicBezTo>
                    <a:lnTo>
                      <a:pt x="462110" y="486228"/>
                    </a:lnTo>
                    <a:lnTo>
                      <a:pt x="454732" y="533197"/>
                    </a:lnTo>
                    <a:cubicBezTo>
                      <a:pt x="396627" y="532276"/>
                      <a:pt x="361579" y="525829"/>
                      <a:pt x="361579" y="518462"/>
                    </a:cubicBezTo>
                    <a:cubicBezTo>
                      <a:pt x="361579" y="485307"/>
                      <a:pt x="384637" y="483465"/>
                      <a:pt x="409539" y="475176"/>
                    </a:cubicBezTo>
                    <a:cubicBezTo>
                      <a:pt x="425218" y="470572"/>
                      <a:pt x="444586" y="466888"/>
                      <a:pt x="440897" y="440180"/>
                    </a:cubicBezTo>
                    <a:cubicBezTo>
                      <a:pt x="430752" y="430970"/>
                      <a:pt x="427063" y="411630"/>
                      <a:pt x="427063" y="411630"/>
                    </a:cubicBezTo>
                    <a:cubicBezTo>
                      <a:pt x="427063" y="411630"/>
                      <a:pt x="413228" y="404262"/>
                      <a:pt x="411383" y="391369"/>
                    </a:cubicBezTo>
                    <a:cubicBezTo>
                      <a:pt x="410461" y="381238"/>
                      <a:pt x="415995" y="376634"/>
                      <a:pt x="415995" y="376634"/>
                    </a:cubicBezTo>
                    <a:lnTo>
                      <a:pt x="415995" y="363740"/>
                    </a:lnTo>
                    <a:cubicBezTo>
                      <a:pt x="415995" y="335190"/>
                      <a:pt x="439975" y="312166"/>
                      <a:pt x="469488" y="312166"/>
                    </a:cubicBezTo>
                    <a:close/>
                    <a:moveTo>
                      <a:pt x="107909" y="312166"/>
                    </a:moveTo>
                    <a:cubicBezTo>
                      <a:pt x="138345" y="312166"/>
                      <a:pt x="162325" y="335190"/>
                      <a:pt x="162325" y="363740"/>
                    </a:cubicBezTo>
                    <a:lnTo>
                      <a:pt x="162325" y="376634"/>
                    </a:lnTo>
                    <a:cubicBezTo>
                      <a:pt x="162325" y="376634"/>
                      <a:pt x="167859" y="381238"/>
                      <a:pt x="166937" y="391369"/>
                    </a:cubicBezTo>
                    <a:cubicBezTo>
                      <a:pt x="165092" y="404262"/>
                      <a:pt x="151257" y="411630"/>
                      <a:pt x="151257" y="411630"/>
                    </a:cubicBezTo>
                    <a:cubicBezTo>
                      <a:pt x="151257" y="411630"/>
                      <a:pt x="147568" y="430970"/>
                      <a:pt x="137423" y="440180"/>
                    </a:cubicBezTo>
                    <a:cubicBezTo>
                      <a:pt x="132811" y="467809"/>
                      <a:pt x="152180" y="470572"/>
                      <a:pt x="167859" y="475176"/>
                    </a:cubicBezTo>
                    <a:cubicBezTo>
                      <a:pt x="193684" y="483465"/>
                      <a:pt x="216741" y="485307"/>
                      <a:pt x="216741" y="518462"/>
                    </a:cubicBezTo>
                    <a:cubicBezTo>
                      <a:pt x="216741" y="525829"/>
                      <a:pt x="181693" y="532276"/>
                      <a:pt x="123588" y="533197"/>
                    </a:cubicBezTo>
                    <a:lnTo>
                      <a:pt x="116210" y="486228"/>
                    </a:lnTo>
                    <a:lnTo>
                      <a:pt x="119899" y="479781"/>
                    </a:lnTo>
                    <a:cubicBezTo>
                      <a:pt x="120821" y="478860"/>
                      <a:pt x="119899" y="477939"/>
                      <a:pt x="119899" y="477939"/>
                    </a:cubicBezTo>
                    <a:lnTo>
                      <a:pt x="109754" y="466888"/>
                    </a:lnTo>
                    <a:cubicBezTo>
                      <a:pt x="108832" y="465967"/>
                      <a:pt x="107909" y="465967"/>
                      <a:pt x="106987" y="466888"/>
                    </a:cubicBezTo>
                    <a:lnTo>
                      <a:pt x="96842" y="477939"/>
                    </a:lnTo>
                    <a:cubicBezTo>
                      <a:pt x="96842" y="477939"/>
                      <a:pt x="95919" y="478860"/>
                      <a:pt x="96842" y="479781"/>
                    </a:cubicBezTo>
                    <a:lnTo>
                      <a:pt x="100531" y="486228"/>
                    </a:lnTo>
                    <a:lnTo>
                      <a:pt x="93152" y="533197"/>
                    </a:lnTo>
                    <a:cubicBezTo>
                      <a:pt x="35047" y="532276"/>
                      <a:pt x="0" y="525829"/>
                      <a:pt x="0" y="518462"/>
                    </a:cubicBezTo>
                    <a:cubicBezTo>
                      <a:pt x="0" y="485307"/>
                      <a:pt x="23057" y="483465"/>
                      <a:pt x="48882" y="475176"/>
                    </a:cubicBezTo>
                    <a:cubicBezTo>
                      <a:pt x="64561" y="470572"/>
                      <a:pt x="83929" y="466888"/>
                      <a:pt x="79318" y="440180"/>
                    </a:cubicBezTo>
                    <a:cubicBezTo>
                      <a:pt x="69173" y="430970"/>
                      <a:pt x="65483" y="411630"/>
                      <a:pt x="65483" y="411630"/>
                    </a:cubicBezTo>
                    <a:cubicBezTo>
                      <a:pt x="65483" y="411630"/>
                      <a:pt x="51649" y="404262"/>
                      <a:pt x="49804" y="391369"/>
                    </a:cubicBezTo>
                    <a:cubicBezTo>
                      <a:pt x="48882" y="381238"/>
                      <a:pt x="54416" y="376634"/>
                      <a:pt x="54416" y="376634"/>
                    </a:cubicBezTo>
                    <a:lnTo>
                      <a:pt x="54416" y="363740"/>
                    </a:lnTo>
                    <a:cubicBezTo>
                      <a:pt x="54416" y="335190"/>
                      <a:pt x="78396" y="312166"/>
                      <a:pt x="107909" y="312166"/>
                    </a:cubicBezTo>
                    <a:close/>
                    <a:moveTo>
                      <a:pt x="288717" y="237601"/>
                    </a:moveTo>
                    <a:cubicBezTo>
                      <a:pt x="297024" y="237601"/>
                      <a:pt x="303485" y="244048"/>
                      <a:pt x="303485" y="252338"/>
                    </a:cubicBezTo>
                    <a:lnTo>
                      <a:pt x="303485" y="331547"/>
                    </a:lnTo>
                    <a:lnTo>
                      <a:pt x="384708" y="398782"/>
                    </a:lnTo>
                    <a:cubicBezTo>
                      <a:pt x="390246" y="403387"/>
                      <a:pt x="391169" y="412598"/>
                      <a:pt x="386554" y="419045"/>
                    </a:cubicBezTo>
                    <a:cubicBezTo>
                      <a:pt x="383785" y="421808"/>
                      <a:pt x="379170" y="423650"/>
                      <a:pt x="375478" y="423650"/>
                    </a:cubicBezTo>
                    <a:cubicBezTo>
                      <a:pt x="371786" y="423650"/>
                      <a:pt x="369017" y="422729"/>
                      <a:pt x="366248" y="420887"/>
                    </a:cubicBezTo>
                    <a:lnTo>
                      <a:pt x="288717" y="356415"/>
                    </a:lnTo>
                    <a:lnTo>
                      <a:pt x="212108" y="420887"/>
                    </a:lnTo>
                    <a:cubicBezTo>
                      <a:pt x="205647" y="425492"/>
                      <a:pt x="196417" y="424571"/>
                      <a:pt x="191802" y="419045"/>
                    </a:cubicBezTo>
                    <a:cubicBezTo>
                      <a:pt x="186264" y="412598"/>
                      <a:pt x="187187" y="403387"/>
                      <a:pt x="193648" y="398782"/>
                    </a:cubicBezTo>
                    <a:lnTo>
                      <a:pt x="274872" y="331547"/>
                    </a:lnTo>
                    <a:lnTo>
                      <a:pt x="274872" y="252338"/>
                    </a:lnTo>
                    <a:cubicBezTo>
                      <a:pt x="274872" y="244048"/>
                      <a:pt x="281333" y="237601"/>
                      <a:pt x="288717" y="237601"/>
                    </a:cubicBezTo>
                    <a:close/>
                    <a:moveTo>
                      <a:pt x="288699" y="0"/>
                    </a:moveTo>
                    <a:cubicBezTo>
                      <a:pt x="318213" y="0"/>
                      <a:pt x="343115" y="22103"/>
                      <a:pt x="343115" y="50653"/>
                    </a:cubicBezTo>
                    <a:lnTo>
                      <a:pt x="343115" y="63546"/>
                    </a:lnTo>
                    <a:cubicBezTo>
                      <a:pt x="343115" y="63546"/>
                      <a:pt x="348649" y="68151"/>
                      <a:pt x="346805" y="78282"/>
                    </a:cubicBezTo>
                    <a:cubicBezTo>
                      <a:pt x="345882" y="92096"/>
                      <a:pt x="332048" y="98543"/>
                      <a:pt x="332048" y="98543"/>
                    </a:cubicBezTo>
                    <a:cubicBezTo>
                      <a:pt x="332048" y="98543"/>
                      <a:pt x="328358" y="117883"/>
                      <a:pt x="318213" y="127093"/>
                    </a:cubicBezTo>
                    <a:cubicBezTo>
                      <a:pt x="313602" y="154722"/>
                      <a:pt x="332970" y="157484"/>
                      <a:pt x="348649" y="163010"/>
                    </a:cubicBezTo>
                    <a:cubicBezTo>
                      <a:pt x="374474" y="171299"/>
                      <a:pt x="397531" y="172220"/>
                      <a:pt x="397531" y="206295"/>
                    </a:cubicBezTo>
                    <a:cubicBezTo>
                      <a:pt x="397531" y="212742"/>
                      <a:pt x="362484" y="219189"/>
                      <a:pt x="304379" y="220110"/>
                    </a:cubicBezTo>
                    <a:lnTo>
                      <a:pt x="297000" y="173141"/>
                    </a:lnTo>
                    <a:lnTo>
                      <a:pt x="300689" y="167615"/>
                    </a:lnTo>
                    <a:cubicBezTo>
                      <a:pt x="300689" y="166694"/>
                      <a:pt x="300689" y="165773"/>
                      <a:pt x="300689" y="164852"/>
                    </a:cubicBezTo>
                    <a:lnTo>
                      <a:pt x="290544" y="154722"/>
                    </a:lnTo>
                    <a:cubicBezTo>
                      <a:pt x="289622" y="153801"/>
                      <a:pt x="287777" y="153801"/>
                      <a:pt x="287777" y="154722"/>
                    </a:cubicBezTo>
                    <a:lnTo>
                      <a:pt x="277632" y="164852"/>
                    </a:lnTo>
                    <a:cubicBezTo>
                      <a:pt x="276710" y="165773"/>
                      <a:pt x="276710" y="166694"/>
                      <a:pt x="277632" y="167615"/>
                    </a:cubicBezTo>
                    <a:lnTo>
                      <a:pt x="281321" y="173141"/>
                    </a:lnTo>
                    <a:lnTo>
                      <a:pt x="273943" y="221031"/>
                    </a:lnTo>
                    <a:cubicBezTo>
                      <a:pt x="215838" y="219189"/>
                      <a:pt x="180790" y="212742"/>
                      <a:pt x="180790" y="206295"/>
                    </a:cubicBezTo>
                    <a:cubicBezTo>
                      <a:pt x="180790" y="172220"/>
                      <a:pt x="203848" y="171299"/>
                      <a:pt x="228750" y="163010"/>
                    </a:cubicBezTo>
                    <a:cubicBezTo>
                      <a:pt x="244429" y="157484"/>
                      <a:pt x="264720" y="154722"/>
                      <a:pt x="260108" y="127093"/>
                    </a:cubicBezTo>
                    <a:cubicBezTo>
                      <a:pt x="249963" y="117883"/>
                      <a:pt x="246274" y="98543"/>
                      <a:pt x="246274" y="98543"/>
                    </a:cubicBezTo>
                    <a:cubicBezTo>
                      <a:pt x="246274" y="98543"/>
                      <a:pt x="232439" y="92096"/>
                      <a:pt x="230594" y="78282"/>
                    </a:cubicBezTo>
                    <a:cubicBezTo>
                      <a:pt x="229672" y="68151"/>
                      <a:pt x="235206" y="63546"/>
                      <a:pt x="235206" y="63546"/>
                    </a:cubicBezTo>
                    <a:lnTo>
                      <a:pt x="235206" y="50653"/>
                    </a:lnTo>
                    <a:cubicBezTo>
                      <a:pt x="235206" y="22103"/>
                      <a:pt x="259186" y="0"/>
                      <a:pt x="2886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1639642" y="2564144"/>
              <a:ext cx="2959869" cy="295987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" name="椭圆 2"/>
            <p:cNvSpPr/>
            <p:nvPr/>
          </p:nvSpPr>
          <p:spPr>
            <a:xfrm>
              <a:off x="2048095" y="2972598"/>
              <a:ext cx="2142962" cy="2142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4" name="Oval 30"/>
            <p:cNvSpPr/>
            <p:nvPr/>
          </p:nvSpPr>
          <p:spPr>
            <a:xfrm>
              <a:off x="2865286" y="3737145"/>
              <a:ext cx="508581" cy="5256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146050" y="146050"/>
            <a:ext cx="43611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管理员管理模块</a:t>
            </a:r>
            <a:endParaRPr lang="zh-CN" altLang="en-US" sz="4400" i="1" spc="300" dirty="0">
              <a:solidFill>
                <a:srgbClr val="24C6D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46170" y="3869055"/>
            <a:ext cx="820674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645892" y="855128"/>
            <a:ext cx="5299106" cy="1842632"/>
            <a:chOff x="-245733" y="2497290"/>
            <a:chExt cx="5299106" cy="1842632"/>
          </a:xfrm>
        </p:grpSpPr>
        <p:sp>
          <p:nvSpPr>
            <p:cNvPr id="19" name="文本框 18"/>
            <p:cNvSpPr txBox="1"/>
            <p:nvPr/>
          </p:nvSpPr>
          <p:spPr>
            <a:xfrm>
              <a:off x="-191866" y="2497290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i="1" spc="3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功能设计</a:t>
              </a:r>
              <a:endPara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245733" y="3049602"/>
              <a:ext cx="5299106" cy="12903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添加菜单功能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删除菜单功能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查询所有菜单功能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修改菜单状态功能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⚫      修改菜单信息功能</a:t>
              </a:r>
              <a:endPara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358005" y="320992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i="1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接口设计</a:t>
            </a:r>
            <a:endParaRPr lang="zh-CN" altLang="en-US" sz="2400" i="1" spc="3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335" y="1652599"/>
            <a:ext cx="4026853" cy="3963696"/>
            <a:chOff x="1423535" y="1776424"/>
            <a:chExt cx="4026853" cy="3963696"/>
          </a:xfrm>
        </p:grpSpPr>
        <p:sp>
          <p:nvSpPr>
            <p:cNvPr id="4" name="椭圆 3"/>
            <p:cNvSpPr/>
            <p:nvPr/>
          </p:nvSpPr>
          <p:spPr>
            <a:xfrm>
              <a:off x="1423535" y="2348038"/>
              <a:ext cx="3392082" cy="3392082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Group 5"/>
            <p:cNvGrpSpPr/>
            <p:nvPr/>
          </p:nvGrpSpPr>
          <p:grpSpPr>
            <a:xfrm>
              <a:off x="3701719" y="1776424"/>
              <a:ext cx="1035878" cy="1035878"/>
              <a:chOff x="-345477" y="-834019"/>
              <a:chExt cx="4152900" cy="41529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-345477" y="-834019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Oval 7"/>
              <p:cNvSpPr/>
              <p:nvPr/>
            </p:nvSpPr>
            <p:spPr>
              <a:xfrm>
                <a:off x="934775" y="299753"/>
                <a:ext cx="1902983" cy="1829351"/>
              </a:xfrm>
              <a:custGeom>
                <a:avLst/>
                <a:gdLst>
                  <a:gd name="connsiteX0" fmla="*/ 241391 w 516922"/>
                  <a:gd name="connsiteY0" fmla="*/ 466920 h 496921"/>
                  <a:gd name="connsiteX1" fmla="*/ 374792 w 516922"/>
                  <a:gd name="connsiteY1" fmla="*/ 466920 h 496921"/>
                  <a:gd name="connsiteX2" fmla="*/ 394157 w 516922"/>
                  <a:gd name="connsiteY2" fmla="*/ 492438 h 496921"/>
                  <a:gd name="connsiteX3" fmla="*/ 241391 w 516922"/>
                  <a:gd name="connsiteY3" fmla="*/ 492438 h 496921"/>
                  <a:gd name="connsiteX4" fmla="*/ 45175 w 516922"/>
                  <a:gd name="connsiteY4" fmla="*/ 266910 h 496921"/>
                  <a:gd name="connsiteX5" fmla="*/ 178975 w 516922"/>
                  <a:gd name="connsiteY5" fmla="*/ 266910 h 496921"/>
                  <a:gd name="connsiteX6" fmla="*/ 178975 w 516922"/>
                  <a:gd name="connsiteY6" fmla="*/ 312085 h 496921"/>
                  <a:gd name="connsiteX7" fmla="*/ 45175 w 516922"/>
                  <a:gd name="connsiteY7" fmla="*/ 312085 h 496921"/>
                  <a:gd name="connsiteX8" fmla="*/ 45175 w 516922"/>
                  <a:gd name="connsiteY8" fmla="*/ 167939 h 496921"/>
                  <a:gd name="connsiteX9" fmla="*/ 178975 w 516922"/>
                  <a:gd name="connsiteY9" fmla="*/ 167939 h 496921"/>
                  <a:gd name="connsiteX10" fmla="*/ 178975 w 516922"/>
                  <a:gd name="connsiteY10" fmla="*/ 213114 h 496921"/>
                  <a:gd name="connsiteX11" fmla="*/ 45175 w 516922"/>
                  <a:gd name="connsiteY11" fmla="*/ 213114 h 496921"/>
                  <a:gd name="connsiteX12" fmla="*/ 254150 w 516922"/>
                  <a:gd name="connsiteY12" fmla="*/ 92418 h 496921"/>
                  <a:gd name="connsiteX13" fmla="*/ 497537 w 516922"/>
                  <a:gd name="connsiteY13" fmla="*/ 92418 h 496921"/>
                  <a:gd name="connsiteX14" fmla="*/ 516922 w 516922"/>
                  <a:gd name="connsiteY14" fmla="*/ 111788 h 496921"/>
                  <a:gd name="connsiteX15" fmla="*/ 516922 w 516922"/>
                  <a:gd name="connsiteY15" fmla="*/ 402340 h 496921"/>
                  <a:gd name="connsiteX16" fmla="*/ 497537 w 516922"/>
                  <a:gd name="connsiteY16" fmla="*/ 421710 h 496921"/>
                  <a:gd name="connsiteX17" fmla="*/ 359690 w 516922"/>
                  <a:gd name="connsiteY17" fmla="*/ 421710 h 496921"/>
                  <a:gd name="connsiteX18" fmla="*/ 359690 w 516922"/>
                  <a:gd name="connsiteY18" fmla="*/ 458298 h 496921"/>
                  <a:gd name="connsiteX19" fmla="*/ 254150 w 516922"/>
                  <a:gd name="connsiteY19" fmla="*/ 458298 h 496921"/>
                  <a:gd name="connsiteX20" fmla="*/ 254150 w 516922"/>
                  <a:gd name="connsiteY20" fmla="*/ 382970 h 496921"/>
                  <a:gd name="connsiteX21" fmla="*/ 478152 w 516922"/>
                  <a:gd name="connsiteY21" fmla="*/ 382970 h 496921"/>
                  <a:gd name="connsiteX22" fmla="*/ 478152 w 516922"/>
                  <a:gd name="connsiteY22" fmla="*/ 131158 h 496921"/>
                  <a:gd name="connsiteX23" fmla="*/ 254150 w 516922"/>
                  <a:gd name="connsiteY23" fmla="*/ 131158 h 496921"/>
                  <a:gd name="connsiteX24" fmla="*/ 45175 w 516922"/>
                  <a:gd name="connsiteY24" fmla="*/ 75176 h 496921"/>
                  <a:gd name="connsiteX25" fmla="*/ 178975 w 516922"/>
                  <a:gd name="connsiteY25" fmla="*/ 75176 h 496921"/>
                  <a:gd name="connsiteX26" fmla="*/ 178975 w 516922"/>
                  <a:gd name="connsiteY26" fmla="*/ 120351 h 496921"/>
                  <a:gd name="connsiteX27" fmla="*/ 45175 w 516922"/>
                  <a:gd name="connsiteY27" fmla="*/ 120351 h 496921"/>
                  <a:gd name="connsiteX28" fmla="*/ 28019 w 516922"/>
                  <a:gd name="connsiteY28" fmla="*/ 27965 h 496921"/>
                  <a:gd name="connsiteX29" fmla="*/ 28019 w 516922"/>
                  <a:gd name="connsiteY29" fmla="*/ 466805 h 496921"/>
                  <a:gd name="connsiteX30" fmla="*/ 196130 w 516922"/>
                  <a:gd name="connsiteY30" fmla="*/ 466805 h 496921"/>
                  <a:gd name="connsiteX31" fmla="*/ 196130 w 516922"/>
                  <a:gd name="connsiteY31" fmla="*/ 27965 h 496921"/>
                  <a:gd name="connsiteX32" fmla="*/ 28019 w 516922"/>
                  <a:gd name="connsiteY32" fmla="*/ 0 h 496921"/>
                  <a:gd name="connsiteX33" fmla="*/ 196130 w 516922"/>
                  <a:gd name="connsiteY33" fmla="*/ 0 h 496921"/>
                  <a:gd name="connsiteX34" fmla="*/ 224149 w 516922"/>
                  <a:gd name="connsiteY34" fmla="*/ 27965 h 496921"/>
                  <a:gd name="connsiteX35" fmla="*/ 224149 w 516922"/>
                  <a:gd name="connsiteY35" fmla="*/ 466805 h 496921"/>
                  <a:gd name="connsiteX36" fmla="*/ 196130 w 516922"/>
                  <a:gd name="connsiteY36" fmla="*/ 496921 h 496921"/>
                  <a:gd name="connsiteX37" fmla="*/ 28019 w 516922"/>
                  <a:gd name="connsiteY37" fmla="*/ 496921 h 496921"/>
                  <a:gd name="connsiteX38" fmla="*/ 0 w 516922"/>
                  <a:gd name="connsiteY38" fmla="*/ 466805 h 496921"/>
                  <a:gd name="connsiteX39" fmla="*/ 0 w 516922"/>
                  <a:gd name="connsiteY39" fmla="*/ 27965 h 496921"/>
                  <a:gd name="connsiteX40" fmla="*/ 28019 w 516922"/>
                  <a:gd name="connsiteY40" fmla="*/ 0 h 49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16922" h="496921">
                    <a:moveTo>
                      <a:pt x="241391" y="466920"/>
                    </a:moveTo>
                    <a:lnTo>
                      <a:pt x="374792" y="466920"/>
                    </a:lnTo>
                    <a:lnTo>
                      <a:pt x="394157" y="492438"/>
                    </a:lnTo>
                    <a:lnTo>
                      <a:pt x="241391" y="492438"/>
                    </a:lnTo>
                    <a:close/>
                    <a:moveTo>
                      <a:pt x="45175" y="266910"/>
                    </a:moveTo>
                    <a:lnTo>
                      <a:pt x="178975" y="266910"/>
                    </a:lnTo>
                    <a:lnTo>
                      <a:pt x="178975" y="312085"/>
                    </a:lnTo>
                    <a:lnTo>
                      <a:pt x="45175" y="312085"/>
                    </a:lnTo>
                    <a:close/>
                    <a:moveTo>
                      <a:pt x="45175" y="167939"/>
                    </a:moveTo>
                    <a:lnTo>
                      <a:pt x="178975" y="167939"/>
                    </a:lnTo>
                    <a:lnTo>
                      <a:pt x="178975" y="213114"/>
                    </a:lnTo>
                    <a:lnTo>
                      <a:pt x="45175" y="213114"/>
                    </a:lnTo>
                    <a:close/>
                    <a:moveTo>
                      <a:pt x="254150" y="92418"/>
                    </a:moveTo>
                    <a:lnTo>
                      <a:pt x="497537" y="92418"/>
                    </a:lnTo>
                    <a:cubicBezTo>
                      <a:pt x="508307" y="92418"/>
                      <a:pt x="516922" y="101027"/>
                      <a:pt x="516922" y="111788"/>
                    </a:cubicBezTo>
                    <a:lnTo>
                      <a:pt x="516922" y="402340"/>
                    </a:lnTo>
                    <a:cubicBezTo>
                      <a:pt x="516922" y="413101"/>
                      <a:pt x="508307" y="421710"/>
                      <a:pt x="497537" y="421710"/>
                    </a:cubicBezTo>
                    <a:lnTo>
                      <a:pt x="359690" y="421710"/>
                    </a:lnTo>
                    <a:lnTo>
                      <a:pt x="359690" y="458298"/>
                    </a:lnTo>
                    <a:lnTo>
                      <a:pt x="254150" y="458298"/>
                    </a:lnTo>
                    <a:lnTo>
                      <a:pt x="254150" y="382970"/>
                    </a:lnTo>
                    <a:lnTo>
                      <a:pt x="478152" y="382970"/>
                    </a:lnTo>
                    <a:lnTo>
                      <a:pt x="478152" y="131158"/>
                    </a:lnTo>
                    <a:lnTo>
                      <a:pt x="254150" y="131158"/>
                    </a:lnTo>
                    <a:close/>
                    <a:moveTo>
                      <a:pt x="45175" y="75176"/>
                    </a:moveTo>
                    <a:lnTo>
                      <a:pt x="178975" y="75176"/>
                    </a:lnTo>
                    <a:lnTo>
                      <a:pt x="178975" y="120351"/>
                    </a:lnTo>
                    <a:lnTo>
                      <a:pt x="45175" y="120351"/>
                    </a:lnTo>
                    <a:close/>
                    <a:moveTo>
                      <a:pt x="28019" y="27965"/>
                    </a:moveTo>
                    <a:lnTo>
                      <a:pt x="28019" y="466805"/>
                    </a:lnTo>
                    <a:lnTo>
                      <a:pt x="196130" y="466805"/>
                    </a:lnTo>
                    <a:lnTo>
                      <a:pt x="196130" y="27965"/>
                    </a:lnTo>
                    <a:close/>
                    <a:moveTo>
                      <a:pt x="28019" y="0"/>
                    </a:moveTo>
                    <a:lnTo>
                      <a:pt x="196130" y="0"/>
                    </a:lnTo>
                    <a:cubicBezTo>
                      <a:pt x="211217" y="0"/>
                      <a:pt x="224149" y="12907"/>
                      <a:pt x="224149" y="27965"/>
                    </a:cubicBezTo>
                    <a:lnTo>
                      <a:pt x="224149" y="466805"/>
                    </a:lnTo>
                    <a:cubicBezTo>
                      <a:pt x="224149" y="484014"/>
                      <a:pt x="211217" y="496921"/>
                      <a:pt x="196130" y="496921"/>
                    </a:cubicBezTo>
                    <a:lnTo>
                      <a:pt x="28019" y="496921"/>
                    </a:lnTo>
                    <a:cubicBezTo>
                      <a:pt x="12932" y="496921"/>
                      <a:pt x="0" y="484014"/>
                      <a:pt x="0" y="466805"/>
                    </a:cubicBezTo>
                    <a:lnTo>
                      <a:pt x="0" y="27965"/>
                    </a:lnTo>
                    <a:cubicBezTo>
                      <a:pt x="0" y="12907"/>
                      <a:pt x="12932" y="0"/>
                      <a:pt x="280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grpSp>
          <p:nvGrpSpPr>
            <p:cNvPr id="38" name="Group 12"/>
            <p:cNvGrpSpPr/>
            <p:nvPr/>
          </p:nvGrpSpPr>
          <p:grpSpPr>
            <a:xfrm>
              <a:off x="4414510" y="2884790"/>
              <a:ext cx="1035878" cy="1035878"/>
              <a:chOff x="2512151" y="-1602837"/>
              <a:chExt cx="4152900" cy="41529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512151" y="-1602837"/>
                <a:ext cx="4152900" cy="4152900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45BDD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Oval 14"/>
              <p:cNvSpPr/>
              <p:nvPr/>
            </p:nvSpPr>
            <p:spPr>
              <a:xfrm>
                <a:off x="3514914" y="-337448"/>
                <a:ext cx="1902982" cy="1754503"/>
              </a:xfrm>
              <a:custGeom>
                <a:avLst/>
                <a:gdLst>
                  <a:gd name="connsiteX0" fmla="*/ 469488 w 578320"/>
                  <a:gd name="connsiteY0" fmla="*/ 312166 h 533197"/>
                  <a:gd name="connsiteX1" fmla="*/ 523904 w 578320"/>
                  <a:gd name="connsiteY1" fmla="*/ 363740 h 533197"/>
                  <a:gd name="connsiteX2" fmla="*/ 523904 w 578320"/>
                  <a:gd name="connsiteY2" fmla="*/ 376634 h 533197"/>
                  <a:gd name="connsiteX3" fmla="*/ 527594 w 578320"/>
                  <a:gd name="connsiteY3" fmla="*/ 391369 h 533197"/>
                  <a:gd name="connsiteX4" fmla="*/ 512837 w 578320"/>
                  <a:gd name="connsiteY4" fmla="*/ 411630 h 533197"/>
                  <a:gd name="connsiteX5" fmla="*/ 498080 w 578320"/>
                  <a:gd name="connsiteY5" fmla="*/ 440180 h 533197"/>
                  <a:gd name="connsiteX6" fmla="*/ 529438 w 578320"/>
                  <a:gd name="connsiteY6" fmla="*/ 475176 h 533197"/>
                  <a:gd name="connsiteX7" fmla="*/ 578320 w 578320"/>
                  <a:gd name="connsiteY7" fmla="*/ 518462 h 533197"/>
                  <a:gd name="connsiteX8" fmla="*/ 485168 w 578320"/>
                  <a:gd name="connsiteY8" fmla="*/ 533197 h 533197"/>
                  <a:gd name="connsiteX9" fmla="*/ 477789 w 578320"/>
                  <a:gd name="connsiteY9" fmla="*/ 486228 h 533197"/>
                  <a:gd name="connsiteX10" fmla="*/ 481478 w 578320"/>
                  <a:gd name="connsiteY10" fmla="*/ 479781 h 533197"/>
                  <a:gd name="connsiteX11" fmla="*/ 480556 w 578320"/>
                  <a:gd name="connsiteY11" fmla="*/ 477939 h 533197"/>
                  <a:gd name="connsiteX12" fmla="*/ 471333 w 578320"/>
                  <a:gd name="connsiteY12" fmla="*/ 466888 h 533197"/>
                  <a:gd name="connsiteX13" fmla="*/ 467644 w 578320"/>
                  <a:gd name="connsiteY13" fmla="*/ 466888 h 533197"/>
                  <a:gd name="connsiteX14" fmla="*/ 458421 w 578320"/>
                  <a:gd name="connsiteY14" fmla="*/ 477939 h 533197"/>
                  <a:gd name="connsiteX15" fmla="*/ 458421 w 578320"/>
                  <a:gd name="connsiteY15" fmla="*/ 479781 h 533197"/>
                  <a:gd name="connsiteX16" fmla="*/ 462110 w 578320"/>
                  <a:gd name="connsiteY16" fmla="*/ 486228 h 533197"/>
                  <a:gd name="connsiteX17" fmla="*/ 454732 w 578320"/>
                  <a:gd name="connsiteY17" fmla="*/ 533197 h 533197"/>
                  <a:gd name="connsiteX18" fmla="*/ 361579 w 578320"/>
                  <a:gd name="connsiteY18" fmla="*/ 518462 h 533197"/>
                  <a:gd name="connsiteX19" fmla="*/ 409539 w 578320"/>
                  <a:gd name="connsiteY19" fmla="*/ 475176 h 533197"/>
                  <a:gd name="connsiteX20" fmla="*/ 440897 w 578320"/>
                  <a:gd name="connsiteY20" fmla="*/ 440180 h 533197"/>
                  <a:gd name="connsiteX21" fmla="*/ 427063 w 578320"/>
                  <a:gd name="connsiteY21" fmla="*/ 411630 h 533197"/>
                  <a:gd name="connsiteX22" fmla="*/ 411383 w 578320"/>
                  <a:gd name="connsiteY22" fmla="*/ 391369 h 533197"/>
                  <a:gd name="connsiteX23" fmla="*/ 415995 w 578320"/>
                  <a:gd name="connsiteY23" fmla="*/ 376634 h 533197"/>
                  <a:gd name="connsiteX24" fmla="*/ 415995 w 578320"/>
                  <a:gd name="connsiteY24" fmla="*/ 363740 h 533197"/>
                  <a:gd name="connsiteX25" fmla="*/ 469488 w 578320"/>
                  <a:gd name="connsiteY25" fmla="*/ 312166 h 533197"/>
                  <a:gd name="connsiteX26" fmla="*/ 107909 w 578320"/>
                  <a:gd name="connsiteY26" fmla="*/ 312166 h 533197"/>
                  <a:gd name="connsiteX27" fmla="*/ 162325 w 578320"/>
                  <a:gd name="connsiteY27" fmla="*/ 363740 h 533197"/>
                  <a:gd name="connsiteX28" fmla="*/ 162325 w 578320"/>
                  <a:gd name="connsiteY28" fmla="*/ 376634 h 533197"/>
                  <a:gd name="connsiteX29" fmla="*/ 166937 w 578320"/>
                  <a:gd name="connsiteY29" fmla="*/ 391369 h 533197"/>
                  <a:gd name="connsiteX30" fmla="*/ 151257 w 578320"/>
                  <a:gd name="connsiteY30" fmla="*/ 411630 h 533197"/>
                  <a:gd name="connsiteX31" fmla="*/ 137423 w 578320"/>
                  <a:gd name="connsiteY31" fmla="*/ 440180 h 533197"/>
                  <a:gd name="connsiteX32" fmla="*/ 167859 w 578320"/>
                  <a:gd name="connsiteY32" fmla="*/ 475176 h 533197"/>
                  <a:gd name="connsiteX33" fmla="*/ 216741 w 578320"/>
                  <a:gd name="connsiteY33" fmla="*/ 518462 h 533197"/>
                  <a:gd name="connsiteX34" fmla="*/ 123588 w 578320"/>
                  <a:gd name="connsiteY34" fmla="*/ 533197 h 533197"/>
                  <a:gd name="connsiteX35" fmla="*/ 116210 w 578320"/>
                  <a:gd name="connsiteY35" fmla="*/ 486228 h 533197"/>
                  <a:gd name="connsiteX36" fmla="*/ 119899 w 578320"/>
                  <a:gd name="connsiteY36" fmla="*/ 479781 h 533197"/>
                  <a:gd name="connsiteX37" fmla="*/ 119899 w 578320"/>
                  <a:gd name="connsiteY37" fmla="*/ 477939 h 533197"/>
                  <a:gd name="connsiteX38" fmla="*/ 109754 w 578320"/>
                  <a:gd name="connsiteY38" fmla="*/ 466888 h 533197"/>
                  <a:gd name="connsiteX39" fmla="*/ 106987 w 578320"/>
                  <a:gd name="connsiteY39" fmla="*/ 466888 h 533197"/>
                  <a:gd name="connsiteX40" fmla="*/ 96842 w 578320"/>
                  <a:gd name="connsiteY40" fmla="*/ 477939 h 533197"/>
                  <a:gd name="connsiteX41" fmla="*/ 96842 w 578320"/>
                  <a:gd name="connsiteY41" fmla="*/ 479781 h 533197"/>
                  <a:gd name="connsiteX42" fmla="*/ 100531 w 578320"/>
                  <a:gd name="connsiteY42" fmla="*/ 486228 h 533197"/>
                  <a:gd name="connsiteX43" fmla="*/ 93152 w 578320"/>
                  <a:gd name="connsiteY43" fmla="*/ 533197 h 533197"/>
                  <a:gd name="connsiteX44" fmla="*/ 0 w 578320"/>
                  <a:gd name="connsiteY44" fmla="*/ 518462 h 533197"/>
                  <a:gd name="connsiteX45" fmla="*/ 48882 w 578320"/>
                  <a:gd name="connsiteY45" fmla="*/ 475176 h 533197"/>
                  <a:gd name="connsiteX46" fmla="*/ 79318 w 578320"/>
                  <a:gd name="connsiteY46" fmla="*/ 440180 h 533197"/>
                  <a:gd name="connsiteX47" fmla="*/ 65483 w 578320"/>
                  <a:gd name="connsiteY47" fmla="*/ 411630 h 533197"/>
                  <a:gd name="connsiteX48" fmla="*/ 49804 w 578320"/>
                  <a:gd name="connsiteY48" fmla="*/ 391369 h 533197"/>
                  <a:gd name="connsiteX49" fmla="*/ 54416 w 578320"/>
                  <a:gd name="connsiteY49" fmla="*/ 376634 h 533197"/>
                  <a:gd name="connsiteX50" fmla="*/ 54416 w 578320"/>
                  <a:gd name="connsiteY50" fmla="*/ 363740 h 533197"/>
                  <a:gd name="connsiteX51" fmla="*/ 107909 w 578320"/>
                  <a:gd name="connsiteY51" fmla="*/ 312166 h 533197"/>
                  <a:gd name="connsiteX52" fmla="*/ 288717 w 578320"/>
                  <a:gd name="connsiteY52" fmla="*/ 237601 h 533197"/>
                  <a:gd name="connsiteX53" fmla="*/ 303485 w 578320"/>
                  <a:gd name="connsiteY53" fmla="*/ 252338 h 533197"/>
                  <a:gd name="connsiteX54" fmla="*/ 303485 w 578320"/>
                  <a:gd name="connsiteY54" fmla="*/ 331547 h 533197"/>
                  <a:gd name="connsiteX55" fmla="*/ 384708 w 578320"/>
                  <a:gd name="connsiteY55" fmla="*/ 398782 h 533197"/>
                  <a:gd name="connsiteX56" fmla="*/ 386554 w 578320"/>
                  <a:gd name="connsiteY56" fmla="*/ 419045 h 533197"/>
                  <a:gd name="connsiteX57" fmla="*/ 375478 w 578320"/>
                  <a:gd name="connsiteY57" fmla="*/ 423650 h 533197"/>
                  <a:gd name="connsiteX58" fmla="*/ 366248 w 578320"/>
                  <a:gd name="connsiteY58" fmla="*/ 420887 h 533197"/>
                  <a:gd name="connsiteX59" fmla="*/ 288717 w 578320"/>
                  <a:gd name="connsiteY59" fmla="*/ 356415 h 533197"/>
                  <a:gd name="connsiteX60" fmla="*/ 212108 w 578320"/>
                  <a:gd name="connsiteY60" fmla="*/ 420887 h 533197"/>
                  <a:gd name="connsiteX61" fmla="*/ 191802 w 578320"/>
                  <a:gd name="connsiteY61" fmla="*/ 419045 h 533197"/>
                  <a:gd name="connsiteX62" fmla="*/ 193648 w 578320"/>
                  <a:gd name="connsiteY62" fmla="*/ 398782 h 533197"/>
                  <a:gd name="connsiteX63" fmla="*/ 274872 w 578320"/>
                  <a:gd name="connsiteY63" fmla="*/ 331547 h 533197"/>
                  <a:gd name="connsiteX64" fmla="*/ 274872 w 578320"/>
                  <a:gd name="connsiteY64" fmla="*/ 252338 h 533197"/>
                  <a:gd name="connsiteX65" fmla="*/ 288717 w 578320"/>
                  <a:gd name="connsiteY65" fmla="*/ 237601 h 533197"/>
                  <a:gd name="connsiteX66" fmla="*/ 288699 w 578320"/>
                  <a:gd name="connsiteY66" fmla="*/ 0 h 533197"/>
                  <a:gd name="connsiteX67" fmla="*/ 343115 w 578320"/>
                  <a:gd name="connsiteY67" fmla="*/ 50653 h 533197"/>
                  <a:gd name="connsiteX68" fmla="*/ 343115 w 578320"/>
                  <a:gd name="connsiteY68" fmla="*/ 63546 h 533197"/>
                  <a:gd name="connsiteX69" fmla="*/ 346805 w 578320"/>
                  <a:gd name="connsiteY69" fmla="*/ 78282 h 533197"/>
                  <a:gd name="connsiteX70" fmla="*/ 332048 w 578320"/>
                  <a:gd name="connsiteY70" fmla="*/ 98543 h 533197"/>
                  <a:gd name="connsiteX71" fmla="*/ 318213 w 578320"/>
                  <a:gd name="connsiteY71" fmla="*/ 127093 h 533197"/>
                  <a:gd name="connsiteX72" fmla="*/ 348649 w 578320"/>
                  <a:gd name="connsiteY72" fmla="*/ 163010 h 533197"/>
                  <a:gd name="connsiteX73" fmla="*/ 397531 w 578320"/>
                  <a:gd name="connsiteY73" fmla="*/ 206295 h 533197"/>
                  <a:gd name="connsiteX74" fmla="*/ 304379 w 578320"/>
                  <a:gd name="connsiteY74" fmla="*/ 220110 h 533197"/>
                  <a:gd name="connsiteX75" fmla="*/ 297000 w 578320"/>
                  <a:gd name="connsiteY75" fmla="*/ 173141 h 533197"/>
                  <a:gd name="connsiteX76" fmla="*/ 300689 w 578320"/>
                  <a:gd name="connsiteY76" fmla="*/ 167615 h 533197"/>
                  <a:gd name="connsiteX77" fmla="*/ 300689 w 578320"/>
                  <a:gd name="connsiteY77" fmla="*/ 164852 h 533197"/>
                  <a:gd name="connsiteX78" fmla="*/ 290544 w 578320"/>
                  <a:gd name="connsiteY78" fmla="*/ 154722 h 533197"/>
                  <a:gd name="connsiteX79" fmla="*/ 287777 w 578320"/>
                  <a:gd name="connsiteY79" fmla="*/ 154722 h 533197"/>
                  <a:gd name="connsiteX80" fmla="*/ 277632 w 578320"/>
                  <a:gd name="connsiteY80" fmla="*/ 164852 h 533197"/>
                  <a:gd name="connsiteX81" fmla="*/ 277632 w 578320"/>
                  <a:gd name="connsiteY81" fmla="*/ 167615 h 533197"/>
                  <a:gd name="connsiteX82" fmla="*/ 281321 w 578320"/>
                  <a:gd name="connsiteY82" fmla="*/ 173141 h 533197"/>
                  <a:gd name="connsiteX83" fmla="*/ 273943 w 578320"/>
                  <a:gd name="connsiteY83" fmla="*/ 221031 h 533197"/>
                  <a:gd name="connsiteX84" fmla="*/ 180790 w 578320"/>
                  <a:gd name="connsiteY84" fmla="*/ 206295 h 533197"/>
                  <a:gd name="connsiteX85" fmla="*/ 228750 w 578320"/>
                  <a:gd name="connsiteY85" fmla="*/ 163010 h 533197"/>
                  <a:gd name="connsiteX86" fmla="*/ 260108 w 578320"/>
                  <a:gd name="connsiteY86" fmla="*/ 127093 h 533197"/>
                  <a:gd name="connsiteX87" fmla="*/ 246274 w 578320"/>
                  <a:gd name="connsiteY87" fmla="*/ 98543 h 533197"/>
                  <a:gd name="connsiteX88" fmla="*/ 230594 w 578320"/>
                  <a:gd name="connsiteY88" fmla="*/ 78282 h 533197"/>
                  <a:gd name="connsiteX89" fmla="*/ 235206 w 578320"/>
                  <a:gd name="connsiteY89" fmla="*/ 63546 h 533197"/>
                  <a:gd name="connsiteX90" fmla="*/ 235206 w 578320"/>
                  <a:gd name="connsiteY90" fmla="*/ 50653 h 533197"/>
                  <a:gd name="connsiteX91" fmla="*/ 288699 w 578320"/>
                  <a:gd name="connsiteY9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578320" h="533197">
                    <a:moveTo>
                      <a:pt x="469488" y="312166"/>
                    </a:moveTo>
                    <a:cubicBezTo>
                      <a:pt x="499002" y="312166"/>
                      <a:pt x="523904" y="335190"/>
                      <a:pt x="523904" y="363740"/>
                    </a:cubicBezTo>
                    <a:lnTo>
                      <a:pt x="523904" y="376634"/>
                    </a:lnTo>
                    <a:cubicBezTo>
                      <a:pt x="523904" y="376634"/>
                      <a:pt x="529438" y="381238"/>
                      <a:pt x="527594" y="391369"/>
                    </a:cubicBezTo>
                    <a:cubicBezTo>
                      <a:pt x="526671" y="404262"/>
                      <a:pt x="512837" y="411630"/>
                      <a:pt x="512837" y="411630"/>
                    </a:cubicBezTo>
                    <a:cubicBezTo>
                      <a:pt x="512837" y="411630"/>
                      <a:pt x="509147" y="430970"/>
                      <a:pt x="498080" y="440180"/>
                    </a:cubicBezTo>
                    <a:cubicBezTo>
                      <a:pt x="494391" y="467809"/>
                      <a:pt x="513759" y="470572"/>
                      <a:pt x="529438" y="475176"/>
                    </a:cubicBezTo>
                    <a:cubicBezTo>
                      <a:pt x="555263" y="483465"/>
                      <a:pt x="578320" y="485307"/>
                      <a:pt x="578320" y="518462"/>
                    </a:cubicBezTo>
                    <a:cubicBezTo>
                      <a:pt x="578320" y="525829"/>
                      <a:pt x="543273" y="532276"/>
                      <a:pt x="485168" y="533197"/>
                    </a:cubicBezTo>
                    <a:lnTo>
                      <a:pt x="477789" y="486228"/>
                    </a:lnTo>
                    <a:lnTo>
                      <a:pt x="481478" y="479781"/>
                    </a:lnTo>
                    <a:cubicBezTo>
                      <a:pt x="481478" y="478860"/>
                      <a:pt x="481478" y="477939"/>
                      <a:pt x="480556" y="477939"/>
                    </a:cubicBezTo>
                    <a:lnTo>
                      <a:pt x="471333" y="466888"/>
                    </a:lnTo>
                    <a:cubicBezTo>
                      <a:pt x="470411" y="465967"/>
                      <a:pt x="468566" y="465967"/>
                      <a:pt x="467644" y="466888"/>
                    </a:cubicBezTo>
                    <a:lnTo>
                      <a:pt x="458421" y="477939"/>
                    </a:lnTo>
                    <a:cubicBezTo>
                      <a:pt x="457499" y="477939"/>
                      <a:pt x="457499" y="478860"/>
                      <a:pt x="458421" y="479781"/>
                    </a:cubicBezTo>
                    <a:lnTo>
                      <a:pt x="462110" y="486228"/>
                    </a:lnTo>
                    <a:lnTo>
                      <a:pt x="454732" y="533197"/>
                    </a:lnTo>
                    <a:cubicBezTo>
                      <a:pt x="396627" y="532276"/>
                      <a:pt x="361579" y="525829"/>
                      <a:pt x="361579" y="518462"/>
                    </a:cubicBezTo>
                    <a:cubicBezTo>
                      <a:pt x="361579" y="485307"/>
                      <a:pt x="384637" y="483465"/>
                      <a:pt x="409539" y="475176"/>
                    </a:cubicBezTo>
                    <a:cubicBezTo>
                      <a:pt x="425218" y="470572"/>
                      <a:pt x="444586" y="466888"/>
                      <a:pt x="440897" y="440180"/>
                    </a:cubicBezTo>
                    <a:cubicBezTo>
                      <a:pt x="430752" y="430970"/>
                      <a:pt x="427063" y="411630"/>
                      <a:pt x="427063" y="411630"/>
                    </a:cubicBezTo>
                    <a:cubicBezTo>
                      <a:pt x="427063" y="411630"/>
                      <a:pt x="413228" y="404262"/>
                      <a:pt x="411383" y="391369"/>
                    </a:cubicBezTo>
                    <a:cubicBezTo>
                      <a:pt x="410461" y="381238"/>
                      <a:pt x="415995" y="376634"/>
                      <a:pt x="415995" y="376634"/>
                    </a:cubicBezTo>
                    <a:lnTo>
                      <a:pt x="415995" y="363740"/>
                    </a:lnTo>
                    <a:cubicBezTo>
                      <a:pt x="415995" y="335190"/>
                      <a:pt x="439975" y="312166"/>
                      <a:pt x="469488" y="312166"/>
                    </a:cubicBezTo>
                    <a:close/>
                    <a:moveTo>
                      <a:pt x="107909" y="312166"/>
                    </a:moveTo>
                    <a:cubicBezTo>
                      <a:pt x="138345" y="312166"/>
                      <a:pt x="162325" y="335190"/>
                      <a:pt x="162325" y="363740"/>
                    </a:cubicBezTo>
                    <a:lnTo>
                      <a:pt x="162325" y="376634"/>
                    </a:lnTo>
                    <a:cubicBezTo>
                      <a:pt x="162325" y="376634"/>
                      <a:pt x="167859" y="381238"/>
                      <a:pt x="166937" y="391369"/>
                    </a:cubicBezTo>
                    <a:cubicBezTo>
                      <a:pt x="165092" y="404262"/>
                      <a:pt x="151257" y="411630"/>
                      <a:pt x="151257" y="411630"/>
                    </a:cubicBezTo>
                    <a:cubicBezTo>
                      <a:pt x="151257" y="411630"/>
                      <a:pt x="147568" y="430970"/>
                      <a:pt x="137423" y="440180"/>
                    </a:cubicBezTo>
                    <a:cubicBezTo>
                      <a:pt x="132811" y="467809"/>
                      <a:pt x="152180" y="470572"/>
                      <a:pt x="167859" y="475176"/>
                    </a:cubicBezTo>
                    <a:cubicBezTo>
                      <a:pt x="193684" y="483465"/>
                      <a:pt x="216741" y="485307"/>
                      <a:pt x="216741" y="518462"/>
                    </a:cubicBezTo>
                    <a:cubicBezTo>
                      <a:pt x="216741" y="525829"/>
                      <a:pt x="181693" y="532276"/>
                      <a:pt x="123588" y="533197"/>
                    </a:cubicBezTo>
                    <a:lnTo>
                      <a:pt x="116210" y="486228"/>
                    </a:lnTo>
                    <a:lnTo>
                      <a:pt x="119899" y="479781"/>
                    </a:lnTo>
                    <a:cubicBezTo>
                      <a:pt x="120821" y="478860"/>
                      <a:pt x="119899" y="477939"/>
                      <a:pt x="119899" y="477939"/>
                    </a:cubicBezTo>
                    <a:lnTo>
                      <a:pt x="109754" y="466888"/>
                    </a:lnTo>
                    <a:cubicBezTo>
                      <a:pt x="108832" y="465967"/>
                      <a:pt x="107909" y="465967"/>
                      <a:pt x="106987" y="466888"/>
                    </a:cubicBezTo>
                    <a:lnTo>
                      <a:pt x="96842" y="477939"/>
                    </a:lnTo>
                    <a:cubicBezTo>
                      <a:pt x="96842" y="477939"/>
                      <a:pt x="95919" y="478860"/>
                      <a:pt x="96842" y="479781"/>
                    </a:cubicBezTo>
                    <a:lnTo>
                      <a:pt x="100531" y="486228"/>
                    </a:lnTo>
                    <a:lnTo>
                      <a:pt x="93152" y="533197"/>
                    </a:lnTo>
                    <a:cubicBezTo>
                      <a:pt x="35047" y="532276"/>
                      <a:pt x="0" y="525829"/>
                      <a:pt x="0" y="518462"/>
                    </a:cubicBezTo>
                    <a:cubicBezTo>
                      <a:pt x="0" y="485307"/>
                      <a:pt x="23057" y="483465"/>
                      <a:pt x="48882" y="475176"/>
                    </a:cubicBezTo>
                    <a:cubicBezTo>
                      <a:pt x="64561" y="470572"/>
                      <a:pt x="83929" y="466888"/>
                      <a:pt x="79318" y="440180"/>
                    </a:cubicBezTo>
                    <a:cubicBezTo>
                      <a:pt x="69173" y="430970"/>
                      <a:pt x="65483" y="411630"/>
                      <a:pt x="65483" y="411630"/>
                    </a:cubicBezTo>
                    <a:cubicBezTo>
                      <a:pt x="65483" y="411630"/>
                      <a:pt x="51649" y="404262"/>
                      <a:pt x="49804" y="391369"/>
                    </a:cubicBezTo>
                    <a:cubicBezTo>
                      <a:pt x="48882" y="381238"/>
                      <a:pt x="54416" y="376634"/>
                      <a:pt x="54416" y="376634"/>
                    </a:cubicBezTo>
                    <a:lnTo>
                      <a:pt x="54416" y="363740"/>
                    </a:lnTo>
                    <a:cubicBezTo>
                      <a:pt x="54416" y="335190"/>
                      <a:pt x="78396" y="312166"/>
                      <a:pt x="107909" y="312166"/>
                    </a:cubicBezTo>
                    <a:close/>
                    <a:moveTo>
                      <a:pt x="288717" y="237601"/>
                    </a:moveTo>
                    <a:cubicBezTo>
                      <a:pt x="297024" y="237601"/>
                      <a:pt x="303485" y="244048"/>
                      <a:pt x="303485" y="252338"/>
                    </a:cubicBezTo>
                    <a:lnTo>
                      <a:pt x="303485" y="331547"/>
                    </a:lnTo>
                    <a:lnTo>
                      <a:pt x="384708" y="398782"/>
                    </a:lnTo>
                    <a:cubicBezTo>
                      <a:pt x="390246" y="403387"/>
                      <a:pt x="391169" y="412598"/>
                      <a:pt x="386554" y="419045"/>
                    </a:cubicBezTo>
                    <a:cubicBezTo>
                      <a:pt x="383785" y="421808"/>
                      <a:pt x="379170" y="423650"/>
                      <a:pt x="375478" y="423650"/>
                    </a:cubicBezTo>
                    <a:cubicBezTo>
                      <a:pt x="371786" y="423650"/>
                      <a:pt x="369017" y="422729"/>
                      <a:pt x="366248" y="420887"/>
                    </a:cubicBezTo>
                    <a:lnTo>
                      <a:pt x="288717" y="356415"/>
                    </a:lnTo>
                    <a:lnTo>
                      <a:pt x="212108" y="420887"/>
                    </a:lnTo>
                    <a:cubicBezTo>
                      <a:pt x="205647" y="425492"/>
                      <a:pt x="196417" y="424571"/>
                      <a:pt x="191802" y="419045"/>
                    </a:cubicBezTo>
                    <a:cubicBezTo>
                      <a:pt x="186264" y="412598"/>
                      <a:pt x="187187" y="403387"/>
                      <a:pt x="193648" y="398782"/>
                    </a:cubicBezTo>
                    <a:lnTo>
                      <a:pt x="274872" y="331547"/>
                    </a:lnTo>
                    <a:lnTo>
                      <a:pt x="274872" y="252338"/>
                    </a:lnTo>
                    <a:cubicBezTo>
                      <a:pt x="274872" y="244048"/>
                      <a:pt x="281333" y="237601"/>
                      <a:pt x="288717" y="237601"/>
                    </a:cubicBezTo>
                    <a:close/>
                    <a:moveTo>
                      <a:pt x="288699" y="0"/>
                    </a:moveTo>
                    <a:cubicBezTo>
                      <a:pt x="318213" y="0"/>
                      <a:pt x="343115" y="22103"/>
                      <a:pt x="343115" y="50653"/>
                    </a:cubicBezTo>
                    <a:lnTo>
                      <a:pt x="343115" y="63546"/>
                    </a:lnTo>
                    <a:cubicBezTo>
                      <a:pt x="343115" y="63546"/>
                      <a:pt x="348649" y="68151"/>
                      <a:pt x="346805" y="78282"/>
                    </a:cubicBezTo>
                    <a:cubicBezTo>
                      <a:pt x="345882" y="92096"/>
                      <a:pt x="332048" y="98543"/>
                      <a:pt x="332048" y="98543"/>
                    </a:cubicBezTo>
                    <a:cubicBezTo>
                      <a:pt x="332048" y="98543"/>
                      <a:pt x="328358" y="117883"/>
                      <a:pt x="318213" y="127093"/>
                    </a:cubicBezTo>
                    <a:cubicBezTo>
                      <a:pt x="313602" y="154722"/>
                      <a:pt x="332970" y="157484"/>
                      <a:pt x="348649" y="163010"/>
                    </a:cubicBezTo>
                    <a:cubicBezTo>
                      <a:pt x="374474" y="171299"/>
                      <a:pt x="397531" y="172220"/>
                      <a:pt x="397531" y="206295"/>
                    </a:cubicBezTo>
                    <a:cubicBezTo>
                      <a:pt x="397531" y="212742"/>
                      <a:pt x="362484" y="219189"/>
                      <a:pt x="304379" y="220110"/>
                    </a:cubicBezTo>
                    <a:lnTo>
                      <a:pt x="297000" y="173141"/>
                    </a:lnTo>
                    <a:lnTo>
                      <a:pt x="300689" y="167615"/>
                    </a:lnTo>
                    <a:cubicBezTo>
                      <a:pt x="300689" y="166694"/>
                      <a:pt x="300689" y="165773"/>
                      <a:pt x="300689" y="164852"/>
                    </a:cubicBezTo>
                    <a:lnTo>
                      <a:pt x="290544" y="154722"/>
                    </a:lnTo>
                    <a:cubicBezTo>
                      <a:pt x="289622" y="153801"/>
                      <a:pt x="287777" y="153801"/>
                      <a:pt x="287777" y="154722"/>
                    </a:cubicBezTo>
                    <a:lnTo>
                      <a:pt x="277632" y="164852"/>
                    </a:lnTo>
                    <a:cubicBezTo>
                      <a:pt x="276710" y="165773"/>
                      <a:pt x="276710" y="166694"/>
                      <a:pt x="277632" y="167615"/>
                    </a:cubicBezTo>
                    <a:lnTo>
                      <a:pt x="281321" y="173141"/>
                    </a:lnTo>
                    <a:lnTo>
                      <a:pt x="273943" y="221031"/>
                    </a:lnTo>
                    <a:cubicBezTo>
                      <a:pt x="215838" y="219189"/>
                      <a:pt x="180790" y="212742"/>
                      <a:pt x="180790" y="206295"/>
                    </a:cubicBezTo>
                    <a:cubicBezTo>
                      <a:pt x="180790" y="172220"/>
                      <a:pt x="203848" y="171299"/>
                      <a:pt x="228750" y="163010"/>
                    </a:cubicBezTo>
                    <a:cubicBezTo>
                      <a:pt x="244429" y="157484"/>
                      <a:pt x="264720" y="154722"/>
                      <a:pt x="260108" y="127093"/>
                    </a:cubicBezTo>
                    <a:cubicBezTo>
                      <a:pt x="249963" y="117883"/>
                      <a:pt x="246274" y="98543"/>
                      <a:pt x="246274" y="98543"/>
                    </a:cubicBezTo>
                    <a:cubicBezTo>
                      <a:pt x="246274" y="98543"/>
                      <a:pt x="232439" y="92096"/>
                      <a:pt x="230594" y="78282"/>
                    </a:cubicBezTo>
                    <a:cubicBezTo>
                      <a:pt x="229672" y="68151"/>
                      <a:pt x="235206" y="63546"/>
                      <a:pt x="235206" y="63546"/>
                    </a:cubicBezTo>
                    <a:lnTo>
                      <a:pt x="235206" y="50653"/>
                    </a:lnTo>
                    <a:cubicBezTo>
                      <a:pt x="235206" y="22103"/>
                      <a:pt x="259186" y="0"/>
                      <a:pt x="2886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46100" dist="190500" dir="66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i="1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1639642" y="2564144"/>
              <a:ext cx="2959869" cy="295987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" name="椭圆 2"/>
            <p:cNvSpPr/>
            <p:nvPr/>
          </p:nvSpPr>
          <p:spPr>
            <a:xfrm>
              <a:off x="2048095" y="2972598"/>
              <a:ext cx="2142962" cy="2142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/>
            </a:p>
          </p:txBody>
        </p:sp>
        <p:sp>
          <p:nvSpPr>
            <p:cNvPr id="34" name="Oval 30"/>
            <p:cNvSpPr/>
            <p:nvPr/>
          </p:nvSpPr>
          <p:spPr>
            <a:xfrm>
              <a:off x="2865286" y="3737145"/>
              <a:ext cx="508581" cy="5256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146050" y="146050"/>
            <a:ext cx="37642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菜单管理模块</a:t>
            </a:r>
            <a:endParaRPr lang="zh-CN" altLang="en-US" sz="4400" i="1" spc="300" dirty="0">
              <a:solidFill>
                <a:srgbClr val="24C6D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72510" y="3818255"/>
            <a:ext cx="8229600" cy="1889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80130" y="5729605"/>
            <a:ext cx="822198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5234F">
                  <a:alpha val="0"/>
                </a:srgbClr>
              </a:gs>
              <a:gs pos="100000">
                <a:srgbClr val="15234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-2219860" y="-1193324"/>
            <a:ext cx="4734460" cy="5845933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45BD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9698133" y="3110524"/>
            <a:ext cx="4563010" cy="5634237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45BD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76451" y="2674838"/>
            <a:ext cx="8039100" cy="12464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5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感谢您的观看</a:t>
            </a:r>
            <a:endParaRPr lang="zh-CN" altLang="en-US" sz="75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14600" y="4023437"/>
            <a:ext cx="7162800" cy="6297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ngsana New" panose="02020603050405020304" pitchFamily="18" charset="-34"/>
              </a:rPr>
              <a:t>please do not </a:t>
            </a:r>
            <a:r>
              <a:rPr lang="en-US" altLang="zh-CN" sz="1400" i="1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ngsana New" panose="02020603050405020304" pitchFamily="18" charset="-34"/>
              </a:rPr>
              <a:t>copyFor</a:t>
            </a:r>
            <a:r>
              <a:rPr lang="en-US" altLang="zh-CN" sz="1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ngsana New" panose="02020603050405020304" pitchFamily="18" charset="-34"/>
              </a:rPr>
              <a:t> the benefit of you, </a:t>
            </a:r>
            <a:r>
              <a:rPr lang="en-US" altLang="zh-CN" sz="1400" i="1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ngsana New" panose="02020603050405020304" pitchFamily="18" charset="-34"/>
              </a:rPr>
              <a:t>Baotu</a:t>
            </a:r>
            <a:r>
              <a:rPr lang="en-US" altLang="zh-CN" sz="1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ngsana New" panose="02020603050405020304" pitchFamily="18" charset="-34"/>
              </a:rPr>
              <a:t> Network and the original creator, please do not </a:t>
            </a:r>
            <a:r>
              <a:rPr lang="en-US" altLang="zh-CN" sz="1400" i="1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ngsana New" panose="02020603050405020304" pitchFamily="18" charset="-34"/>
              </a:rPr>
              <a:t>copyFor</a:t>
            </a:r>
            <a:r>
              <a:rPr lang="en-US" altLang="zh-CN" sz="1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ngsana New" panose="02020603050405020304" pitchFamily="18" charset="-34"/>
              </a:rPr>
              <a:t> the benefit of you</a:t>
            </a:r>
            <a:endParaRPr lang="en-US" altLang="zh-CN" sz="1400" i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ngsana New" panose="02020603050405020304" pitchFamily="18" charset="-3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30918" y="5114657"/>
            <a:ext cx="313016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优</a:t>
            </a:r>
            <a:r>
              <a:rPr lang="zh-CN" altLang="en-US" sz="2400" i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品</a:t>
            </a:r>
            <a:r>
              <a:rPr lang="en-US" altLang="zh-CN" sz="2400" i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PPT</a:t>
            </a:r>
            <a:endParaRPr lang="zh-CN" altLang="en-US" sz="24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81504" y="203406"/>
            <a:ext cx="428979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600" i="1" spc="300" dirty="0" smtClean="0">
                <a:solidFill>
                  <a:srgbClr val="15234F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Arial" panose="020B0604020202020204" pitchFamily="34" charset="0"/>
              </a:rPr>
              <a:t>www.ypppt.com</a:t>
            </a:r>
            <a:endParaRPr lang="zh-CN" altLang="en-US" sz="1600" i="1" spc="300" dirty="0">
              <a:solidFill>
                <a:srgbClr val="15234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6" name="Oval 1"/>
          <p:cNvSpPr/>
          <p:nvPr/>
        </p:nvSpPr>
        <p:spPr>
          <a:xfrm flipH="1">
            <a:off x="342899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/>
          </a:p>
        </p:txBody>
      </p:sp>
      <p:sp>
        <p:nvSpPr>
          <p:cNvPr id="17" name="Oval 13"/>
          <p:cNvSpPr/>
          <p:nvPr/>
        </p:nvSpPr>
        <p:spPr>
          <a:xfrm>
            <a:off x="825498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5234F">
                  <a:alpha val="0"/>
                </a:srgbClr>
              </a:gs>
              <a:gs pos="100000">
                <a:srgbClr val="15234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867596" y="0"/>
            <a:ext cx="6241670" cy="5016500"/>
          </a:xfrm>
          <a:custGeom>
            <a:avLst/>
            <a:gdLst>
              <a:gd name="connsiteX0" fmla="*/ 2221808 w 6241670"/>
              <a:gd name="connsiteY0" fmla="*/ 0 h 5016500"/>
              <a:gd name="connsiteX1" fmla="*/ 3679362 w 6241670"/>
              <a:gd name="connsiteY1" fmla="*/ 0 h 5016500"/>
              <a:gd name="connsiteX2" fmla="*/ 4784116 w 6241670"/>
              <a:gd name="connsiteY2" fmla="*/ 0 h 5016500"/>
              <a:gd name="connsiteX3" fmla="*/ 6241670 w 6241670"/>
              <a:gd name="connsiteY3" fmla="*/ 0 h 5016500"/>
              <a:gd name="connsiteX4" fmla="*/ 4019862 w 6241670"/>
              <a:gd name="connsiteY4" fmla="*/ 5016500 h 5016500"/>
              <a:gd name="connsiteX5" fmla="*/ 2562308 w 6241670"/>
              <a:gd name="connsiteY5" fmla="*/ 5016500 h 5016500"/>
              <a:gd name="connsiteX6" fmla="*/ 1457554 w 6241670"/>
              <a:gd name="connsiteY6" fmla="*/ 5016500 h 5016500"/>
              <a:gd name="connsiteX7" fmla="*/ 0 w 6241670"/>
              <a:gd name="connsiteY7" fmla="*/ 5016500 h 501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41670" h="5016500">
                <a:moveTo>
                  <a:pt x="2221808" y="0"/>
                </a:moveTo>
                <a:lnTo>
                  <a:pt x="3679362" y="0"/>
                </a:lnTo>
                <a:lnTo>
                  <a:pt x="4784116" y="0"/>
                </a:lnTo>
                <a:lnTo>
                  <a:pt x="6241670" y="0"/>
                </a:lnTo>
                <a:lnTo>
                  <a:pt x="4019862" y="5016500"/>
                </a:lnTo>
                <a:lnTo>
                  <a:pt x="2562308" y="5016500"/>
                </a:lnTo>
                <a:lnTo>
                  <a:pt x="1457554" y="5016500"/>
                </a:lnTo>
                <a:lnTo>
                  <a:pt x="0" y="5016500"/>
                </a:lnTo>
                <a:close/>
              </a:path>
            </a:pathLst>
          </a:custGeom>
          <a:gradFill>
            <a:gsLst>
              <a:gs pos="900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81814" y="0"/>
            <a:ext cx="1984909" cy="245089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gradFill>
            <a:gsLst>
              <a:gs pos="25800">
                <a:srgbClr val="45BDD6">
                  <a:alpha val="57000"/>
                </a:srgbClr>
              </a:gs>
              <a:gs pos="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64933" y="3068846"/>
            <a:ext cx="606213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项目概述</a:t>
            </a:r>
            <a:endParaRPr lang="zh-CN" altLang="en-US" sz="66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Oval 1"/>
          <p:cNvSpPr/>
          <p:nvPr/>
        </p:nvSpPr>
        <p:spPr>
          <a:xfrm flipH="1">
            <a:off x="342899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Oval 13"/>
          <p:cNvSpPr/>
          <p:nvPr/>
        </p:nvSpPr>
        <p:spPr>
          <a:xfrm>
            <a:off x="825498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365869" y="-643354"/>
            <a:ext cx="2423829" cy="2992854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0907445" y="4626578"/>
            <a:ext cx="2569110" cy="317224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64933" y="1944307"/>
            <a:ext cx="6062133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rPr>
              <a:t>Part 01</a:t>
            </a:r>
            <a:endParaRPr lang="zh-CN" altLang="en-US" sz="60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905841" y="5052194"/>
            <a:ext cx="1967489" cy="1905405"/>
          </a:xfrm>
          <a:custGeom>
            <a:avLst/>
            <a:gdLst>
              <a:gd name="connsiteX0" fmla="*/ 876588 w 2043689"/>
              <a:gd name="connsiteY0" fmla="*/ 0 h 1979200"/>
              <a:gd name="connsiteX1" fmla="*/ 1317378 w 2043689"/>
              <a:gd name="connsiteY1" fmla="*/ 0 h 1979200"/>
              <a:gd name="connsiteX2" fmla="*/ 1602899 w 2043689"/>
              <a:gd name="connsiteY2" fmla="*/ 0 h 1979200"/>
              <a:gd name="connsiteX3" fmla="*/ 2043689 w 2043689"/>
              <a:gd name="connsiteY3" fmla="*/ 0 h 1979200"/>
              <a:gd name="connsiteX4" fmla="*/ 1167101 w 2043689"/>
              <a:gd name="connsiteY4" fmla="*/ 1979200 h 1979200"/>
              <a:gd name="connsiteX5" fmla="*/ 726311 w 2043689"/>
              <a:gd name="connsiteY5" fmla="*/ 1979200 h 1979200"/>
              <a:gd name="connsiteX6" fmla="*/ 440790 w 2043689"/>
              <a:gd name="connsiteY6" fmla="*/ 1979200 h 1979200"/>
              <a:gd name="connsiteX7" fmla="*/ 0 w 2043689"/>
              <a:gd name="connsiteY7" fmla="*/ 1979200 h 19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689" h="1979200">
                <a:moveTo>
                  <a:pt x="876588" y="0"/>
                </a:moveTo>
                <a:lnTo>
                  <a:pt x="1317378" y="0"/>
                </a:lnTo>
                <a:lnTo>
                  <a:pt x="1602899" y="0"/>
                </a:lnTo>
                <a:lnTo>
                  <a:pt x="2043689" y="0"/>
                </a:lnTo>
                <a:lnTo>
                  <a:pt x="1167101" y="1979200"/>
                </a:lnTo>
                <a:lnTo>
                  <a:pt x="726311" y="1979200"/>
                </a:lnTo>
                <a:lnTo>
                  <a:pt x="440790" y="1979200"/>
                </a:lnTo>
                <a:lnTo>
                  <a:pt x="0" y="1979200"/>
                </a:lnTo>
                <a:close/>
              </a:path>
            </a:pathLst>
          </a:custGeom>
          <a:gradFill>
            <a:gsLst>
              <a:gs pos="0">
                <a:srgbClr val="45BDD6">
                  <a:alpha val="72000"/>
                </a:srgbClr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3" grpId="0"/>
      <p:bldP spid="23" grpId="0" animBg="1"/>
      <p:bldP spid="24" grpId="0" animBg="1"/>
      <p:bldP spid="25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098321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37" y="1182461"/>
            <a:ext cx="2324060" cy="4819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23542" y="1726644"/>
            <a:ext cx="2117161" cy="3713051"/>
          </a:xfrm>
          <a:prstGeom prst="rect">
            <a:avLst/>
          </a:prstGeom>
          <a:blipFill>
            <a:blip r:embed="rId2"/>
            <a:stretch>
              <a:fillRect l="-67239" r="-66437"/>
            </a:stretch>
          </a:blip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4406265" y="1083945"/>
            <a:ext cx="2595880" cy="7696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i="1" spc="300" dirty="0">
                <a:solidFill>
                  <a:srgbClr val="24C6D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</a:t>
            </a:r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概述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98925" y="1953895"/>
            <a:ext cx="7546340" cy="34855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269875"/>
            <a:r>
              <a:rPr lang="zh-CN" b="1">
                <a:solidFill>
                  <a:srgbClr val="000000"/>
                </a:solidFill>
                <a:ea typeface="宋体" panose="02010600030101010101" pitchFamily="2" charset="-122"/>
              </a:rPr>
              <a:t>一个电商网站，</a:t>
            </a:r>
            <a:r>
              <a:rPr 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b="1">
                <a:solidFill>
                  <a:srgbClr val="000000"/>
                </a:solidFill>
                <a:ea typeface="宋体" panose="02010600030101010101" pitchFamily="2" charset="-122"/>
              </a:rPr>
              <a:t>既在于它的网站前台设计制作的精良优美，更在于电商平台后台的实用性和便捷性。</a:t>
            </a:r>
            <a:endParaRPr lang="zh-CN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9875"/>
            <a:r>
              <a:rPr lang="zh-CN" b="1">
                <a:solidFill>
                  <a:srgbClr val="000000"/>
                </a:solidFill>
                <a:ea typeface="宋体" panose="02010600030101010101" pitchFamily="2" charset="-122"/>
              </a:rPr>
              <a:t>拥有一个功能齐全的后台管理系统，这方便我们查询商品信息、订单信息、客户信息等等信息。电商网站运营过程中，从客户商品的浏览和下单到付款成功后，商品的数量也会随着客户的购买而减少，这需要获取商</a:t>
            </a:r>
            <a:r>
              <a:rPr 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b="1">
                <a:solidFill>
                  <a:srgbClr val="000000"/>
                </a:solidFill>
                <a:ea typeface="宋体" panose="02010600030101010101" pitchFamily="2" charset="-122"/>
              </a:rPr>
              <a:t>品的库存量、是否在售等信息；下单成功后，后台管理人员需要随时的了解订单的状态等信息，这些都需要一个管理系统来管理这些信息。所以，</a:t>
            </a:r>
            <a:r>
              <a:rPr 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b="1">
                <a:solidFill>
                  <a:srgbClr val="000000"/>
                </a:solidFill>
                <a:ea typeface="宋体" panose="02010600030101010101" pitchFamily="2" charset="-122"/>
              </a:rPr>
              <a:t>开发一个电商</a:t>
            </a:r>
            <a:r>
              <a:rPr 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b="1">
                <a:solidFill>
                  <a:srgbClr val="000000"/>
                </a:solidFill>
                <a:ea typeface="宋体" panose="02010600030101010101" pitchFamily="2" charset="-122"/>
              </a:rPr>
              <a:t>平台管理系统是很有必要的，这会大大提高我们的工作效率和工作进度。</a:t>
            </a: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5234F">
                  <a:alpha val="0"/>
                </a:srgbClr>
              </a:gs>
              <a:gs pos="100000">
                <a:srgbClr val="15234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867596" y="0"/>
            <a:ext cx="6241670" cy="5016500"/>
          </a:xfrm>
          <a:custGeom>
            <a:avLst/>
            <a:gdLst>
              <a:gd name="connsiteX0" fmla="*/ 2221808 w 6241670"/>
              <a:gd name="connsiteY0" fmla="*/ 0 h 5016500"/>
              <a:gd name="connsiteX1" fmla="*/ 3679362 w 6241670"/>
              <a:gd name="connsiteY1" fmla="*/ 0 h 5016500"/>
              <a:gd name="connsiteX2" fmla="*/ 4784116 w 6241670"/>
              <a:gd name="connsiteY2" fmla="*/ 0 h 5016500"/>
              <a:gd name="connsiteX3" fmla="*/ 6241670 w 6241670"/>
              <a:gd name="connsiteY3" fmla="*/ 0 h 5016500"/>
              <a:gd name="connsiteX4" fmla="*/ 4019862 w 6241670"/>
              <a:gd name="connsiteY4" fmla="*/ 5016500 h 5016500"/>
              <a:gd name="connsiteX5" fmla="*/ 2562308 w 6241670"/>
              <a:gd name="connsiteY5" fmla="*/ 5016500 h 5016500"/>
              <a:gd name="connsiteX6" fmla="*/ 1457554 w 6241670"/>
              <a:gd name="connsiteY6" fmla="*/ 5016500 h 5016500"/>
              <a:gd name="connsiteX7" fmla="*/ 0 w 6241670"/>
              <a:gd name="connsiteY7" fmla="*/ 5016500 h 501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41670" h="5016500">
                <a:moveTo>
                  <a:pt x="2221808" y="0"/>
                </a:moveTo>
                <a:lnTo>
                  <a:pt x="3679362" y="0"/>
                </a:lnTo>
                <a:lnTo>
                  <a:pt x="4784116" y="0"/>
                </a:lnTo>
                <a:lnTo>
                  <a:pt x="6241670" y="0"/>
                </a:lnTo>
                <a:lnTo>
                  <a:pt x="4019862" y="5016500"/>
                </a:lnTo>
                <a:lnTo>
                  <a:pt x="2562308" y="5016500"/>
                </a:lnTo>
                <a:lnTo>
                  <a:pt x="1457554" y="5016500"/>
                </a:lnTo>
                <a:lnTo>
                  <a:pt x="0" y="5016500"/>
                </a:lnTo>
                <a:close/>
              </a:path>
            </a:pathLst>
          </a:custGeom>
          <a:gradFill>
            <a:gsLst>
              <a:gs pos="900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81814" y="0"/>
            <a:ext cx="1984909" cy="245089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gradFill>
            <a:gsLst>
              <a:gs pos="25800">
                <a:srgbClr val="45BDD6">
                  <a:alpha val="57000"/>
                </a:srgbClr>
              </a:gs>
              <a:gs pos="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64933" y="3068846"/>
            <a:ext cx="6062133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需求分析</a:t>
            </a:r>
            <a:endParaRPr lang="zh-CN" altLang="en-US" sz="66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Oval 1"/>
          <p:cNvSpPr/>
          <p:nvPr/>
        </p:nvSpPr>
        <p:spPr>
          <a:xfrm flipH="1">
            <a:off x="342899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Oval 13"/>
          <p:cNvSpPr/>
          <p:nvPr/>
        </p:nvSpPr>
        <p:spPr>
          <a:xfrm>
            <a:off x="825498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365869" y="-643354"/>
            <a:ext cx="2423829" cy="2992854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0907445" y="4626578"/>
            <a:ext cx="2569110" cy="317224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64933" y="1944307"/>
            <a:ext cx="6062133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rPr>
              <a:t>Part 02</a:t>
            </a:r>
            <a:endParaRPr lang="zh-CN" altLang="en-US" sz="60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905841" y="5052194"/>
            <a:ext cx="1967489" cy="1905405"/>
          </a:xfrm>
          <a:custGeom>
            <a:avLst/>
            <a:gdLst>
              <a:gd name="connsiteX0" fmla="*/ 876588 w 2043689"/>
              <a:gd name="connsiteY0" fmla="*/ 0 h 1979200"/>
              <a:gd name="connsiteX1" fmla="*/ 1317378 w 2043689"/>
              <a:gd name="connsiteY1" fmla="*/ 0 h 1979200"/>
              <a:gd name="connsiteX2" fmla="*/ 1602899 w 2043689"/>
              <a:gd name="connsiteY2" fmla="*/ 0 h 1979200"/>
              <a:gd name="connsiteX3" fmla="*/ 2043689 w 2043689"/>
              <a:gd name="connsiteY3" fmla="*/ 0 h 1979200"/>
              <a:gd name="connsiteX4" fmla="*/ 1167101 w 2043689"/>
              <a:gd name="connsiteY4" fmla="*/ 1979200 h 1979200"/>
              <a:gd name="connsiteX5" fmla="*/ 726311 w 2043689"/>
              <a:gd name="connsiteY5" fmla="*/ 1979200 h 1979200"/>
              <a:gd name="connsiteX6" fmla="*/ 440790 w 2043689"/>
              <a:gd name="connsiteY6" fmla="*/ 1979200 h 1979200"/>
              <a:gd name="connsiteX7" fmla="*/ 0 w 2043689"/>
              <a:gd name="connsiteY7" fmla="*/ 1979200 h 19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689" h="1979200">
                <a:moveTo>
                  <a:pt x="876588" y="0"/>
                </a:moveTo>
                <a:lnTo>
                  <a:pt x="1317378" y="0"/>
                </a:lnTo>
                <a:lnTo>
                  <a:pt x="1602899" y="0"/>
                </a:lnTo>
                <a:lnTo>
                  <a:pt x="2043689" y="0"/>
                </a:lnTo>
                <a:lnTo>
                  <a:pt x="1167101" y="1979200"/>
                </a:lnTo>
                <a:lnTo>
                  <a:pt x="726311" y="1979200"/>
                </a:lnTo>
                <a:lnTo>
                  <a:pt x="440790" y="1979200"/>
                </a:lnTo>
                <a:lnTo>
                  <a:pt x="0" y="1979200"/>
                </a:lnTo>
                <a:close/>
              </a:path>
            </a:pathLst>
          </a:custGeom>
          <a:gradFill>
            <a:gsLst>
              <a:gs pos="0">
                <a:srgbClr val="45BDD6">
                  <a:alpha val="72000"/>
                </a:srgbClr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3" grpId="0"/>
      <p:bldP spid="23" grpId="0" animBg="1"/>
      <p:bldP spid="24" grpId="0" animBg="1"/>
      <p:bldP spid="25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62418" y="2278810"/>
            <a:ext cx="2522702" cy="3192556"/>
            <a:chOff x="703098" y="2528888"/>
            <a:chExt cx="2794464" cy="3536479"/>
          </a:xfrm>
        </p:grpSpPr>
        <p:sp>
          <p:nvSpPr>
            <p:cNvPr id="17" name="任意多边形: 形状 16"/>
            <p:cNvSpPr/>
            <p:nvPr/>
          </p:nvSpPr>
          <p:spPr>
            <a:xfrm rot="2700000">
              <a:off x="703097" y="3270903"/>
              <a:ext cx="2794465" cy="2794464"/>
            </a:xfrm>
            <a:custGeom>
              <a:avLst/>
              <a:gdLst>
                <a:gd name="connsiteX0" fmla="*/ 0 w 2779281"/>
                <a:gd name="connsiteY0" fmla="*/ 1250260 h 2779280"/>
                <a:gd name="connsiteX1" fmla="*/ 1250261 w 2779281"/>
                <a:gd name="connsiteY1" fmla="*/ 0 h 2779280"/>
                <a:gd name="connsiteX2" fmla="*/ 1646853 w 2779281"/>
                <a:gd name="connsiteY2" fmla="*/ 396592 h 2779280"/>
                <a:gd name="connsiteX3" fmla="*/ 2382689 w 2779281"/>
                <a:gd name="connsiteY3" fmla="*/ 1132428 h 2779280"/>
                <a:gd name="connsiteX4" fmla="*/ 2779281 w 2779281"/>
                <a:gd name="connsiteY4" fmla="*/ 1529020 h 2779280"/>
                <a:gd name="connsiteX5" fmla="*/ 2779281 w 2779281"/>
                <a:gd name="connsiteY5" fmla="*/ 2364348 h 2779280"/>
                <a:gd name="connsiteX6" fmla="*/ 2364349 w 2779281"/>
                <a:gd name="connsiteY6" fmla="*/ 2779280 h 2779280"/>
                <a:gd name="connsiteX7" fmla="*/ 1529020 w 2779281"/>
                <a:gd name="connsiteY7" fmla="*/ 2779280 h 2779280"/>
                <a:gd name="connsiteX8" fmla="*/ 1132428 w 2779281"/>
                <a:gd name="connsiteY8" fmla="*/ 2382688 h 2779280"/>
                <a:gd name="connsiteX9" fmla="*/ 396592 w 2779281"/>
                <a:gd name="connsiteY9" fmla="*/ 1646852 h 277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281" h="2779280">
                  <a:moveTo>
                    <a:pt x="0" y="1250260"/>
                  </a:moveTo>
                  <a:lnTo>
                    <a:pt x="1250261" y="0"/>
                  </a:lnTo>
                  <a:lnTo>
                    <a:pt x="1646853" y="396592"/>
                  </a:lnTo>
                  <a:lnTo>
                    <a:pt x="2382689" y="1132428"/>
                  </a:lnTo>
                  <a:lnTo>
                    <a:pt x="2779281" y="1529020"/>
                  </a:lnTo>
                  <a:lnTo>
                    <a:pt x="2779281" y="2364348"/>
                  </a:lnTo>
                  <a:cubicBezTo>
                    <a:pt x="2779281" y="2593509"/>
                    <a:pt x="2593510" y="2779280"/>
                    <a:pt x="2364349" y="2779280"/>
                  </a:cubicBezTo>
                  <a:lnTo>
                    <a:pt x="1529020" y="2779280"/>
                  </a:lnTo>
                  <a:lnTo>
                    <a:pt x="1132428" y="2382688"/>
                  </a:lnTo>
                  <a:lnTo>
                    <a:pt x="396592" y="16468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 dirty="0"/>
            </a:p>
          </p:txBody>
        </p:sp>
        <p:sp>
          <p:nvSpPr>
            <p:cNvPr id="4" name="矩形: 圆顶角 3"/>
            <p:cNvSpPr/>
            <p:nvPr/>
          </p:nvSpPr>
          <p:spPr>
            <a:xfrm>
              <a:off x="1082600" y="2528888"/>
              <a:ext cx="2039386" cy="1123950"/>
            </a:xfrm>
            <a:prstGeom prst="round2SameRect">
              <a:avLst/>
            </a:pr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77239" y="2278810"/>
            <a:ext cx="2522702" cy="3192556"/>
            <a:chOff x="703098" y="2528888"/>
            <a:chExt cx="2794464" cy="3536479"/>
          </a:xfrm>
        </p:grpSpPr>
        <p:sp>
          <p:nvSpPr>
            <p:cNvPr id="20" name="任意多边形: 形状 19"/>
            <p:cNvSpPr/>
            <p:nvPr/>
          </p:nvSpPr>
          <p:spPr>
            <a:xfrm rot="2700000">
              <a:off x="703097" y="3270903"/>
              <a:ext cx="2794465" cy="2794464"/>
            </a:xfrm>
            <a:custGeom>
              <a:avLst/>
              <a:gdLst>
                <a:gd name="connsiteX0" fmla="*/ 0 w 2779281"/>
                <a:gd name="connsiteY0" fmla="*/ 1250260 h 2779280"/>
                <a:gd name="connsiteX1" fmla="*/ 1250261 w 2779281"/>
                <a:gd name="connsiteY1" fmla="*/ 0 h 2779280"/>
                <a:gd name="connsiteX2" fmla="*/ 1646853 w 2779281"/>
                <a:gd name="connsiteY2" fmla="*/ 396592 h 2779280"/>
                <a:gd name="connsiteX3" fmla="*/ 2382689 w 2779281"/>
                <a:gd name="connsiteY3" fmla="*/ 1132428 h 2779280"/>
                <a:gd name="connsiteX4" fmla="*/ 2779281 w 2779281"/>
                <a:gd name="connsiteY4" fmla="*/ 1529020 h 2779280"/>
                <a:gd name="connsiteX5" fmla="*/ 2779281 w 2779281"/>
                <a:gd name="connsiteY5" fmla="*/ 2364348 h 2779280"/>
                <a:gd name="connsiteX6" fmla="*/ 2364349 w 2779281"/>
                <a:gd name="connsiteY6" fmla="*/ 2779280 h 2779280"/>
                <a:gd name="connsiteX7" fmla="*/ 1529020 w 2779281"/>
                <a:gd name="connsiteY7" fmla="*/ 2779280 h 2779280"/>
                <a:gd name="connsiteX8" fmla="*/ 1132428 w 2779281"/>
                <a:gd name="connsiteY8" fmla="*/ 2382688 h 2779280"/>
                <a:gd name="connsiteX9" fmla="*/ 396592 w 2779281"/>
                <a:gd name="connsiteY9" fmla="*/ 1646852 h 277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281" h="2779280">
                  <a:moveTo>
                    <a:pt x="0" y="1250260"/>
                  </a:moveTo>
                  <a:lnTo>
                    <a:pt x="1250261" y="0"/>
                  </a:lnTo>
                  <a:lnTo>
                    <a:pt x="1646853" y="396592"/>
                  </a:lnTo>
                  <a:lnTo>
                    <a:pt x="2382689" y="1132428"/>
                  </a:lnTo>
                  <a:lnTo>
                    <a:pt x="2779281" y="1529020"/>
                  </a:lnTo>
                  <a:lnTo>
                    <a:pt x="2779281" y="2364348"/>
                  </a:lnTo>
                  <a:cubicBezTo>
                    <a:pt x="2779281" y="2593509"/>
                    <a:pt x="2593510" y="2779280"/>
                    <a:pt x="2364349" y="2779280"/>
                  </a:cubicBezTo>
                  <a:lnTo>
                    <a:pt x="1529020" y="2779280"/>
                  </a:lnTo>
                  <a:lnTo>
                    <a:pt x="1132428" y="2382688"/>
                  </a:lnTo>
                  <a:lnTo>
                    <a:pt x="396592" y="16468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 dirty="0"/>
            </a:p>
          </p:txBody>
        </p:sp>
        <p:sp>
          <p:nvSpPr>
            <p:cNvPr id="21" name="矩形: 圆顶角 20"/>
            <p:cNvSpPr/>
            <p:nvPr/>
          </p:nvSpPr>
          <p:spPr>
            <a:xfrm>
              <a:off x="1082600" y="2528888"/>
              <a:ext cx="2039386" cy="1123950"/>
            </a:xfrm>
            <a:prstGeom prst="round2SameRect">
              <a:avLst/>
            </a:prstGeom>
            <a:gradFill>
              <a:gsLst>
                <a:gs pos="0">
                  <a:srgbClr val="242424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92060" y="2278810"/>
            <a:ext cx="2522702" cy="3192556"/>
            <a:chOff x="703098" y="2528888"/>
            <a:chExt cx="2794464" cy="3536479"/>
          </a:xfrm>
        </p:grpSpPr>
        <p:sp>
          <p:nvSpPr>
            <p:cNvPr id="23" name="任意多边形: 形状 22"/>
            <p:cNvSpPr/>
            <p:nvPr/>
          </p:nvSpPr>
          <p:spPr>
            <a:xfrm rot="2700000">
              <a:off x="703097" y="3270903"/>
              <a:ext cx="2794465" cy="2794464"/>
            </a:xfrm>
            <a:custGeom>
              <a:avLst/>
              <a:gdLst>
                <a:gd name="connsiteX0" fmla="*/ 0 w 2779281"/>
                <a:gd name="connsiteY0" fmla="*/ 1250260 h 2779280"/>
                <a:gd name="connsiteX1" fmla="*/ 1250261 w 2779281"/>
                <a:gd name="connsiteY1" fmla="*/ 0 h 2779280"/>
                <a:gd name="connsiteX2" fmla="*/ 1646853 w 2779281"/>
                <a:gd name="connsiteY2" fmla="*/ 396592 h 2779280"/>
                <a:gd name="connsiteX3" fmla="*/ 2382689 w 2779281"/>
                <a:gd name="connsiteY3" fmla="*/ 1132428 h 2779280"/>
                <a:gd name="connsiteX4" fmla="*/ 2779281 w 2779281"/>
                <a:gd name="connsiteY4" fmla="*/ 1529020 h 2779280"/>
                <a:gd name="connsiteX5" fmla="*/ 2779281 w 2779281"/>
                <a:gd name="connsiteY5" fmla="*/ 2364348 h 2779280"/>
                <a:gd name="connsiteX6" fmla="*/ 2364349 w 2779281"/>
                <a:gd name="connsiteY6" fmla="*/ 2779280 h 2779280"/>
                <a:gd name="connsiteX7" fmla="*/ 1529020 w 2779281"/>
                <a:gd name="connsiteY7" fmla="*/ 2779280 h 2779280"/>
                <a:gd name="connsiteX8" fmla="*/ 1132428 w 2779281"/>
                <a:gd name="connsiteY8" fmla="*/ 2382688 h 2779280"/>
                <a:gd name="connsiteX9" fmla="*/ 396592 w 2779281"/>
                <a:gd name="connsiteY9" fmla="*/ 1646852 h 277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281" h="2779280">
                  <a:moveTo>
                    <a:pt x="0" y="1250260"/>
                  </a:moveTo>
                  <a:lnTo>
                    <a:pt x="1250261" y="0"/>
                  </a:lnTo>
                  <a:lnTo>
                    <a:pt x="1646853" y="396592"/>
                  </a:lnTo>
                  <a:lnTo>
                    <a:pt x="2382689" y="1132428"/>
                  </a:lnTo>
                  <a:lnTo>
                    <a:pt x="2779281" y="1529020"/>
                  </a:lnTo>
                  <a:lnTo>
                    <a:pt x="2779281" y="2364348"/>
                  </a:lnTo>
                  <a:cubicBezTo>
                    <a:pt x="2779281" y="2593509"/>
                    <a:pt x="2593510" y="2779280"/>
                    <a:pt x="2364349" y="2779280"/>
                  </a:cubicBezTo>
                  <a:lnTo>
                    <a:pt x="1529020" y="2779280"/>
                  </a:lnTo>
                  <a:lnTo>
                    <a:pt x="1132428" y="2382688"/>
                  </a:lnTo>
                  <a:lnTo>
                    <a:pt x="396592" y="16468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 dirty="0"/>
            </a:p>
          </p:txBody>
        </p:sp>
        <p:sp>
          <p:nvSpPr>
            <p:cNvPr id="24" name="矩形: 圆顶角 23"/>
            <p:cNvSpPr/>
            <p:nvPr/>
          </p:nvSpPr>
          <p:spPr>
            <a:xfrm>
              <a:off x="1082600" y="2528888"/>
              <a:ext cx="2039386" cy="1123950"/>
            </a:xfrm>
            <a:prstGeom prst="round2SameRect">
              <a:avLst/>
            </a:pr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606880" y="2278810"/>
            <a:ext cx="2522702" cy="3192556"/>
            <a:chOff x="703098" y="2528888"/>
            <a:chExt cx="2794464" cy="3536479"/>
          </a:xfrm>
        </p:grpSpPr>
        <p:sp>
          <p:nvSpPr>
            <p:cNvPr id="26" name="任意多边形: 形状 25"/>
            <p:cNvSpPr/>
            <p:nvPr/>
          </p:nvSpPr>
          <p:spPr>
            <a:xfrm rot="2700000">
              <a:off x="703097" y="3270903"/>
              <a:ext cx="2794465" cy="2794464"/>
            </a:xfrm>
            <a:custGeom>
              <a:avLst/>
              <a:gdLst>
                <a:gd name="connsiteX0" fmla="*/ 0 w 2779281"/>
                <a:gd name="connsiteY0" fmla="*/ 1250260 h 2779280"/>
                <a:gd name="connsiteX1" fmla="*/ 1250261 w 2779281"/>
                <a:gd name="connsiteY1" fmla="*/ 0 h 2779280"/>
                <a:gd name="connsiteX2" fmla="*/ 1646853 w 2779281"/>
                <a:gd name="connsiteY2" fmla="*/ 396592 h 2779280"/>
                <a:gd name="connsiteX3" fmla="*/ 2382689 w 2779281"/>
                <a:gd name="connsiteY3" fmla="*/ 1132428 h 2779280"/>
                <a:gd name="connsiteX4" fmla="*/ 2779281 w 2779281"/>
                <a:gd name="connsiteY4" fmla="*/ 1529020 h 2779280"/>
                <a:gd name="connsiteX5" fmla="*/ 2779281 w 2779281"/>
                <a:gd name="connsiteY5" fmla="*/ 2364348 h 2779280"/>
                <a:gd name="connsiteX6" fmla="*/ 2364349 w 2779281"/>
                <a:gd name="connsiteY6" fmla="*/ 2779280 h 2779280"/>
                <a:gd name="connsiteX7" fmla="*/ 1529020 w 2779281"/>
                <a:gd name="connsiteY7" fmla="*/ 2779280 h 2779280"/>
                <a:gd name="connsiteX8" fmla="*/ 1132428 w 2779281"/>
                <a:gd name="connsiteY8" fmla="*/ 2382688 h 2779280"/>
                <a:gd name="connsiteX9" fmla="*/ 396592 w 2779281"/>
                <a:gd name="connsiteY9" fmla="*/ 1646852 h 277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281" h="2779280">
                  <a:moveTo>
                    <a:pt x="0" y="1250260"/>
                  </a:moveTo>
                  <a:lnTo>
                    <a:pt x="1250261" y="0"/>
                  </a:lnTo>
                  <a:lnTo>
                    <a:pt x="1646853" y="396592"/>
                  </a:lnTo>
                  <a:lnTo>
                    <a:pt x="2382689" y="1132428"/>
                  </a:lnTo>
                  <a:lnTo>
                    <a:pt x="2779281" y="1529020"/>
                  </a:lnTo>
                  <a:lnTo>
                    <a:pt x="2779281" y="2364348"/>
                  </a:lnTo>
                  <a:cubicBezTo>
                    <a:pt x="2779281" y="2593509"/>
                    <a:pt x="2593510" y="2779280"/>
                    <a:pt x="2364349" y="2779280"/>
                  </a:cubicBezTo>
                  <a:lnTo>
                    <a:pt x="1529020" y="2779280"/>
                  </a:lnTo>
                  <a:lnTo>
                    <a:pt x="1132428" y="2382688"/>
                  </a:lnTo>
                  <a:lnTo>
                    <a:pt x="396592" y="16468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 dirty="0"/>
            </a:p>
          </p:txBody>
        </p:sp>
        <p:sp>
          <p:nvSpPr>
            <p:cNvPr id="27" name="矩形: 圆顶角 26"/>
            <p:cNvSpPr/>
            <p:nvPr/>
          </p:nvSpPr>
          <p:spPr>
            <a:xfrm>
              <a:off x="1082600" y="2528888"/>
              <a:ext cx="2039386" cy="1123950"/>
            </a:xfrm>
            <a:prstGeom prst="round2SameRect">
              <a:avLst/>
            </a:prstGeom>
            <a:gradFill>
              <a:gsLst>
                <a:gs pos="0">
                  <a:srgbClr val="242424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Group 30"/>
          <p:cNvGrpSpPr/>
          <p:nvPr/>
        </p:nvGrpSpPr>
        <p:grpSpPr>
          <a:xfrm>
            <a:off x="1947198" y="2916886"/>
            <a:ext cx="753140" cy="753140"/>
            <a:chOff x="1947198" y="2853386"/>
            <a:chExt cx="753140" cy="753140"/>
          </a:xfrm>
        </p:grpSpPr>
        <p:sp>
          <p:nvSpPr>
            <p:cNvPr id="53" name="椭圆 52"/>
            <p:cNvSpPr/>
            <p:nvPr/>
          </p:nvSpPr>
          <p:spPr>
            <a:xfrm>
              <a:off x="1947198" y="2853386"/>
              <a:ext cx="753140" cy="753140"/>
            </a:xfrm>
            <a:prstGeom prst="ellipse">
              <a:avLst/>
            </a:prstGeom>
            <a:solidFill>
              <a:srgbClr val="24C6DB"/>
            </a:solidFill>
            <a:ln w="57150">
              <a:solidFill>
                <a:schemeClr val="bg1"/>
              </a:solidFill>
            </a:ln>
            <a:effectLst>
              <a:outerShdw blurRad="101600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Oval 29"/>
            <p:cNvSpPr/>
            <p:nvPr/>
          </p:nvSpPr>
          <p:spPr>
            <a:xfrm>
              <a:off x="2184068" y="3102099"/>
              <a:ext cx="279400" cy="255713"/>
            </a:xfrm>
            <a:custGeom>
              <a:avLst/>
              <a:gdLst>
                <a:gd name="connsiteX0" fmla="*/ 531631 w 607639"/>
                <a:gd name="connsiteY0" fmla="*/ 404551 h 556126"/>
                <a:gd name="connsiteX1" fmla="*/ 556997 w 607639"/>
                <a:gd name="connsiteY1" fmla="*/ 429784 h 556126"/>
                <a:gd name="connsiteX2" fmla="*/ 556997 w 607639"/>
                <a:gd name="connsiteY2" fmla="*/ 455017 h 556126"/>
                <a:gd name="connsiteX3" fmla="*/ 582273 w 607639"/>
                <a:gd name="connsiteY3" fmla="*/ 455017 h 556126"/>
                <a:gd name="connsiteX4" fmla="*/ 607639 w 607639"/>
                <a:gd name="connsiteY4" fmla="*/ 480339 h 556126"/>
                <a:gd name="connsiteX5" fmla="*/ 582273 w 607639"/>
                <a:gd name="connsiteY5" fmla="*/ 505572 h 556126"/>
                <a:gd name="connsiteX6" fmla="*/ 556997 w 607639"/>
                <a:gd name="connsiteY6" fmla="*/ 505572 h 556126"/>
                <a:gd name="connsiteX7" fmla="*/ 556997 w 607639"/>
                <a:gd name="connsiteY7" fmla="*/ 530893 h 556126"/>
                <a:gd name="connsiteX8" fmla="*/ 531631 w 607639"/>
                <a:gd name="connsiteY8" fmla="*/ 556126 h 556126"/>
                <a:gd name="connsiteX9" fmla="*/ 506354 w 607639"/>
                <a:gd name="connsiteY9" fmla="*/ 530893 h 556126"/>
                <a:gd name="connsiteX10" fmla="*/ 506354 w 607639"/>
                <a:gd name="connsiteY10" fmla="*/ 505572 h 556126"/>
                <a:gd name="connsiteX11" fmla="*/ 480989 w 607639"/>
                <a:gd name="connsiteY11" fmla="*/ 505572 h 556126"/>
                <a:gd name="connsiteX12" fmla="*/ 455712 w 607639"/>
                <a:gd name="connsiteY12" fmla="*/ 480339 h 556126"/>
                <a:gd name="connsiteX13" fmla="*/ 480989 w 607639"/>
                <a:gd name="connsiteY13" fmla="*/ 455017 h 556126"/>
                <a:gd name="connsiteX14" fmla="*/ 506354 w 607639"/>
                <a:gd name="connsiteY14" fmla="*/ 455017 h 556126"/>
                <a:gd name="connsiteX15" fmla="*/ 506354 w 607639"/>
                <a:gd name="connsiteY15" fmla="*/ 429784 h 556126"/>
                <a:gd name="connsiteX16" fmla="*/ 531631 w 607639"/>
                <a:gd name="connsiteY16" fmla="*/ 404551 h 556126"/>
                <a:gd name="connsiteX17" fmla="*/ 126541 w 607639"/>
                <a:gd name="connsiteY17" fmla="*/ 353956 h 556126"/>
                <a:gd name="connsiteX18" fmla="*/ 430431 w 607639"/>
                <a:gd name="connsiteY18" fmla="*/ 353956 h 556126"/>
                <a:gd name="connsiteX19" fmla="*/ 455711 w 607639"/>
                <a:gd name="connsiteY19" fmla="*/ 379209 h 556126"/>
                <a:gd name="connsiteX20" fmla="*/ 430431 w 607639"/>
                <a:gd name="connsiteY20" fmla="*/ 404551 h 556126"/>
                <a:gd name="connsiteX21" fmla="*/ 126541 w 607639"/>
                <a:gd name="connsiteY21" fmla="*/ 404551 h 556126"/>
                <a:gd name="connsiteX22" fmla="*/ 101261 w 607639"/>
                <a:gd name="connsiteY22" fmla="*/ 379209 h 556126"/>
                <a:gd name="connsiteX23" fmla="*/ 126541 w 607639"/>
                <a:gd name="connsiteY23" fmla="*/ 353956 h 556126"/>
                <a:gd name="connsiteX24" fmla="*/ 177203 w 607639"/>
                <a:gd name="connsiteY24" fmla="*/ 252836 h 556126"/>
                <a:gd name="connsiteX25" fmla="*/ 379769 w 607639"/>
                <a:gd name="connsiteY25" fmla="*/ 252836 h 556126"/>
                <a:gd name="connsiteX26" fmla="*/ 405045 w 607639"/>
                <a:gd name="connsiteY26" fmla="*/ 278054 h 556126"/>
                <a:gd name="connsiteX27" fmla="*/ 379769 w 607639"/>
                <a:gd name="connsiteY27" fmla="*/ 303361 h 556126"/>
                <a:gd name="connsiteX28" fmla="*/ 177203 w 607639"/>
                <a:gd name="connsiteY28" fmla="*/ 303361 h 556126"/>
                <a:gd name="connsiteX29" fmla="*/ 151927 w 607639"/>
                <a:gd name="connsiteY29" fmla="*/ 278054 h 556126"/>
                <a:gd name="connsiteX30" fmla="*/ 177203 w 607639"/>
                <a:gd name="connsiteY30" fmla="*/ 252836 h 556126"/>
                <a:gd name="connsiteX31" fmla="*/ 430424 w 607639"/>
                <a:gd name="connsiteY31" fmla="*/ 101120 h 556126"/>
                <a:gd name="connsiteX32" fmla="*/ 455712 w 607639"/>
                <a:gd name="connsiteY32" fmla="*/ 126373 h 556126"/>
                <a:gd name="connsiteX33" fmla="*/ 455712 w 607639"/>
                <a:gd name="connsiteY33" fmla="*/ 126462 h 556126"/>
                <a:gd name="connsiteX34" fmla="*/ 430424 w 607639"/>
                <a:gd name="connsiteY34" fmla="*/ 151715 h 556126"/>
                <a:gd name="connsiteX35" fmla="*/ 405046 w 607639"/>
                <a:gd name="connsiteY35" fmla="*/ 126462 h 556126"/>
                <a:gd name="connsiteX36" fmla="*/ 430424 w 607639"/>
                <a:gd name="connsiteY36" fmla="*/ 101120 h 556126"/>
                <a:gd name="connsiteX37" fmla="*/ 329126 w 607639"/>
                <a:gd name="connsiteY37" fmla="*/ 101120 h 556126"/>
                <a:gd name="connsiteX38" fmla="*/ 354379 w 607639"/>
                <a:gd name="connsiteY38" fmla="*/ 126373 h 556126"/>
                <a:gd name="connsiteX39" fmla="*/ 354379 w 607639"/>
                <a:gd name="connsiteY39" fmla="*/ 126462 h 556126"/>
                <a:gd name="connsiteX40" fmla="*/ 329126 w 607639"/>
                <a:gd name="connsiteY40" fmla="*/ 151715 h 556126"/>
                <a:gd name="connsiteX41" fmla="*/ 303784 w 607639"/>
                <a:gd name="connsiteY41" fmla="*/ 126462 h 556126"/>
                <a:gd name="connsiteX42" fmla="*/ 329126 w 607639"/>
                <a:gd name="connsiteY42" fmla="*/ 101120 h 556126"/>
                <a:gd name="connsiteX43" fmla="*/ 227856 w 607639"/>
                <a:gd name="connsiteY43" fmla="*/ 101120 h 556126"/>
                <a:gd name="connsiteX44" fmla="*/ 253118 w 607639"/>
                <a:gd name="connsiteY44" fmla="*/ 126373 h 556126"/>
                <a:gd name="connsiteX45" fmla="*/ 253118 w 607639"/>
                <a:gd name="connsiteY45" fmla="*/ 126462 h 556126"/>
                <a:gd name="connsiteX46" fmla="*/ 227856 w 607639"/>
                <a:gd name="connsiteY46" fmla="*/ 151715 h 556126"/>
                <a:gd name="connsiteX47" fmla="*/ 202593 w 607639"/>
                <a:gd name="connsiteY47" fmla="*/ 126462 h 556126"/>
                <a:gd name="connsiteX48" fmla="*/ 227856 w 607639"/>
                <a:gd name="connsiteY48" fmla="*/ 101120 h 556126"/>
                <a:gd name="connsiteX49" fmla="*/ 25276 w 607639"/>
                <a:gd name="connsiteY49" fmla="*/ 0 h 556126"/>
                <a:gd name="connsiteX50" fmla="*/ 531608 w 607639"/>
                <a:gd name="connsiteY50" fmla="*/ 0 h 556126"/>
                <a:gd name="connsiteX51" fmla="*/ 556973 w 607639"/>
                <a:gd name="connsiteY51" fmla="*/ 25329 h 556126"/>
                <a:gd name="connsiteX52" fmla="*/ 556973 w 607639"/>
                <a:gd name="connsiteY52" fmla="*/ 328654 h 556126"/>
                <a:gd name="connsiteX53" fmla="*/ 531608 w 607639"/>
                <a:gd name="connsiteY53" fmla="*/ 353983 h 556126"/>
                <a:gd name="connsiteX54" fmla="*/ 506331 w 607639"/>
                <a:gd name="connsiteY54" fmla="*/ 328654 h 556126"/>
                <a:gd name="connsiteX55" fmla="*/ 506331 w 607639"/>
                <a:gd name="connsiteY55" fmla="*/ 50569 h 556126"/>
                <a:gd name="connsiteX56" fmla="*/ 50642 w 607639"/>
                <a:gd name="connsiteY56" fmla="*/ 50569 h 556126"/>
                <a:gd name="connsiteX57" fmla="*/ 50642 w 607639"/>
                <a:gd name="connsiteY57" fmla="*/ 455032 h 556126"/>
                <a:gd name="connsiteX58" fmla="*/ 379770 w 607639"/>
                <a:gd name="connsiteY58" fmla="*/ 455032 h 556126"/>
                <a:gd name="connsiteX59" fmla="*/ 405047 w 607639"/>
                <a:gd name="connsiteY59" fmla="*/ 480361 h 556126"/>
                <a:gd name="connsiteX60" fmla="*/ 379770 w 607639"/>
                <a:gd name="connsiteY60" fmla="*/ 505601 h 556126"/>
                <a:gd name="connsiteX61" fmla="*/ 25276 w 607639"/>
                <a:gd name="connsiteY61" fmla="*/ 505601 h 556126"/>
                <a:gd name="connsiteX62" fmla="*/ 0 w 607639"/>
                <a:gd name="connsiteY62" fmla="*/ 480361 h 556126"/>
                <a:gd name="connsiteX63" fmla="*/ 0 w 607639"/>
                <a:gd name="connsiteY63" fmla="*/ 25329 h 556126"/>
                <a:gd name="connsiteX64" fmla="*/ 25276 w 607639"/>
                <a:gd name="connsiteY64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39" h="556126">
                  <a:moveTo>
                    <a:pt x="531631" y="404551"/>
                  </a:moveTo>
                  <a:cubicBezTo>
                    <a:pt x="545604" y="404551"/>
                    <a:pt x="556997" y="415835"/>
                    <a:pt x="556997" y="429784"/>
                  </a:cubicBezTo>
                  <a:lnTo>
                    <a:pt x="556997" y="455017"/>
                  </a:lnTo>
                  <a:lnTo>
                    <a:pt x="582273" y="455017"/>
                  </a:lnTo>
                  <a:cubicBezTo>
                    <a:pt x="596247" y="455017"/>
                    <a:pt x="607639" y="466390"/>
                    <a:pt x="607639" y="480339"/>
                  </a:cubicBezTo>
                  <a:cubicBezTo>
                    <a:pt x="607639" y="494288"/>
                    <a:pt x="596247" y="505572"/>
                    <a:pt x="582273" y="505572"/>
                  </a:cubicBezTo>
                  <a:lnTo>
                    <a:pt x="556997" y="505572"/>
                  </a:lnTo>
                  <a:lnTo>
                    <a:pt x="556997" y="530893"/>
                  </a:lnTo>
                  <a:cubicBezTo>
                    <a:pt x="556997" y="544843"/>
                    <a:pt x="545604" y="556126"/>
                    <a:pt x="531631" y="556126"/>
                  </a:cubicBezTo>
                  <a:cubicBezTo>
                    <a:pt x="517658" y="556126"/>
                    <a:pt x="506354" y="544843"/>
                    <a:pt x="506354" y="530893"/>
                  </a:cubicBezTo>
                  <a:lnTo>
                    <a:pt x="506354" y="505572"/>
                  </a:lnTo>
                  <a:lnTo>
                    <a:pt x="480989" y="505572"/>
                  </a:lnTo>
                  <a:cubicBezTo>
                    <a:pt x="467015" y="505572"/>
                    <a:pt x="455712" y="494288"/>
                    <a:pt x="455712" y="480339"/>
                  </a:cubicBezTo>
                  <a:cubicBezTo>
                    <a:pt x="455712" y="466390"/>
                    <a:pt x="467015" y="455017"/>
                    <a:pt x="480989" y="455017"/>
                  </a:cubicBezTo>
                  <a:lnTo>
                    <a:pt x="506354" y="455017"/>
                  </a:lnTo>
                  <a:lnTo>
                    <a:pt x="506354" y="429784"/>
                  </a:lnTo>
                  <a:cubicBezTo>
                    <a:pt x="506354" y="415835"/>
                    <a:pt x="517658" y="404551"/>
                    <a:pt x="531631" y="404551"/>
                  </a:cubicBezTo>
                  <a:close/>
                  <a:moveTo>
                    <a:pt x="126541" y="353956"/>
                  </a:moveTo>
                  <a:lnTo>
                    <a:pt x="430431" y="353956"/>
                  </a:lnTo>
                  <a:cubicBezTo>
                    <a:pt x="444406" y="353956"/>
                    <a:pt x="455711" y="365248"/>
                    <a:pt x="455711" y="379209"/>
                  </a:cubicBezTo>
                  <a:cubicBezTo>
                    <a:pt x="455711" y="393169"/>
                    <a:pt x="444406" y="404551"/>
                    <a:pt x="430431" y="404551"/>
                  </a:cubicBezTo>
                  <a:lnTo>
                    <a:pt x="126541" y="404551"/>
                  </a:lnTo>
                  <a:cubicBezTo>
                    <a:pt x="112566" y="404551"/>
                    <a:pt x="101261" y="393169"/>
                    <a:pt x="101261" y="379209"/>
                  </a:cubicBezTo>
                  <a:cubicBezTo>
                    <a:pt x="101261" y="365248"/>
                    <a:pt x="112566" y="353956"/>
                    <a:pt x="126541" y="353956"/>
                  </a:cubicBezTo>
                  <a:close/>
                  <a:moveTo>
                    <a:pt x="177203" y="252836"/>
                  </a:moveTo>
                  <a:lnTo>
                    <a:pt x="379769" y="252836"/>
                  </a:lnTo>
                  <a:cubicBezTo>
                    <a:pt x="393742" y="252836"/>
                    <a:pt x="405045" y="264113"/>
                    <a:pt x="405045" y="278054"/>
                  </a:cubicBezTo>
                  <a:cubicBezTo>
                    <a:pt x="405045" y="291995"/>
                    <a:pt x="393742" y="303361"/>
                    <a:pt x="379769" y="303361"/>
                  </a:cubicBezTo>
                  <a:lnTo>
                    <a:pt x="177203" y="303361"/>
                  </a:lnTo>
                  <a:cubicBezTo>
                    <a:pt x="163230" y="303361"/>
                    <a:pt x="151927" y="291995"/>
                    <a:pt x="151927" y="278054"/>
                  </a:cubicBezTo>
                  <a:cubicBezTo>
                    <a:pt x="151927" y="264113"/>
                    <a:pt x="163230" y="252836"/>
                    <a:pt x="177203" y="252836"/>
                  </a:cubicBezTo>
                  <a:close/>
                  <a:moveTo>
                    <a:pt x="430424" y="101120"/>
                  </a:moveTo>
                  <a:cubicBezTo>
                    <a:pt x="444403" y="101120"/>
                    <a:pt x="455712" y="112412"/>
                    <a:pt x="455712" y="126373"/>
                  </a:cubicBezTo>
                  <a:lnTo>
                    <a:pt x="455712" y="126462"/>
                  </a:lnTo>
                  <a:cubicBezTo>
                    <a:pt x="455712" y="140422"/>
                    <a:pt x="444403" y="151715"/>
                    <a:pt x="430424" y="151715"/>
                  </a:cubicBezTo>
                  <a:cubicBezTo>
                    <a:pt x="416355" y="151715"/>
                    <a:pt x="405046" y="140422"/>
                    <a:pt x="405046" y="126462"/>
                  </a:cubicBezTo>
                  <a:cubicBezTo>
                    <a:pt x="405046" y="112501"/>
                    <a:pt x="416355" y="101120"/>
                    <a:pt x="430424" y="101120"/>
                  </a:cubicBezTo>
                  <a:close/>
                  <a:moveTo>
                    <a:pt x="329126" y="101120"/>
                  </a:moveTo>
                  <a:cubicBezTo>
                    <a:pt x="343086" y="101120"/>
                    <a:pt x="354379" y="112412"/>
                    <a:pt x="354379" y="126373"/>
                  </a:cubicBezTo>
                  <a:lnTo>
                    <a:pt x="354379" y="126462"/>
                  </a:lnTo>
                  <a:cubicBezTo>
                    <a:pt x="354379" y="140422"/>
                    <a:pt x="343086" y="151715"/>
                    <a:pt x="329126" y="151715"/>
                  </a:cubicBezTo>
                  <a:cubicBezTo>
                    <a:pt x="315166" y="151715"/>
                    <a:pt x="303784" y="140422"/>
                    <a:pt x="303784" y="126462"/>
                  </a:cubicBezTo>
                  <a:cubicBezTo>
                    <a:pt x="303784" y="112501"/>
                    <a:pt x="315166" y="101120"/>
                    <a:pt x="329126" y="101120"/>
                  </a:cubicBezTo>
                  <a:close/>
                  <a:moveTo>
                    <a:pt x="227856" y="101120"/>
                  </a:moveTo>
                  <a:cubicBezTo>
                    <a:pt x="241821" y="101120"/>
                    <a:pt x="253118" y="112412"/>
                    <a:pt x="253118" y="126373"/>
                  </a:cubicBezTo>
                  <a:lnTo>
                    <a:pt x="253118" y="126462"/>
                  </a:lnTo>
                  <a:cubicBezTo>
                    <a:pt x="253118" y="140422"/>
                    <a:pt x="241821" y="151715"/>
                    <a:pt x="227856" y="151715"/>
                  </a:cubicBezTo>
                  <a:cubicBezTo>
                    <a:pt x="213890" y="151715"/>
                    <a:pt x="202593" y="140422"/>
                    <a:pt x="202593" y="126462"/>
                  </a:cubicBezTo>
                  <a:cubicBezTo>
                    <a:pt x="202593" y="112501"/>
                    <a:pt x="213890" y="101120"/>
                    <a:pt x="227856" y="101120"/>
                  </a:cubicBezTo>
                  <a:close/>
                  <a:moveTo>
                    <a:pt x="25276" y="0"/>
                  </a:moveTo>
                  <a:lnTo>
                    <a:pt x="531608" y="0"/>
                  </a:lnTo>
                  <a:cubicBezTo>
                    <a:pt x="545581" y="0"/>
                    <a:pt x="556973" y="11376"/>
                    <a:pt x="556973" y="25329"/>
                  </a:cubicBezTo>
                  <a:lnTo>
                    <a:pt x="556973" y="328654"/>
                  </a:lnTo>
                  <a:cubicBezTo>
                    <a:pt x="556973" y="342607"/>
                    <a:pt x="545581" y="353983"/>
                    <a:pt x="531608" y="353983"/>
                  </a:cubicBezTo>
                  <a:cubicBezTo>
                    <a:pt x="517634" y="353983"/>
                    <a:pt x="506331" y="342607"/>
                    <a:pt x="506331" y="328654"/>
                  </a:cubicBezTo>
                  <a:lnTo>
                    <a:pt x="506331" y="50569"/>
                  </a:lnTo>
                  <a:lnTo>
                    <a:pt x="50642" y="50569"/>
                  </a:lnTo>
                  <a:lnTo>
                    <a:pt x="50642" y="455032"/>
                  </a:lnTo>
                  <a:lnTo>
                    <a:pt x="379770" y="455032"/>
                  </a:lnTo>
                  <a:cubicBezTo>
                    <a:pt x="393744" y="455032"/>
                    <a:pt x="405047" y="466408"/>
                    <a:pt x="405047" y="480361"/>
                  </a:cubicBezTo>
                  <a:cubicBezTo>
                    <a:pt x="405047" y="494314"/>
                    <a:pt x="393744" y="505601"/>
                    <a:pt x="379770" y="505601"/>
                  </a:cubicBezTo>
                  <a:lnTo>
                    <a:pt x="25276" y="505601"/>
                  </a:lnTo>
                  <a:cubicBezTo>
                    <a:pt x="11303" y="505601"/>
                    <a:pt x="0" y="494314"/>
                    <a:pt x="0" y="480361"/>
                  </a:cubicBezTo>
                  <a:lnTo>
                    <a:pt x="0" y="25329"/>
                  </a:lnTo>
                  <a:cubicBezTo>
                    <a:pt x="0" y="11376"/>
                    <a:pt x="11303" y="0"/>
                    <a:pt x="252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5" name="Group 31"/>
          <p:cNvGrpSpPr/>
          <p:nvPr/>
        </p:nvGrpSpPr>
        <p:grpSpPr>
          <a:xfrm>
            <a:off x="4461687" y="2916886"/>
            <a:ext cx="753140" cy="753140"/>
            <a:chOff x="1947198" y="2853386"/>
            <a:chExt cx="753140" cy="753140"/>
          </a:xfrm>
        </p:grpSpPr>
        <p:sp>
          <p:nvSpPr>
            <p:cNvPr id="56" name="椭圆 55"/>
            <p:cNvSpPr/>
            <p:nvPr/>
          </p:nvSpPr>
          <p:spPr>
            <a:xfrm>
              <a:off x="1947198" y="2853386"/>
              <a:ext cx="753140" cy="753140"/>
            </a:xfrm>
            <a:prstGeom prst="ellipse">
              <a:avLst/>
            </a:prstGeom>
            <a:solidFill>
              <a:srgbClr val="242424"/>
            </a:solidFill>
            <a:ln w="57150">
              <a:solidFill>
                <a:schemeClr val="bg1"/>
              </a:solidFill>
            </a:ln>
            <a:effectLst>
              <a:outerShdw blurRad="101600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Oval 33"/>
            <p:cNvSpPr/>
            <p:nvPr/>
          </p:nvSpPr>
          <p:spPr>
            <a:xfrm>
              <a:off x="2184068" y="3090483"/>
              <a:ext cx="279400" cy="278944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8" name="Group 34"/>
          <p:cNvGrpSpPr/>
          <p:nvPr/>
        </p:nvGrpSpPr>
        <p:grpSpPr>
          <a:xfrm>
            <a:off x="6976840" y="2916886"/>
            <a:ext cx="753140" cy="753140"/>
            <a:chOff x="1947198" y="2853386"/>
            <a:chExt cx="753140" cy="753140"/>
          </a:xfrm>
        </p:grpSpPr>
        <p:sp>
          <p:nvSpPr>
            <p:cNvPr id="59" name="椭圆 58"/>
            <p:cNvSpPr/>
            <p:nvPr/>
          </p:nvSpPr>
          <p:spPr>
            <a:xfrm>
              <a:off x="1947198" y="2853386"/>
              <a:ext cx="753140" cy="753140"/>
            </a:xfrm>
            <a:prstGeom prst="ellipse">
              <a:avLst/>
            </a:prstGeom>
            <a:solidFill>
              <a:srgbClr val="24C6DB"/>
            </a:solidFill>
            <a:ln w="57150">
              <a:solidFill>
                <a:schemeClr val="bg1"/>
              </a:solidFill>
            </a:ln>
            <a:effectLst>
              <a:outerShdw blurRad="101600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Oval 36"/>
            <p:cNvSpPr/>
            <p:nvPr/>
          </p:nvSpPr>
          <p:spPr>
            <a:xfrm>
              <a:off x="2184068" y="3090466"/>
              <a:ext cx="279400" cy="278978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1" name="Group 37"/>
          <p:cNvGrpSpPr/>
          <p:nvPr/>
        </p:nvGrpSpPr>
        <p:grpSpPr>
          <a:xfrm>
            <a:off x="9491660" y="2916886"/>
            <a:ext cx="753140" cy="753140"/>
            <a:chOff x="1947198" y="2853386"/>
            <a:chExt cx="753140" cy="753140"/>
          </a:xfrm>
        </p:grpSpPr>
        <p:sp>
          <p:nvSpPr>
            <p:cNvPr id="62" name="椭圆 61"/>
            <p:cNvSpPr/>
            <p:nvPr/>
          </p:nvSpPr>
          <p:spPr>
            <a:xfrm>
              <a:off x="1947198" y="2853386"/>
              <a:ext cx="753140" cy="753140"/>
            </a:xfrm>
            <a:prstGeom prst="ellipse">
              <a:avLst/>
            </a:prstGeom>
            <a:solidFill>
              <a:srgbClr val="242424"/>
            </a:solidFill>
            <a:ln w="57150">
              <a:solidFill>
                <a:schemeClr val="bg1"/>
              </a:solidFill>
            </a:ln>
            <a:effectLst>
              <a:outerShdw blurRad="101600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Oval 39"/>
            <p:cNvSpPr/>
            <p:nvPr/>
          </p:nvSpPr>
          <p:spPr>
            <a:xfrm>
              <a:off x="2188591" y="3090256"/>
              <a:ext cx="270353" cy="2794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624500" y="23882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商品管理</a:t>
            </a:r>
            <a:endParaRPr lang="zh-CN" altLang="en-US" sz="2400" i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34521" y="238823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商品类型管理</a:t>
            </a:r>
            <a:endParaRPr lang="zh-CN" altLang="en-US" sz="2400" i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55091" y="23882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订单管理</a:t>
            </a:r>
            <a:endParaRPr lang="zh-CN" altLang="en-US" sz="2400" i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171459" y="23882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客户管理</a:t>
            </a:r>
            <a:endParaRPr lang="zh-CN" altLang="en-US" sz="2400" i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43838" y="3886201"/>
            <a:ext cx="1559862" cy="10502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包括商品添加、商品删除、商品查询、商品修改和商品下架功 能。</a:t>
            </a:r>
            <a:endParaRPr lang="en-US" altLang="zh-CN" sz="1200" i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57928" y="3886201"/>
            <a:ext cx="1559862" cy="810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包括商品类型添加、商品类型删除和商品类型修改功能。</a:t>
            </a:r>
            <a:endParaRPr lang="en-US" altLang="zh-CN" sz="1200" i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72018" y="3886201"/>
            <a:ext cx="1559862" cy="810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包括订单创建、订单查询、订单删除和查看订单明细功能。</a:t>
            </a:r>
            <a:endParaRPr lang="en-US" altLang="zh-CN" sz="1200" i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086108" y="3886201"/>
            <a:ext cx="1559862" cy="5708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包括查询客户、停用或启动客户功能。</a:t>
            </a:r>
            <a:endParaRPr lang="en-US" altLang="zh-CN" sz="1200" i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670074" y="619681"/>
            <a:ext cx="4851853" cy="993499"/>
            <a:chOff x="952046" y="670481"/>
            <a:chExt cx="4851853" cy="993499"/>
          </a:xfrm>
        </p:grpSpPr>
        <p:sp>
          <p:nvSpPr>
            <p:cNvPr id="50" name="文本框 49"/>
            <p:cNvSpPr txBox="1"/>
            <p:nvPr/>
          </p:nvSpPr>
          <p:spPr>
            <a:xfrm flipH="1">
              <a:off x="2092732" y="670481"/>
              <a:ext cx="25704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400" i="1" spc="300" dirty="0">
                  <a:solidFill>
                    <a:srgbClr val="24C6DB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需求分析</a:t>
              </a:r>
              <a:endPara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52046" y="1284902"/>
              <a:ext cx="4851853" cy="3790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please do not </a:t>
              </a:r>
              <a:r>
                <a:rPr lang="en-US" altLang="zh-CN" sz="16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copyFor</a:t>
              </a:r>
              <a:r>
                <a:rPr lang="en-US" altLang="zh-CN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 the benefit of you</a:t>
              </a:r>
              <a:endPara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391473" y="2278810"/>
            <a:ext cx="2522702" cy="3192556"/>
            <a:chOff x="703098" y="2528888"/>
            <a:chExt cx="2794464" cy="3536479"/>
          </a:xfrm>
        </p:grpSpPr>
        <p:sp>
          <p:nvSpPr>
            <p:cNvPr id="17" name="任意多边形: 形状 16"/>
            <p:cNvSpPr/>
            <p:nvPr/>
          </p:nvSpPr>
          <p:spPr>
            <a:xfrm rot="2700000">
              <a:off x="703097" y="3270903"/>
              <a:ext cx="2794465" cy="2794464"/>
            </a:xfrm>
            <a:custGeom>
              <a:avLst/>
              <a:gdLst>
                <a:gd name="connsiteX0" fmla="*/ 0 w 2779281"/>
                <a:gd name="connsiteY0" fmla="*/ 1250260 h 2779280"/>
                <a:gd name="connsiteX1" fmla="*/ 1250261 w 2779281"/>
                <a:gd name="connsiteY1" fmla="*/ 0 h 2779280"/>
                <a:gd name="connsiteX2" fmla="*/ 1646853 w 2779281"/>
                <a:gd name="connsiteY2" fmla="*/ 396592 h 2779280"/>
                <a:gd name="connsiteX3" fmla="*/ 2382689 w 2779281"/>
                <a:gd name="connsiteY3" fmla="*/ 1132428 h 2779280"/>
                <a:gd name="connsiteX4" fmla="*/ 2779281 w 2779281"/>
                <a:gd name="connsiteY4" fmla="*/ 1529020 h 2779280"/>
                <a:gd name="connsiteX5" fmla="*/ 2779281 w 2779281"/>
                <a:gd name="connsiteY5" fmla="*/ 2364348 h 2779280"/>
                <a:gd name="connsiteX6" fmla="*/ 2364349 w 2779281"/>
                <a:gd name="connsiteY6" fmla="*/ 2779280 h 2779280"/>
                <a:gd name="connsiteX7" fmla="*/ 1529020 w 2779281"/>
                <a:gd name="connsiteY7" fmla="*/ 2779280 h 2779280"/>
                <a:gd name="connsiteX8" fmla="*/ 1132428 w 2779281"/>
                <a:gd name="connsiteY8" fmla="*/ 2382688 h 2779280"/>
                <a:gd name="connsiteX9" fmla="*/ 396592 w 2779281"/>
                <a:gd name="connsiteY9" fmla="*/ 1646852 h 277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281" h="2779280">
                  <a:moveTo>
                    <a:pt x="0" y="1250260"/>
                  </a:moveTo>
                  <a:lnTo>
                    <a:pt x="1250261" y="0"/>
                  </a:lnTo>
                  <a:lnTo>
                    <a:pt x="1646853" y="396592"/>
                  </a:lnTo>
                  <a:lnTo>
                    <a:pt x="2382689" y="1132428"/>
                  </a:lnTo>
                  <a:lnTo>
                    <a:pt x="2779281" y="1529020"/>
                  </a:lnTo>
                  <a:lnTo>
                    <a:pt x="2779281" y="2364348"/>
                  </a:lnTo>
                  <a:cubicBezTo>
                    <a:pt x="2779281" y="2593509"/>
                    <a:pt x="2593510" y="2779280"/>
                    <a:pt x="2364349" y="2779280"/>
                  </a:cubicBezTo>
                  <a:lnTo>
                    <a:pt x="1529020" y="2779280"/>
                  </a:lnTo>
                  <a:lnTo>
                    <a:pt x="1132428" y="2382688"/>
                  </a:lnTo>
                  <a:lnTo>
                    <a:pt x="396592" y="16468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 dirty="0"/>
            </a:p>
          </p:txBody>
        </p:sp>
        <p:sp>
          <p:nvSpPr>
            <p:cNvPr id="4" name="矩形: 圆顶角 3"/>
            <p:cNvSpPr/>
            <p:nvPr/>
          </p:nvSpPr>
          <p:spPr>
            <a:xfrm>
              <a:off x="1082600" y="2528888"/>
              <a:ext cx="2039386" cy="1123950"/>
            </a:xfrm>
            <a:prstGeom prst="round2SameRect">
              <a:avLst/>
            </a:pr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06294" y="2278810"/>
            <a:ext cx="2522702" cy="3192556"/>
            <a:chOff x="703098" y="2528888"/>
            <a:chExt cx="2794464" cy="3536479"/>
          </a:xfrm>
        </p:grpSpPr>
        <p:sp>
          <p:nvSpPr>
            <p:cNvPr id="20" name="任意多边形: 形状 19"/>
            <p:cNvSpPr/>
            <p:nvPr/>
          </p:nvSpPr>
          <p:spPr>
            <a:xfrm rot="2700000">
              <a:off x="703097" y="3270903"/>
              <a:ext cx="2794465" cy="2794464"/>
            </a:xfrm>
            <a:custGeom>
              <a:avLst/>
              <a:gdLst>
                <a:gd name="connsiteX0" fmla="*/ 0 w 2779281"/>
                <a:gd name="connsiteY0" fmla="*/ 1250260 h 2779280"/>
                <a:gd name="connsiteX1" fmla="*/ 1250261 w 2779281"/>
                <a:gd name="connsiteY1" fmla="*/ 0 h 2779280"/>
                <a:gd name="connsiteX2" fmla="*/ 1646853 w 2779281"/>
                <a:gd name="connsiteY2" fmla="*/ 396592 h 2779280"/>
                <a:gd name="connsiteX3" fmla="*/ 2382689 w 2779281"/>
                <a:gd name="connsiteY3" fmla="*/ 1132428 h 2779280"/>
                <a:gd name="connsiteX4" fmla="*/ 2779281 w 2779281"/>
                <a:gd name="connsiteY4" fmla="*/ 1529020 h 2779280"/>
                <a:gd name="connsiteX5" fmla="*/ 2779281 w 2779281"/>
                <a:gd name="connsiteY5" fmla="*/ 2364348 h 2779280"/>
                <a:gd name="connsiteX6" fmla="*/ 2364349 w 2779281"/>
                <a:gd name="connsiteY6" fmla="*/ 2779280 h 2779280"/>
                <a:gd name="connsiteX7" fmla="*/ 1529020 w 2779281"/>
                <a:gd name="connsiteY7" fmla="*/ 2779280 h 2779280"/>
                <a:gd name="connsiteX8" fmla="*/ 1132428 w 2779281"/>
                <a:gd name="connsiteY8" fmla="*/ 2382688 h 2779280"/>
                <a:gd name="connsiteX9" fmla="*/ 396592 w 2779281"/>
                <a:gd name="connsiteY9" fmla="*/ 1646852 h 277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281" h="2779280">
                  <a:moveTo>
                    <a:pt x="0" y="1250260"/>
                  </a:moveTo>
                  <a:lnTo>
                    <a:pt x="1250261" y="0"/>
                  </a:lnTo>
                  <a:lnTo>
                    <a:pt x="1646853" y="396592"/>
                  </a:lnTo>
                  <a:lnTo>
                    <a:pt x="2382689" y="1132428"/>
                  </a:lnTo>
                  <a:lnTo>
                    <a:pt x="2779281" y="1529020"/>
                  </a:lnTo>
                  <a:lnTo>
                    <a:pt x="2779281" y="2364348"/>
                  </a:lnTo>
                  <a:cubicBezTo>
                    <a:pt x="2779281" y="2593509"/>
                    <a:pt x="2593510" y="2779280"/>
                    <a:pt x="2364349" y="2779280"/>
                  </a:cubicBezTo>
                  <a:lnTo>
                    <a:pt x="1529020" y="2779280"/>
                  </a:lnTo>
                  <a:lnTo>
                    <a:pt x="1132428" y="2382688"/>
                  </a:lnTo>
                  <a:lnTo>
                    <a:pt x="396592" y="16468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 dirty="0"/>
            </a:p>
          </p:txBody>
        </p:sp>
        <p:sp>
          <p:nvSpPr>
            <p:cNvPr id="21" name="矩形: 圆顶角 20"/>
            <p:cNvSpPr/>
            <p:nvPr/>
          </p:nvSpPr>
          <p:spPr>
            <a:xfrm>
              <a:off x="1082600" y="2528888"/>
              <a:ext cx="2039386" cy="1123950"/>
            </a:xfrm>
            <a:prstGeom prst="round2SameRect">
              <a:avLst/>
            </a:prstGeom>
            <a:gradFill>
              <a:gsLst>
                <a:gs pos="0">
                  <a:srgbClr val="242424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21115" y="2278810"/>
            <a:ext cx="2522702" cy="3192556"/>
            <a:chOff x="703098" y="2528888"/>
            <a:chExt cx="2794464" cy="3536479"/>
          </a:xfrm>
        </p:grpSpPr>
        <p:sp>
          <p:nvSpPr>
            <p:cNvPr id="23" name="任意多边形: 形状 22"/>
            <p:cNvSpPr/>
            <p:nvPr/>
          </p:nvSpPr>
          <p:spPr>
            <a:xfrm rot="2700000">
              <a:off x="703097" y="3270903"/>
              <a:ext cx="2794465" cy="2794464"/>
            </a:xfrm>
            <a:custGeom>
              <a:avLst/>
              <a:gdLst>
                <a:gd name="connsiteX0" fmla="*/ 0 w 2779281"/>
                <a:gd name="connsiteY0" fmla="*/ 1250260 h 2779280"/>
                <a:gd name="connsiteX1" fmla="*/ 1250261 w 2779281"/>
                <a:gd name="connsiteY1" fmla="*/ 0 h 2779280"/>
                <a:gd name="connsiteX2" fmla="*/ 1646853 w 2779281"/>
                <a:gd name="connsiteY2" fmla="*/ 396592 h 2779280"/>
                <a:gd name="connsiteX3" fmla="*/ 2382689 w 2779281"/>
                <a:gd name="connsiteY3" fmla="*/ 1132428 h 2779280"/>
                <a:gd name="connsiteX4" fmla="*/ 2779281 w 2779281"/>
                <a:gd name="connsiteY4" fmla="*/ 1529020 h 2779280"/>
                <a:gd name="connsiteX5" fmla="*/ 2779281 w 2779281"/>
                <a:gd name="connsiteY5" fmla="*/ 2364348 h 2779280"/>
                <a:gd name="connsiteX6" fmla="*/ 2364349 w 2779281"/>
                <a:gd name="connsiteY6" fmla="*/ 2779280 h 2779280"/>
                <a:gd name="connsiteX7" fmla="*/ 1529020 w 2779281"/>
                <a:gd name="connsiteY7" fmla="*/ 2779280 h 2779280"/>
                <a:gd name="connsiteX8" fmla="*/ 1132428 w 2779281"/>
                <a:gd name="connsiteY8" fmla="*/ 2382688 h 2779280"/>
                <a:gd name="connsiteX9" fmla="*/ 396592 w 2779281"/>
                <a:gd name="connsiteY9" fmla="*/ 1646852 h 277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281" h="2779280">
                  <a:moveTo>
                    <a:pt x="0" y="1250260"/>
                  </a:moveTo>
                  <a:lnTo>
                    <a:pt x="1250261" y="0"/>
                  </a:lnTo>
                  <a:lnTo>
                    <a:pt x="1646853" y="396592"/>
                  </a:lnTo>
                  <a:lnTo>
                    <a:pt x="2382689" y="1132428"/>
                  </a:lnTo>
                  <a:lnTo>
                    <a:pt x="2779281" y="1529020"/>
                  </a:lnTo>
                  <a:lnTo>
                    <a:pt x="2779281" y="2364348"/>
                  </a:lnTo>
                  <a:cubicBezTo>
                    <a:pt x="2779281" y="2593509"/>
                    <a:pt x="2593510" y="2779280"/>
                    <a:pt x="2364349" y="2779280"/>
                  </a:cubicBezTo>
                  <a:lnTo>
                    <a:pt x="1529020" y="2779280"/>
                  </a:lnTo>
                  <a:lnTo>
                    <a:pt x="1132428" y="2382688"/>
                  </a:lnTo>
                  <a:lnTo>
                    <a:pt x="396592" y="16468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190500" dir="66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 dirty="0"/>
            </a:p>
          </p:txBody>
        </p:sp>
        <p:sp>
          <p:nvSpPr>
            <p:cNvPr id="24" name="矩形: 圆顶角 23"/>
            <p:cNvSpPr/>
            <p:nvPr/>
          </p:nvSpPr>
          <p:spPr>
            <a:xfrm>
              <a:off x="1082600" y="2528888"/>
              <a:ext cx="2039386" cy="1123950"/>
            </a:xfrm>
            <a:prstGeom prst="round2SameRect">
              <a:avLst/>
            </a:prstGeom>
            <a:gradFill>
              <a:gsLst>
                <a:gs pos="0">
                  <a:srgbClr val="0070C0"/>
                </a:gs>
                <a:gs pos="100000">
                  <a:srgbClr val="45BDD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Group 30"/>
          <p:cNvGrpSpPr/>
          <p:nvPr/>
        </p:nvGrpSpPr>
        <p:grpSpPr>
          <a:xfrm>
            <a:off x="3276253" y="2916886"/>
            <a:ext cx="753140" cy="753140"/>
            <a:chOff x="1947198" y="2853386"/>
            <a:chExt cx="753140" cy="753140"/>
          </a:xfrm>
        </p:grpSpPr>
        <p:sp>
          <p:nvSpPr>
            <p:cNvPr id="53" name="椭圆 52"/>
            <p:cNvSpPr/>
            <p:nvPr/>
          </p:nvSpPr>
          <p:spPr>
            <a:xfrm>
              <a:off x="1947198" y="2853386"/>
              <a:ext cx="753140" cy="753140"/>
            </a:xfrm>
            <a:prstGeom prst="ellipse">
              <a:avLst/>
            </a:prstGeom>
            <a:solidFill>
              <a:srgbClr val="24C6DB"/>
            </a:solidFill>
            <a:ln w="57150">
              <a:solidFill>
                <a:schemeClr val="bg1"/>
              </a:solidFill>
            </a:ln>
            <a:effectLst>
              <a:outerShdw blurRad="101600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Oval 29"/>
            <p:cNvSpPr/>
            <p:nvPr/>
          </p:nvSpPr>
          <p:spPr>
            <a:xfrm>
              <a:off x="2184068" y="3102099"/>
              <a:ext cx="279400" cy="255713"/>
            </a:xfrm>
            <a:custGeom>
              <a:avLst/>
              <a:gdLst>
                <a:gd name="connsiteX0" fmla="*/ 531631 w 607639"/>
                <a:gd name="connsiteY0" fmla="*/ 404551 h 556126"/>
                <a:gd name="connsiteX1" fmla="*/ 556997 w 607639"/>
                <a:gd name="connsiteY1" fmla="*/ 429784 h 556126"/>
                <a:gd name="connsiteX2" fmla="*/ 556997 w 607639"/>
                <a:gd name="connsiteY2" fmla="*/ 455017 h 556126"/>
                <a:gd name="connsiteX3" fmla="*/ 582273 w 607639"/>
                <a:gd name="connsiteY3" fmla="*/ 455017 h 556126"/>
                <a:gd name="connsiteX4" fmla="*/ 607639 w 607639"/>
                <a:gd name="connsiteY4" fmla="*/ 480339 h 556126"/>
                <a:gd name="connsiteX5" fmla="*/ 582273 w 607639"/>
                <a:gd name="connsiteY5" fmla="*/ 505572 h 556126"/>
                <a:gd name="connsiteX6" fmla="*/ 556997 w 607639"/>
                <a:gd name="connsiteY6" fmla="*/ 505572 h 556126"/>
                <a:gd name="connsiteX7" fmla="*/ 556997 w 607639"/>
                <a:gd name="connsiteY7" fmla="*/ 530893 h 556126"/>
                <a:gd name="connsiteX8" fmla="*/ 531631 w 607639"/>
                <a:gd name="connsiteY8" fmla="*/ 556126 h 556126"/>
                <a:gd name="connsiteX9" fmla="*/ 506354 w 607639"/>
                <a:gd name="connsiteY9" fmla="*/ 530893 h 556126"/>
                <a:gd name="connsiteX10" fmla="*/ 506354 w 607639"/>
                <a:gd name="connsiteY10" fmla="*/ 505572 h 556126"/>
                <a:gd name="connsiteX11" fmla="*/ 480989 w 607639"/>
                <a:gd name="connsiteY11" fmla="*/ 505572 h 556126"/>
                <a:gd name="connsiteX12" fmla="*/ 455712 w 607639"/>
                <a:gd name="connsiteY12" fmla="*/ 480339 h 556126"/>
                <a:gd name="connsiteX13" fmla="*/ 480989 w 607639"/>
                <a:gd name="connsiteY13" fmla="*/ 455017 h 556126"/>
                <a:gd name="connsiteX14" fmla="*/ 506354 w 607639"/>
                <a:gd name="connsiteY14" fmla="*/ 455017 h 556126"/>
                <a:gd name="connsiteX15" fmla="*/ 506354 w 607639"/>
                <a:gd name="connsiteY15" fmla="*/ 429784 h 556126"/>
                <a:gd name="connsiteX16" fmla="*/ 531631 w 607639"/>
                <a:gd name="connsiteY16" fmla="*/ 404551 h 556126"/>
                <a:gd name="connsiteX17" fmla="*/ 126541 w 607639"/>
                <a:gd name="connsiteY17" fmla="*/ 353956 h 556126"/>
                <a:gd name="connsiteX18" fmla="*/ 430431 w 607639"/>
                <a:gd name="connsiteY18" fmla="*/ 353956 h 556126"/>
                <a:gd name="connsiteX19" fmla="*/ 455711 w 607639"/>
                <a:gd name="connsiteY19" fmla="*/ 379209 h 556126"/>
                <a:gd name="connsiteX20" fmla="*/ 430431 w 607639"/>
                <a:gd name="connsiteY20" fmla="*/ 404551 h 556126"/>
                <a:gd name="connsiteX21" fmla="*/ 126541 w 607639"/>
                <a:gd name="connsiteY21" fmla="*/ 404551 h 556126"/>
                <a:gd name="connsiteX22" fmla="*/ 101261 w 607639"/>
                <a:gd name="connsiteY22" fmla="*/ 379209 h 556126"/>
                <a:gd name="connsiteX23" fmla="*/ 126541 w 607639"/>
                <a:gd name="connsiteY23" fmla="*/ 353956 h 556126"/>
                <a:gd name="connsiteX24" fmla="*/ 177203 w 607639"/>
                <a:gd name="connsiteY24" fmla="*/ 252836 h 556126"/>
                <a:gd name="connsiteX25" fmla="*/ 379769 w 607639"/>
                <a:gd name="connsiteY25" fmla="*/ 252836 h 556126"/>
                <a:gd name="connsiteX26" fmla="*/ 405045 w 607639"/>
                <a:gd name="connsiteY26" fmla="*/ 278054 h 556126"/>
                <a:gd name="connsiteX27" fmla="*/ 379769 w 607639"/>
                <a:gd name="connsiteY27" fmla="*/ 303361 h 556126"/>
                <a:gd name="connsiteX28" fmla="*/ 177203 w 607639"/>
                <a:gd name="connsiteY28" fmla="*/ 303361 h 556126"/>
                <a:gd name="connsiteX29" fmla="*/ 151927 w 607639"/>
                <a:gd name="connsiteY29" fmla="*/ 278054 h 556126"/>
                <a:gd name="connsiteX30" fmla="*/ 177203 w 607639"/>
                <a:gd name="connsiteY30" fmla="*/ 252836 h 556126"/>
                <a:gd name="connsiteX31" fmla="*/ 430424 w 607639"/>
                <a:gd name="connsiteY31" fmla="*/ 101120 h 556126"/>
                <a:gd name="connsiteX32" fmla="*/ 455712 w 607639"/>
                <a:gd name="connsiteY32" fmla="*/ 126373 h 556126"/>
                <a:gd name="connsiteX33" fmla="*/ 455712 w 607639"/>
                <a:gd name="connsiteY33" fmla="*/ 126462 h 556126"/>
                <a:gd name="connsiteX34" fmla="*/ 430424 w 607639"/>
                <a:gd name="connsiteY34" fmla="*/ 151715 h 556126"/>
                <a:gd name="connsiteX35" fmla="*/ 405046 w 607639"/>
                <a:gd name="connsiteY35" fmla="*/ 126462 h 556126"/>
                <a:gd name="connsiteX36" fmla="*/ 430424 w 607639"/>
                <a:gd name="connsiteY36" fmla="*/ 101120 h 556126"/>
                <a:gd name="connsiteX37" fmla="*/ 329126 w 607639"/>
                <a:gd name="connsiteY37" fmla="*/ 101120 h 556126"/>
                <a:gd name="connsiteX38" fmla="*/ 354379 w 607639"/>
                <a:gd name="connsiteY38" fmla="*/ 126373 h 556126"/>
                <a:gd name="connsiteX39" fmla="*/ 354379 w 607639"/>
                <a:gd name="connsiteY39" fmla="*/ 126462 h 556126"/>
                <a:gd name="connsiteX40" fmla="*/ 329126 w 607639"/>
                <a:gd name="connsiteY40" fmla="*/ 151715 h 556126"/>
                <a:gd name="connsiteX41" fmla="*/ 303784 w 607639"/>
                <a:gd name="connsiteY41" fmla="*/ 126462 h 556126"/>
                <a:gd name="connsiteX42" fmla="*/ 329126 w 607639"/>
                <a:gd name="connsiteY42" fmla="*/ 101120 h 556126"/>
                <a:gd name="connsiteX43" fmla="*/ 227856 w 607639"/>
                <a:gd name="connsiteY43" fmla="*/ 101120 h 556126"/>
                <a:gd name="connsiteX44" fmla="*/ 253118 w 607639"/>
                <a:gd name="connsiteY44" fmla="*/ 126373 h 556126"/>
                <a:gd name="connsiteX45" fmla="*/ 253118 w 607639"/>
                <a:gd name="connsiteY45" fmla="*/ 126462 h 556126"/>
                <a:gd name="connsiteX46" fmla="*/ 227856 w 607639"/>
                <a:gd name="connsiteY46" fmla="*/ 151715 h 556126"/>
                <a:gd name="connsiteX47" fmla="*/ 202593 w 607639"/>
                <a:gd name="connsiteY47" fmla="*/ 126462 h 556126"/>
                <a:gd name="connsiteX48" fmla="*/ 227856 w 607639"/>
                <a:gd name="connsiteY48" fmla="*/ 101120 h 556126"/>
                <a:gd name="connsiteX49" fmla="*/ 25276 w 607639"/>
                <a:gd name="connsiteY49" fmla="*/ 0 h 556126"/>
                <a:gd name="connsiteX50" fmla="*/ 531608 w 607639"/>
                <a:gd name="connsiteY50" fmla="*/ 0 h 556126"/>
                <a:gd name="connsiteX51" fmla="*/ 556973 w 607639"/>
                <a:gd name="connsiteY51" fmla="*/ 25329 h 556126"/>
                <a:gd name="connsiteX52" fmla="*/ 556973 w 607639"/>
                <a:gd name="connsiteY52" fmla="*/ 328654 h 556126"/>
                <a:gd name="connsiteX53" fmla="*/ 531608 w 607639"/>
                <a:gd name="connsiteY53" fmla="*/ 353983 h 556126"/>
                <a:gd name="connsiteX54" fmla="*/ 506331 w 607639"/>
                <a:gd name="connsiteY54" fmla="*/ 328654 h 556126"/>
                <a:gd name="connsiteX55" fmla="*/ 506331 w 607639"/>
                <a:gd name="connsiteY55" fmla="*/ 50569 h 556126"/>
                <a:gd name="connsiteX56" fmla="*/ 50642 w 607639"/>
                <a:gd name="connsiteY56" fmla="*/ 50569 h 556126"/>
                <a:gd name="connsiteX57" fmla="*/ 50642 w 607639"/>
                <a:gd name="connsiteY57" fmla="*/ 455032 h 556126"/>
                <a:gd name="connsiteX58" fmla="*/ 379770 w 607639"/>
                <a:gd name="connsiteY58" fmla="*/ 455032 h 556126"/>
                <a:gd name="connsiteX59" fmla="*/ 405047 w 607639"/>
                <a:gd name="connsiteY59" fmla="*/ 480361 h 556126"/>
                <a:gd name="connsiteX60" fmla="*/ 379770 w 607639"/>
                <a:gd name="connsiteY60" fmla="*/ 505601 h 556126"/>
                <a:gd name="connsiteX61" fmla="*/ 25276 w 607639"/>
                <a:gd name="connsiteY61" fmla="*/ 505601 h 556126"/>
                <a:gd name="connsiteX62" fmla="*/ 0 w 607639"/>
                <a:gd name="connsiteY62" fmla="*/ 480361 h 556126"/>
                <a:gd name="connsiteX63" fmla="*/ 0 w 607639"/>
                <a:gd name="connsiteY63" fmla="*/ 25329 h 556126"/>
                <a:gd name="connsiteX64" fmla="*/ 25276 w 607639"/>
                <a:gd name="connsiteY64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39" h="556126">
                  <a:moveTo>
                    <a:pt x="531631" y="404551"/>
                  </a:moveTo>
                  <a:cubicBezTo>
                    <a:pt x="545604" y="404551"/>
                    <a:pt x="556997" y="415835"/>
                    <a:pt x="556997" y="429784"/>
                  </a:cubicBezTo>
                  <a:lnTo>
                    <a:pt x="556997" y="455017"/>
                  </a:lnTo>
                  <a:lnTo>
                    <a:pt x="582273" y="455017"/>
                  </a:lnTo>
                  <a:cubicBezTo>
                    <a:pt x="596247" y="455017"/>
                    <a:pt x="607639" y="466390"/>
                    <a:pt x="607639" y="480339"/>
                  </a:cubicBezTo>
                  <a:cubicBezTo>
                    <a:pt x="607639" y="494288"/>
                    <a:pt x="596247" y="505572"/>
                    <a:pt x="582273" y="505572"/>
                  </a:cubicBezTo>
                  <a:lnTo>
                    <a:pt x="556997" y="505572"/>
                  </a:lnTo>
                  <a:lnTo>
                    <a:pt x="556997" y="530893"/>
                  </a:lnTo>
                  <a:cubicBezTo>
                    <a:pt x="556997" y="544843"/>
                    <a:pt x="545604" y="556126"/>
                    <a:pt x="531631" y="556126"/>
                  </a:cubicBezTo>
                  <a:cubicBezTo>
                    <a:pt x="517658" y="556126"/>
                    <a:pt x="506354" y="544843"/>
                    <a:pt x="506354" y="530893"/>
                  </a:cubicBezTo>
                  <a:lnTo>
                    <a:pt x="506354" y="505572"/>
                  </a:lnTo>
                  <a:lnTo>
                    <a:pt x="480989" y="505572"/>
                  </a:lnTo>
                  <a:cubicBezTo>
                    <a:pt x="467015" y="505572"/>
                    <a:pt x="455712" y="494288"/>
                    <a:pt x="455712" y="480339"/>
                  </a:cubicBezTo>
                  <a:cubicBezTo>
                    <a:pt x="455712" y="466390"/>
                    <a:pt x="467015" y="455017"/>
                    <a:pt x="480989" y="455017"/>
                  </a:cubicBezTo>
                  <a:lnTo>
                    <a:pt x="506354" y="455017"/>
                  </a:lnTo>
                  <a:lnTo>
                    <a:pt x="506354" y="429784"/>
                  </a:lnTo>
                  <a:cubicBezTo>
                    <a:pt x="506354" y="415835"/>
                    <a:pt x="517658" y="404551"/>
                    <a:pt x="531631" y="404551"/>
                  </a:cubicBezTo>
                  <a:close/>
                  <a:moveTo>
                    <a:pt x="126541" y="353956"/>
                  </a:moveTo>
                  <a:lnTo>
                    <a:pt x="430431" y="353956"/>
                  </a:lnTo>
                  <a:cubicBezTo>
                    <a:pt x="444406" y="353956"/>
                    <a:pt x="455711" y="365248"/>
                    <a:pt x="455711" y="379209"/>
                  </a:cubicBezTo>
                  <a:cubicBezTo>
                    <a:pt x="455711" y="393169"/>
                    <a:pt x="444406" y="404551"/>
                    <a:pt x="430431" y="404551"/>
                  </a:cubicBezTo>
                  <a:lnTo>
                    <a:pt x="126541" y="404551"/>
                  </a:lnTo>
                  <a:cubicBezTo>
                    <a:pt x="112566" y="404551"/>
                    <a:pt x="101261" y="393169"/>
                    <a:pt x="101261" y="379209"/>
                  </a:cubicBezTo>
                  <a:cubicBezTo>
                    <a:pt x="101261" y="365248"/>
                    <a:pt x="112566" y="353956"/>
                    <a:pt x="126541" y="353956"/>
                  </a:cubicBezTo>
                  <a:close/>
                  <a:moveTo>
                    <a:pt x="177203" y="252836"/>
                  </a:moveTo>
                  <a:lnTo>
                    <a:pt x="379769" y="252836"/>
                  </a:lnTo>
                  <a:cubicBezTo>
                    <a:pt x="393742" y="252836"/>
                    <a:pt x="405045" y="264113"/>
                    <a:pt x="405045" y="278054"/>
                  </a:cubicBezTo>
                  <a:cubicBezTo>
                    <a:pt x="405045" y="291995"/>
                    <a:pt x="393742" y="303361"/>
                    <a:pt x="379769" y="303361"/>
                  </a:cubicBezTo>
                  <a:lnTo>
                    <a:pt x="177203" y="303361"/>
                  </a:lnTo>
                  <a:cubicBezTo>
                    <a:pt x="163230" y="303361"/>
                    <a:pt x="151927" y="291995"/>
                    <a:pt x="151927" y="278054"/>
                  </a:cubicBezTo>
                  <a:cubicBezTo>
                    <a:pt x="151927" y="264113"/>
                    <a:pt x="163230" y="252836"/>
                    <a:pt x="177203" y="252836"/>
                  </a:cubicBezTo>
                  <a:close/>
                  <a:moveTo>
                    <a:pt x="430424" y="101120"/>
                  </a:moveTo>
                  <a:cubicBezTo>
                    <a:pt x="444403" y="101120"/>
                    <a:pt x="455712" y="112412"/>
                    <a:pt x="455712" y="126373"/>
                  </a:cubicBezTo>
                  <a:lnTo>
                    <a:pt x="455712" y="126462"/>
                  </a:lnTo>
                  <a:cubicBezTo>
                    <a:pt x="455712" y="140422"/>
                    <a:pt x="444403" y="151715"/>
                    <a:pt x="430424" y="151715"/>
                  </a:cubicBezTo>
                  <a:cubicBezTo>
                    <a:pt x="416355" y="151715"/>
                    <a:pt x="405046" y="140422"/>
                    <a:pt x="405046" y="126462"/>
                  </a:cubicBezTo>
                  <a:cubicBezTo>
                    <a:pt x="405046" y="112501"/>
                    <a:pt x="416355" y="101120"/>
                    <a:pt x="430424" y="101120"/>
                  </a:cubicBezTo>
                  <a:close/>
                  <a:moveTo>
                    <a:pt x="329126" y="101120"/>
                  </a:moveTo>
                  <a:cubicBezTo>
                    <a:pt x="343086" y="101120"/>
                    <a:pt x="354379" y="112412"/>
                    <a:pt x="354379" y="126373"/>
                  </a:cubicBezTo>
                  <a:lnTo>
                    <a:pt x="354379" y="126462"/>
                  </a:lnTo>
                  <a:cubicBezTo>
                    <a:pt x="354379" y="140422"/>
                    <a:pt x="343086" y="151715"/>
                    <a:pt x="329126" y="151715"/>
                  </a:cubicBezTo>
                  <a:cubicBezTo>
                    <a:pt x="315166" y="151715"/>
                    <a:pt x="303784" y="140422"/>
                    <a:pt x="303784" y="126462"/>
                  </a:cubicBezTo>
                  <a:cubicBezTo>
                    <a:pt x="303784" y="112501"/>
                    <a:pt x="315166" y="101120"/>
                    <a:pt x="329126" y="101120"/>
                  </a:cubicBezTo>
                  <a:close/>
                  <a:moveTo>
                    <a:pt x="227856" y="101120"/>
                  </a:moveTo>
                  <a:cubicBezTo>
                    <a:pt x="241821" y="101120"/>
                    <a:pt x="253118" y="112412"/>
                    <a:pt x="253118" y="126373"/>
                  </a:cubicBezTo>
                  <a:lnTo>
                    <a:pt x="253118" y="126462"/>
                  </a:lnTo>
                  <a:cubicBezTo>
                    <a:pt x="253118" y="140422"/>
                    <a:pt x="241821" y="151715"/>
                    <a:pt x="227856" y="151715"/>
                  </a:cubicBezTo>
                  <a:cubicBezTo>
                    <a:pt x="213890" y="151715"/>
                    <a:pt x="202593" y="140422"/>
                    <a:pt x="202593" y="126462"/>
                  </a:cubicBezTo>
                  <a:cubicBezTo>
                    <a:pt x="202593" y="112501"/>
                    <a:pt x="213890" y="101120"/>
                    <a:pt x="227856" y="101120"/>
                  </a:cubicBezTo>
                  <a:close/>
                  <a:moveTo>
                    <a:pt x="25276" y="0"/>
                  </a:moveTo>
                  <a:lnTo>
                    <a:pt x="531608" y="0"/>
                  </a:lnTo>
                  <a:cubicBezTo>
                    <a:pt x="545581" y="0"/>
                    <a:pt x="556973" y="11376"/>
                    <a:pt x="556973" y="25329"/>
                  </a:cubicBezTo>
                  <a:lnTo>
                    <a:pt x="556973" y="328654"/>
                  </a:lnTo>
                  <a:cubicBezTo>
                    <a:pt x="556973" y="342607"/>
                    <a:pt x="545581" y="353983"/>
                    <a:pt x="531608" y="353983"/>
                  </a:cubicBezTo>
                  <a:cubicBezTo>
                    <a:pt x="517634" y="353983"/>
                    <a:pt x="506331" y="342607"/>
                    <a:pt x="506331" y="328654"/>
                  </a:cubicBezTo>
                  <a:lnTo>
                    <a:pt x="506331" y="50569"/>
                  </a:lnTo>
                  <a:lnTo>
                    <a:pt x="50642" y="50569"/>
                  </a:lnTo>
                  <a:lnTo>
                    <a:pt x="50642" y="455032"/>
                  </a:lnTo>
                  <a:lnTo>
                    <a:pt x="379770" y="455032"/>
                  </a:lnTo>
                  <a:cubicBezTo>
                    <a:pt x="393744" y="455032"/>
                    <a:pt x="405047" y="466408"/>
                    <a:pt x="405047" y="480361"/>
                  </a:cubicBezTo>
                  <a:cubicBezTo>
                    <a:pt x="405047" y="494314"/>
                    <a:pt x="393744" y="505601"/>
                    <a:pt x="379770" y="505601"/>
                  </a:cubicBezTo>
                  <a:lnTo>
                    <a:pt x="25276" y="505601"/>
                  </a:lnTo>
                  <a:cubicBezTo>
                    <a:pt x="11303" y="505601"/>
                    <a:pt x="0" y="494314"/>
                    <a:pt x="0" y="480361"/>
                  </a:cubicBezTo>
                  <a:lnTo>
                    <a:pt x="0" y="25329"/>
                  </a:lnTo>
                  <a:cubicBezTo>
                    <a:pt x="0" y="11376"/>
                    <a:pt x="11303" y="0"/>
                    <a:pt x="252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5" name="Group 31"/>
          <p:cNvGrpSpPr/>
          <p:nvPr/>
        </p:nvGrpSpPr>
        <p:grpSpPr>
          <a:xfrm>
            <a:off x="5790742" y="2916886"/>
            <a:ext cx="753140" cy="753140"/>
            <a:chOff x="1947198" y="2853386"/>
            <a:chExt cx="753140" cy="753140"/>
          </a:xfrm>
        </p:grpSpPr>
        <p:sp>
          <p:nvSpPr>
            <p:cNvPr id="56" name="椭圆 55"/>
            <p:cNvSpPr/>
            <p:nvPr/>
          </p:nvSpPr>
          <p:spPr>
            <a:xfrm>
              <a:off x="1947198" y="2853386"/>
              <a:ext cx="753140" cy="753140"/>
            </a:xfrm>
            <a:prstGeom prst="ellipse">
              <a:avLst/>
            </a:prstGeom>
            <a:solidFill>
              <a:srgbClr val="242424"/>
            </a:solidFill>
            <a:ln w="57150">
              <a:solidFill>
                <a:schemeClr val="bg1"/>
              </a:solidFill>
            </a:ln>
            <a:effectLst>
              <a:outerShdw blurRad="101600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Oval 33"/>
            <p:cNvSpPr/>
            <p:nvPr/>
          </p:nvSpPr>
          <p:spPr>
            <a:xfrm>
              <a:off x="2184068" y="3090483"/>
              <a:ext cx="279400" cy="278944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8" name="Group 34"/>
          <p:cNvGrpSpPr/>
          <p:nvPr/>
        </p:nvGrpSpPr>
        <p:grpSpPr>
          <a:xfrm>
            <a:off x="8305895" y="2916886"/>
            <a:ext cx="753140" cy="753140"/>
            <a:chOff x="1947198" y="2853386"/>
            <a:chExt cx="753140" cy="753140"/>
          </a:xfrm>
        </p:grpSpPr>
        <p:sp>
          <p:nvSpPr>
            <p:cNvPr id="59" name="椭圆 58"/>
            <p:cNvSpPr/>
            <p:nvPr/>
          </p:nvSpPr>
          <p:spPr>
            <a:xfrm>
              <a:off x="1947198" y="2853386"/>
              <a:ext cx="753140" cy="753140"/>
            </a:xfrm>
            <a:prstGeom prst="ellipse">
              <a:avLst/>
            </a:prstGeom>
            <a:solidFill>
              <a:srgbClr val="24C6DB"/>
            </a:solidFill>
            <a:ln w="57150">
              <a:solidFill>
                <a:schemeClr val="bg1"/>
              </a:solidFill>
            </a:ln>
            <a:effectLst>
              <a:outerShdw blurRad="101600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Oval 36"/>
            <p:cNvSpPr/>
            <p:nvPr/>
          </p:nvSpPr>
          <p:spPr>
            <a:xfrm>
              <a:off x="2184068" y="3090466"/>
              <a:ext cx="279400" cy="278978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801155" y="238823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管理员管理</a:t>
            </a:r>
            <a:endParaRPr lang="zh-CN" altLang="en-US" sz="2400" i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468376" y="23882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菜单管理</a:t>
            </a:r>
            <a:endParaRPr lang="zh-CN" altLang="en-US" sz="2400" i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84146" y="23882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数据监控</a:t>
            </a:r>
            <a:endParaRPr lang="zh-CN" altLang="en-US" sz="2400" i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872893" y="3886201"/>
            <a:ext cx="1559862" cy="810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包括添加管理员、删除管理员和修改管理员权限功能。</a:t>
            </a:r>
            <a:endParaRPr lang="en-US" altLang="zh-CN" sz="1200" i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6983" y="3886201"/>
            <a:ext cx="1559862" cy="10502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包括创建菜单、删除菜单、修改菜单功能页面和禁用或启动菜 单功能。</a:t>
            </a:r>
            <a:endParaRPr lang="en-US" altLang="zh-CN" sz="1200" i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01073" y="3886201"/>
            <a:ext cx="1559862" cy="1290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rPr>
              <a:t>包括 Druid 界面， 可以查看 SQL/ URL /方法 的请求次数，耗 时等等统计信息功能。</a:t>
            </a:r>
            <a:endParaRPr lang="en-US" altLang="zh-CN" sz="1200" i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670074" y="619681"/>
            <a:ext cx="4851853" cy="993499"/>
            <a:chOff x="952046" y="670481"/>
            <a:chExt cx="4851853" cy="993499"/>
          </a:xfrm>
        </p:grpSpPr>
        <p:sp>
          <p:nvSpPr>
            <p:cNvPr id="50" name="文本框 49"/>
            <p:cNvSpPr txBox="1"/>
            <p:nvPr/>
          </p:nvSpPr>
          <p:spPr>
            <a:xfrm flipH="1">
              <a:off x="2092732" y="670481"/>
              <a:ext cx="25704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400" i="1" spc="300" dirty="0">
                  <a:solidFill>
                    <a:srgbClr val="24C6DB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需求分析</a:t>
              </a:r>
              <a:endPara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52046" y="1284902"/>
              <a:ext cx="4851853" cy="3790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please do not </a:t>
              </a:r>
              <a:r>
                <a:rPr lang="en-US" altLang="zh-CN" sz="16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copyFor</a:t>
              </a:r>
              <a:r>
                <a:rPr lang="en-US" altLang="zh-CN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俊黑简体" panose="02000000000000000000" pitchFamily="2" charset="-122"/>
                  <a:cs typeface="Angsana New" panose="02020603050405020304" pitchFamily="18" charset="-34"/>
                </a:rPr>
                <a:t> the benefit of you</a:t>
              </a:r>
              <a:endPara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4113032" y="602351"/>
            <a:ext cx="5965862" cy="6255649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1" y="0"/>
            <a:ext cx="2997642" cy="3143250"/>
          </a:xfrm>
          <a:custGeom>
            <a:avLst/>
            <a:gdLst>
              <a:gd name="connsiteX0" fmla="*/ 3037408 w 6540310"/>
              <a:gd name="connsiteY0" fmla="*/ 0 h 6858000"/>
              <a:gd name="connsiteX1" fmla="*/ 6540310 w 6540310"/>
              <a:gd name="connsiteY1" fmla="*/ 0 h 6858000"/>
              <a:gd name="connsiteX2" fmla="*/ 3502902 w 6540310"/>
              <a:gd name="connsiteY2" fmla="*/ 6858000 h 6858000"/>
              <a:gd name="connsiteX3" fmla="*/ 0 w 65403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0310" h="6858000">
                <a:moveTo>
                  <a:pt x="3037408" y="0"/>
                </a:moveTo>
                <a:lnTo>
                  <a:pt x="6540310" y="0"/>
                </a:lnTo>
                <a:lnTo>
                  <a:pt x="350290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9000">
                <a:srgbClr val="F5F5F5"/>
              </a:gs>
              <a:gs pos="100000">
                <a:srgbClr val="F5F5F5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1058220" y="3479800"/>
            <a:ext cx="9458492" cy="2521969"/>
          </a:xfrm>
          <a:custGeom>
            <a:avLst/>
            <a:gdLst>
              <a:gd name="connsiteX0" fmla="*/ 1116980 w 9458492"/>
              <a:gd name="connsiteY0" fmla="*/ 0 h 2521969"/>
              <a:gd name="connsiteX1" fmla="*/ 9458492 w 9458492"/>
              <a:gd name="connsiteY1" fmla="*/ 0 h 2521969"/>
              <a:gd name="connsiteX2" fmla="*/ 8341512 w 9458492"/>
              <a:gd name="connsiteY2" fmla="*/ 2521969 h 2521969"/>
              <a:gd name="connsiteX3" fmla="*/ 0 w 9458492"/>
              <a:gd name="connsiteY3" fmla="*/ 2521969 h 252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8492" h="2521969">
                <a:moveTo>
                  <a:pt x="1116980" y="0"/>
                </a:moveTo>
                <a:lnTo>
                  <a:pt x="9458492" y="0"/>
                </a:lnTo>
                <a:lnTo>
                  <a:pt x="8341512" y="2521969"/>
                </a:lnTo>
                <a:lnTo>
                  <a:pt x="0" y="2521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190500" dir="66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i="1"/>
          </a:p>
        </p:txBody>
      </p:sp>
      <p:sp>
        <p:nvSpPr>
          <p:cNvPr id="33" name="任意多边形: 形状 32"/>
          <p:cNvSpPr/>
          <p:nvPr/>
        </p:nvSpPr>
        <p:spPr>
          <a:xfrm>
            <a:off x="2175199" y="2074862"/>
            <a:ext cx="8963760" cy="1404938"/>
          </a:xfrm>
          <a:custGeom>
            <a:avLst/>
            <a:gdLst>
              <a:gd name="connsiteX0" fmla="*/ 622247 w 8963760"/>
              <a:gd name="connsiteY0" fmla="*/ 0 h 1404938"/>
              <a:gd name="connsiteX1" fmla="*/ 8963760 w 8963760"/>
              <a:gd name="connsiteY1" fmla="*/ 0 h 1404938"/>
              <a:gd name="connsiteX2" fmla="*/ 8341513 w 8963760"/>
              <a:gd name="connsiteY2" fmla="*/ 1404938 h 1404938"/>
              <a:gd name="connsiteX3" fmla="*/ 0 w 8963760"/>
              <a:gd name="connsiteY3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760" h="1404938">
                <a:moveTo>
                  <a:pt x="622247" y="0"/>
                </a:moveTo>
                <a:lnTo>
                  <a:pt x="8963760" y="0"/>
                </a:lnTo>
                <a:lnTo>
                  <a:pt x="8341513" y="1404938"/>
                </a:lnTo>
                <a:lnTo>
                  <a:pt x="0" y="1404938"/>
                </a:lnTo>
                <a:close/>
              </a:path>
            </a:pathLst>
          </a:custGeom>
          <a:solidFill>
            <a:srgbClr val="24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532616" y="3743644"/>
            <a:ext cx="798780" cy="404178"/>
          </a:xfrm>
          <a:custGeom>
            <a:avLst/>
            <a:gdLst>
              <a:gd name="connsiteX0" fmla="*/ 796771 w 3555337"/>
              <a:gd name="connsiteY0" fmla="*/ 0 h 1798986"/>
              <a:gd name="connsiteX1" fmla="*/ 1354466 w 3555337"/>
              <a:gd name="connsiteY1" fmla="*/ 0 h 1798986"/>
              <a:gd name="connsiteX2" fmla="*/ 1437767 w 3555337"/>
              <a:gd name="connsiteY2" fmla="*/ 0 h 1798986"/>
              <a:gd name="connsiteX3" fmla="*/ 1715650 w 3555337"/>
              <a:gd name="connsiteY3" fmla="*/ 0 h 1798986"/>
              <a:gd name="connsiteX4" fmla="*/ 1995462 w 3555337"/>
              <a:gd name="connsiteY4" fmla="*/ 0 h 1798986"/>
              <a:gd name="connsiteX5" fmla="*/ 2078763 w 3555337"/>
              <a:gd name="connsiteY5" fmla="*/ 0 h 1798986"/>
              <a:gd name="connsiteX6" fmla="*/ 2273345 w 3555337"/>
              <a:gd name="connsiteY6" fmla="*/ 0 h 1798986"/>
              <a:gd name="connsiteX7" fmla="*/ 2356646 w 3555337"/>
              <a:gd name="connsiteY7" fmla="*/ 0 h 1798986"/>
              <a:gd name="connsiteX8" fmla="*/ 2636458 w 3555337"/>
              <a:gd name="connsiteY8" fmla="*/ 0 h 1798986"/>
              <a:gd name="connsiteX9" fmla="*/ 2914341 w 3555337"/>
              <a:gd name="connsiteY9" fmla="*/ 0 h 1798986"/>
              <a:gd name="connsiteX10" fmla="*/ 2997642 w 3555337"/>
              <a:gd name="connsiteY10" fmla="*/ 0 h 1798986"/>
              <a:gd name="connsiteX11" fmla="*/ 3555337 w 3555337"/>
              <a:gd name="connsiteY11" fmla="*/ 0 h 1798986"/>
              <a:gd name="connsiteX12" fmla="*/ 2758566 w 3555337"/>
              <a:gd name="connsiteY12" fmla="*/ 1798986 h 1798986"/>
              <a:gd name="connsiteX13" fmla="*/ 2200871 w 3555337"/>
              <a:gd name="connsiteY13" fmla="*/ 1798986 h 1798986"/>
              <a:gd name="connsiteX14" fmla="*/ 2117571 w 3555337"/>
              <a:gd name="connsiteY14" fmla="*/ 1798986 h 1798986"/>
              <a:gd name="connsiteX15" fmla="*/ 1839688 w 3555337"/>
              <a:gd name="connsiteY15" fmla="*/ 1798986 h 1798986"/>
              <a:gd name="connsiteX16" fmla="*/ 1559876 w 3555337"/>
              <a:gd name="connsiteY16" fmla="*/ 1798986 h 1798986"/>
              <a:gd name="connsiteX17" fmla="*/ 1476574 w 3555337"/>
              <a:gd name="connsiteY17" fmla="*/ 1798986 h 1798986"/>
              <a:gd name="connsiteX18" fmla="*/ 1281993 w 3555337"/>
              <a:gd name="connsiteY18" fmla="*/ 1798986 h 1798986"/>
              <a:gd name="connsiteX19" fmla="*/ 1198692 w 3555337"/>
              <a:gd name="connsiteY19" fmla="*/ 1798986 h 1798986"/>
              <a:gd name="connsiteX20" fmla="*/ 918879 w 3555337"/>
              <a:gd name="connsiteY20" fmla="*/ 1798986 h 1798986"/>
              <a:gd name="connsiteX21" fmla="*/ 640997 w 3555337"/>
              <a:gd name="connsiteY21" fmla="*/ 1798986 h 1798986"/>
              <a:gd name="connsiteX22" fmla="*/ 557695 w 3555337"/>
              <a:gd name="connsiteY22" fmla="*/ 1798986 h 1798986"/>
              <a:gd name="connsiteX23" fmla="*/ 0 w 3555337"/>
              <a:gd name="connsiteY23" fmla="*/ 1798986 h 179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55337" h="1798986">
                <a:moveTo>
                  <a:pt x="796771" y="0"/>
                </a:moveTo>
                <a:lnTo>
                  <a:pt x="1354466" y="0"/>
                </a:lnTo>
                <a:lnTo>
                  <a:pt x="1437767" y="0"/>
                </a:lnTo>
                <a:lnTo>
                  <a:pt x="1715650" y="0"/>
                </a:lnTo>
                <a:lnTo>
                  <a:pt x="1995462" y="0"/>
                </a:lnTo>
                <a:lnTo>
                  <a:pt x="2078763" y="0"/>
                </a:lnTo>
                <a:lnTo>
                  <a:pt x="2273345" y="0"/>
                </a:lnTo>
                <a:lnTo>
                  <a:pt x="2356646" y="0"/>
                </a:lnTo>
                <a:lnTo>
                  <a:pt x="2636458" y="0"/>
                </a:lnTo>
                <a:lnTo>
                  <a:pt x="2914341" y="0"/>
                </a:lnTo>
                <a:lnTo>
                  <a:pt x="2997642" y="0"/>
                </a:lnTo>
                <a:lnTo>
                  <a:pt x="3555337" y="0"/>
                </a:lnTo>
                <a:lnTo>
                  <a:pt x="2758566" y="1798986"/>
                </a:lnTo>
                <a:lnTo>
                  <a:pt x="2200871" y="1798986"/>
                </a:lnTo>
                <a:lnTo>
                  <a:pt x="2117571" y="1798986"/>
                </a:lnTo>
                <a:lnTo>
                  <a:pt x="1839688" y="1798986"/>
                </a:lnTo>
                <a:lnTo>
                  <a:pt x="1559876" y="1798986"/>
                </a:lnTo>
                <a:lnTo>
                  <a:pt x="1476574" y="1798986"/>
                </a:lnTo>
                <a:lnTo>
                  <a:pt x="1281993" y="1798986"/>
                </a:lnTo>
                <a:lnTo>
                  <a:pt x="1198692" y="1798986"/>
                </a:lnTo>
                <a:lnTo>
                  <a:pt x="918879" y="1798986"/>
                </a:lnTo>
                <a:lnTo>
                  <a:pt x="640997" y="1798986"/>
                </a:lnTo>
                <a:lnTo>
                  <a:pt x="557695" y="1798986"/>
                </a:lnTo>
                <a:lnTo>
                  <a:pt x="0" y="1798986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Oval 17"/>
          <p:cNvSpPr/>
          <p:nvPr/>
        </p:nvSpPr>
        <p:spPr>
          <a:xfrm>
            <a:off x="827230" y="3841006"/>
            <a:ext cx="209550" cy="209453"/>
          </a:xfrm>
          <a:custGeom>
            <a:avLst/>
            <a:gdLst>
              <a:gd name="T0" fmla="*/ 3311 w 6101"/>
              <a:gd name="T1" fmla="*/ 5345 h 6107"/>
              <a:gd name="T2" fmla="*/ 3311 w 6101"/>
              <a:gd name="T3" fmla="*/ 5942 h 6107"/>
              <a:gd name="T4" fmla="*/ 2714 w 6101"/>
              <a:gd name="T5" fmla="*/ 5942 h 6107"/>
              <a:gd name="T6" fmla="*/ 123 w 6101"/>
              <a:gd name="T7" fmla="*/ 3351 h 6107"/>
              <a:gd name="T8" fmla="*/ 0 w 6101"/>
              <a:gd name="T9" fmla="*/ 3053 h 6107"/>
              <a:gd name="T10" fmla="*/ 123 w 6101"/>
              <a:gd name="T11" fmla="*/ 2755 h 6107"/>
              <a:gd name="T12" fmla="*/ 2714 w 6101"/>
              <a:gd name="T13" fmla="*/ 164 h 6107"/>
              <a:gd name="T14" fmla="*/ 3311 w 6101"/>
              <a:gd name="T15" fmla="*/ 164 h 6107"/>
              <a:gd name="T16" fmla="*/ 3311 w 6101"/>
              <a:gd name="T17" fmla="*/ 761 h 6107"/>
              <a:gd name="T18" fmla="*/ 1019 w 6101"/>
              <a:gd name="T19" fmla="*/ 3053 h 6107"/>
              <a:gd name="T20" fmla="*/ 3311 w 6101"/>
              <a:gd name="T21" fmla="*/ 5345 h 6107"/>
              <a:gd name="T22" fmla="*/ 3645 w 6101"/>
              <a:gd name="T23" fmla="*/ 3053 h 6107"/>
              <a:gd name="T24" fmla="*/ 5937 w 6101"/>
              <a:gd name="T25" fmla="*/ 761 h 6107"/>
              <a:gd name="T26" fmla="*/ 5937 w 6101"/>
              <a:gd name="T27" fmla="*/ 164 h 6107"/>
              <a:gd name="T28" fmla="*/ 5340 w 6101"/>
              <a:gd name="T29" fmla="*/ 164 h 6107"/>
              <a:gd name="T30" fmla="*/ 2750 w 6101"/>
              <a:gd name="T31" fmla="*/ 2755 h 6107"/>
              <a:gd name="T32" fmla="*/ 2626 w 6101"/>
              <a:gd name="T33" fmla="*/ 3053 h 6107"/>
              <a:gd name="T34" fmla="*/ 2750 w 6101"/>
              <a:gd name="T35" fmla="*/ 3351 h 6107"/>
              <a:gd name="T36" fmla="*/ 5340 w 6101"/>
              <a:gd name="T37" fmla="*/ 5942 h 6107"/>
              <a:gd name="T38" fmla="*/ 5937 w 6101"/>
              <a:gd name="T39" fmla="*/ 5942 h 6107"/>
              <a:gd name="T40" fmla="*/ 5937 w 6101"/>
              <a:gd name="T41" fmla="*/ 5345 h 6107"/>
              <a:gd name="T42" fmla="*/ 3645 w 6101"/>
              <a:gd name="T43" fmla="*/ 3053 h 6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3311" y="5345"/>
                </a:moveTo>
                <a:cubicBezTo>
                  <a:pt x="3475" y="5510"/>
                  <a:pt x="3475" y="5777"/>
                  <a:pt x="3311" y="5942"/>
                </a:cubicBezTo>
                <a:cubicBezTo>
                  <a:pt x="3146" y="6107"/>
                  <a:pt x="2879" y="6107"/>
                  <a:pt x="2714" y="5942"/>
                </a:cubicBezTo>
                <a:lnTo>
                  <a:pt x="123" y="3351"/>
                </a:lnTo>
                <a:cubicBezTo>
                  <a:pt x="41" y="3269"/>
                  <a:pt x="0" y="3161"/>
                  <a:pt x="0" y="3053"/>
                </a:cubicBezTo>
                <a:cubicBezTo>
                  <a:pt x="0" y="2945"/>
                  <a:pt x="41" y="2837"/>
                  <a:pt x="123" y="2755"/>
                </a:cubicBezTo>
                <a:lnTo>
                  <a:pt x="2714" y="164"/>
                </a:lnTo>
                <a:cubicBezTo>
                  <a:pt x="2879" y="0"/>
                  <a:pt x="3146" y="0"/>
                  <a:pt x="3311" y="164"/>
                </a:cubicBezTo>
                <a:cubicBezTo>
                  <a:pt x="3475" y="329"/>
                  <a:pt x="3475" y="596"/>
                  <a:pt x="3311" y="761"/>
                </a:cubicBezTo>
                <a:lnTo>
                  <a:pt x="1019" y="3053"/>
                </a:lnTo>
                <a:lnTo>
                  <a:pt x="3311" y="5345"/>
                </a:lnTo>
                <a:close/>
                <a:moveTo>
                  <a:pt x="3645" y="3053"/>
                </a:moveTo>
                <a:lnTo>
                  <a:pt x="5937" y="761"/>
                </a:lnTo>
                <a:cubicBezTo>
                  <a:pt x="6101" y="596"/>
                  <a:pt x="6101" y="329"/>
                  <a:pt x="5937" y="164"/>
                </a:cubicBezTo>
                <a:cubicBezTo>
                  <a:pt x="5772" y="0"/>
                  <a:pt x="5505" y="0"/>
                  <a:pt x="5340" y="164"/>
                </a:cubicBezTo>
                <a:lnTo>
                  <a:pt x="2750" y="2755"/>
                </a:lnTo>
                <a:cubicBezTo>
                  <a:pt x="2667" y="2837"/>
                  <a:pt x="2626" y="2945"/>
                  <a:pt x="2626" y="3053"/>
                </a:cubicBezTo>
                <a:cubicBezTo>
                  <a:pt x="2626" y="3161"/>
                  <a:pt x="2667" y="3269"/>
                  <a:pt x="2750" y="3351"/>
                </a:cubicBezTo>
                <a:lnTo>
                  <a:pt x="5340" y="5942"/>
                </a:lnTo>
                <a:cubicBezTo>
                  <a:pt x="5505" y="6107"/>
                  <a:pt x="5772" y="6107"/>
                  <a:pt x="5937" y="5942"/>
                </a:cubicBezTo>
                <a:cubicBezTo>
                  <a:pt x="6101" y="5777"/>
                  <a:pt x="6101" y="5510"/>
                  <a:pt x="5937" y="5345"/>
                </a:cubicBezTo>
                <a:lnTo>
                  <a:pt x="3645" y="30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10516757" y="3912554"/>
            <a:ext cx="798780" cy="404178"/>
          </a:xfrm>
          <a:custGeom>
            <a:avLst/>
            <a:gdLst>
              <a:gd name="connsiteX0" fmla="*/ 796771 w 3555337"/>
              <a:gd name="connsiteY0" fmla="*/ 0 h 1798986"/>
              <a:gd name="connsiteX1" fmla="*/ 1354466 w 3555337"/>
              <a:gd name="connsiteY1" fmla="*/ 0 h 1798986"/>
              <a:gd name="connsiteX2" fmla="*/ 1437767 w 3555337"/>
              <a:gd name="connsiteY2" fmla="*/ 0 h 1798986"/>
              <a:gd name="connsiteX3" fmla="*/ 1715650 w 3555337"/>
              <a:gd name="connsiteY3" fmla="*/ 0 h 1798986"/>
              <a:gd name="connsiteX4" fmla="*/ 1995462 w 3555337"/>
              <a:gd name="connsiteY4" fmla="*/ 0 h 1798986"/>
              <a:gd name="connsiteX5" fmla="*/ 2078763 w 3555337"/>
              <a:gd name="connsiteY5" fmla="*/ 0 h 1798986"/>
              <a:gd name="connsiteX6" fmla="*/ 2273345 w 3555337"/>
              <a:gd name="connsiteY6" fmla="*/ 0 h 1798986"/>
              <a:gd name="connsiteX7" fmla="*/ 2356646 w 3555337"/>
              <a:gd name="connsiteY7" fmla="*/ 0 h 1798986"/>
              <a:gd name="connsiteX8" fmla="*/ 2636458 w 3555337"/>
              <a:gd name="connsiteY8" fmla="*/ 0 h 1798986"/>
              <a:gd name="connsiteX9" fmla="*/ 2914341 w 3555337"/>
              <a:gd name="connsiteY9" fmla="*/ 0 h 1798986"/>
              <a:gd name="connsiteX10" fmla="*/ 2997642 w 3555337"/>
              <a:gd name="connsiteY10" fmla="*/ 0 h 1798986"/>
              <a:gd name="connsiteX11" fmla="*/ 3555337 w 3555337"/>
              <a:gd name="connsiteY11" fmla="*/ 0 h 1798986"/>
              <a:gd name="connsiteX12" fmla="*/ 2758566 w 3555337"/>
              <a:gd name="connsiteY12" fmla="*/ 1798986 h 1798986"/>
              <a:gd name="connsiteX13" fmla="*/ 2200871 w 3555337"/>
              <a:gd name="connsiteY13" fmla="*/ 1798986 h 1798986"/>
              <a:gd name="connsiteX14" fmla="*/ 2117571 w 3555337"/>
              <a:gd name="connsiteY14" fmla="*/ 1798986 h 1798986"/>
              <a:gd name="connsiteX15" fmla="*/ 1839688 w 3555337"/>
              <a:gd name="connsiteY15" fmla="*/ 1798986 h 1798986"/>
              <a:gd name="connsiteX16" fmla="*/ 1559876 w 3555337"/>
              <a:gd name="connsiteY16" fmla="*/ 1798986 h 1798986"/>
              <a:gd name="connsiteX17" fmla="*/ 1476574 w 3555337"/>
              <a:gd name="connsiteY17" fmla="*/ 1798986 h 1798986"/>
              <a:gd name="connsiteX18" fmla="*/ 1281993 w 3555337"/>
              <a:gd name="connsiteY18" fmla="*/ 1798986 h 1798986"/>
              <a:gd name="connsiteX19" fmla="*/ 1198692 w 3555337"/>
              <a:gd name="connsiteY19" fmla="*/ 1798986 h 1798986"/>
              <a:gd name="connsiteX20" fmla="*/ 918879 w 3555337"/>
              <a:gd name="connsiteY20" fmla="*/ 1798986 h 1798986"/>
              <a:gd name="connsiteX21" fmla="*/ 640997 w 3555337"/>
              <a:gd name="connsiteY21" fmla="*/ 1798986 h 1798986"/>
              <a:gd name="connsiteX22" fmla="*/ 557695 w 3555337"/>
              <a:gd name="connsiteY22" fmla="*/ 1798986 h 1798986"/>
              <a:gd name="connsiteX23" fmla="*/ 0 w 3555337"/>
              <a:gd name="connsiteY23" fmla="*/ 1798986 h 179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55337" h="1798986">
                <a:moveTo>
                  <a:pt x="796771" y="0"/>
                </a:moveTo>
                <a:lnTo>
                  <a:pt x="1354466" y="0"/>
                </a:lnTo>
                <a:lnTo>
                  <a:pt x="1437767" y="0"/>
                </a:lnTo>
                <a:lnTo>
                  <a:pt x="1715650" y="0"/>
                </a:lnTo>
                <a:lnTo>
                  <a:pt x="1995462" y="0"/>
                </a:lnTo>
                <a:lnTo>
                  <a:pt x="2078763" y="0"/>
                </a:lnTo>
                <a:lnTo>
                  <a:pt x="2273345" y="0"/>
                </a:lnTo>
                <a:lnTo>
                  <a:pt x="2356646" y="0"/>
                </a:lnTo>
                <a:lnTo>
                  <a:pt x="2636458" y="0"/>
                </a:lnTo>
                <a:lnTo>
                  <a:pt x="2914341" y="0"/>
                </a:lnTo>
                <a:lnTo>
                  <a:pt x="2997642" y="0"/>
                </a:lnTo>
                <a:lnTo>
                  <a:pt x="3555337" y="0"/>
                </a:lnTo>
                <a:lnTo>
                  <a:pt x="2758566" y="1798986"/>
                </a:lnTo>
                <a:lnTo>
                  <a:pt x="2200871" y="1798986"/>
                </a:lnTo>
                <a:lnTo>
                  <a:pt x="2117571" y="1798986"/>
                </a:lnTo>
                <a:lnTo>
                  <a:pt x="1839688" y="1798986"/>
                </a:lnTo>
                <a:lnTo>
                  <a:pt x="1559876" y="1798986"/>
                </a:lnTo>
                <a:lnTo>
                  <a:pt x="1476574" y="1798986"/>
                </a:lnTo>
                <a:lnTo>
                  <a:pt x="1281993" y="1798986"/>
                </a:lnTo>
                <a:lnTo>
                  <a:pt x="1198692" y="1798986"/>
                </a:lnTo>
                <a:lnTo>
                  <a:pt x="918879" y="1798986"/>
                </a:lnTo>
                <a:lnTo>
                  <a:pt x="640997" y="1798986"/>
                </a:lnTo>
                <a:lnTo>
                  <a:pt x="557695" y="1798986"/>
                </a:lnTo>
                <a:lnTo>
                  <a:pt x="0" y="1798986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Oval 21"/>
          <p:cNvSpPr/>
          <p:nvPr/>
        </p:nvSpPr>
        <p:spPr>
          <a:xfrm flipH="1">
            <a:off x="10811371" y="4009916"/>
            <a:ext cx="209550" cy="209453"/>
          </a:xfrm>
          <a:custGeom>
            <a:avLst/>
            <a:gdLst>
              <a:gd name="T0" fmla="*/ 3311 w 6101"/>
              <a:gd name="T1" fmla="*/ 5345 h 6107"/>
              <a:gd name="T2" fmla="*/ 3311 w 6101"/>
              <a:gd name="T3" fmla="*/ 5942 h 6107"/>
              <a:gd name="T4" fmla="*/ 2714 w 6101"/>
              <a:gd name="T5" fmla="*/ 5942 h 6107"/>
              <a:gd name="T6" fmla="*/ 123 w 6101"/>
              <a:gd name="T7" fmla="*/ 3351 h 6107"/>
              <a:gd name="T8" fmla="*/ 0 w 6101"/>
              <a:gd name="T9" fmla="*/ 3053 h 6107"/>
              <a:gd name="T10" fmla="*/ 123 w 6101"/>
              <a:gd name="T11" fmla="*/ 2755 h 6107"/>
              <a:gd name="T12" fmla="*/ 2714 w 6101"/>
              <a:gd name="T13" fmla="*/ 164 h 6107"/>
              <a:gd name="T14" fmla="*/ 3311 w 6101"/>
              <a:gd name="T15" fmla="*/ 164 h 6107"/>
              <a:gd name="T16" fmla="*/ 3311 w 6101"/>
              <a:gd name="T17" fmla="*/ 761 h 6107"/>
              <a:gd name="T18" fmla="*/ 1019 w 6101"/>
              <a:gd name="T19" fmla="*/ 3053 h 6107"/>
              <a:gd name="T20" fmla="*/ 3311 w 6101"/>
              <a:gd name="T21" fmla="*/ 5345 h 6107"/>
              <a:gd name="T22" fmla="*/ 3645 w 6101"/>
              <a:gd name="T23" fmla="*/ 3053 h 6107"/>
              <a:gd name="T24" fmla="*/ 5937 w 6101"/>
              <a:gd name="T25" fmla="*/ 761 h 6107"/>
              <a:gd name="T26" fmla="*/ 5937 w 6101"/>
              <a:gd name="T27" fmla="*/ 164 h 6107"/>
              <a:gd name="T28" fmla="*/ 5340 w 6101"/>
              <a:gd name="T29" fmla="*/ 164 h 6107"/>
              <a:gd name="T30" fmla="*/ 2750 w 6101"/>
              <a:gd name="T31" fmla="*/ 2755 h 6107"/>
              <a:gd name="T32" fmla="*/ 2626 w 6101"/>
              <a:gd name="T33" fmla="*/ 3053 h 6107"/>
              <a:gd name="T34" fmla="*/ 2750 w 6101"/>
              <a:gd name="T35" fmla="*/ 3351 h 6107"/>
              <a:gd name="T36" fmla="*/ 5340 w 6101"/>
              <a:gd name="T37" fmla="*/ 5942 h 6107"/>
              <a:gd name="T38" fmla="*/ 5937 w 6101"/>
              <a:gd name="T39" fmla="*/ 5942 h 6107"/>
              <a:gd name="T40" fmla="*/ 5937 w 6101"/>
              <a:gd name="T41" fmla="*/ 5345 h 6107"/>
              <a:gd name="T42" fmla="*/ 3645 w 6101"/>
              <a:gd name="T43" fmla="*/ 3053 h 6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3311" y="5345"/>
                </a:moveTo>
                <a:cubicBezTo>
                  <a:pt x="3475" y="5510"/>
                  <a:pt x="3475" y="5777"/>
                  <a:pt x="3311" y="5942"/>
                </a:cubicBezTo>
                <a:cubicBezTo>
                  <a:pt x="3146" y="6107"/>
                  <a:pt x="2879" y="6107"/>
                  <a:pt x="2714" y="5942"/>
                </a:cubicBezTo>
                <a:lnTo>
                  <a:pt x="123" y="3351"/>
                </a:lnTo>
                <a:cubicBezTo>
                  <a:pt x="41" y="3269"/>
                  <a:pt x="0" y="3161"/>
                  <a:pt x="0" y="3053"/>
                </a:cubicBezTo>
                <a:cubicBezTo>
                  <a:pt x="0" y="2945"/>
                  <a:pt x="41" y="2837"/>
                  <a:pt x="123" y="2755"/>
                </a:cubicBezTo>
                <a:lnTo>
                  <a:pt x="2714" y="164"/>
                </a:lnTo>
                <a:cubicBezTo>
                  <a:pt x="2879" y="0"/>
                  <a:pt x="3146" y="0"/>
                  <a:pt x="3311" y="164"/>
                </a:cubicBezTo>
                <a:cubicBezTo>
                  <a:pt x="3475" y="329"/>
                  <a:pt x="3475" y="596"/>
                  <a:pt x="3311" y="761"/>
                </a:cubicBezTo>
                <a:lnTo>
                  <a:pt x="1019" y="3053"/>
                </a:lnTo>
                <a:lnTo>
                  <a:pt x="3311" y="5345"/>
                </a:lnTo>
                <a:close/>
                <a:moveTo>
                  <a:pt x="3645" y="3053"/>
                </a:moveTo>
                <a:lnTo>
                  <a:pt x="5937" y="761"/>
                </a:lnTo>
                <a:cubicBezTo>
                  <a:pt x="6101" y="596"/>
                  <a:pt x="6101" y="329"/>
                  <a:pt x="5937" y="164"/>
                </a:cubicBezTo>
                <a:cubicBezTo>
                  <a:pt x="5772" y="0"/>
                  <a:pt x="5505" y="0"/>
                  <a:pt x="5340" y="164"/>
                </a:cubicBezTo>
                <a:lnTo>
                  <a:pt x="2750" y="2755"/>
                </a:lnTo>
                <a:cubicBezTo>
                  <a:pt x="2667" y="2837"/>
                  <a:pt x="2626" y="2945"/>
                  <a:pt x="2626" y="3053"/>
                </a:cubicBezTo>
                <a:cubicBezTo>
                  <a:pt x="2626" y="3161"/>
                  <a:pt x="2667" y="3269"/>
                  <a:pt x="2750" y="3351"/>
                </a:cubicBezTo>
                <a:lnTo>
                  <a:pt x="5340" y="5942"/>
                </a:lnTo>
                <a:cubicBezTo>
                  <a:pt x="5505" y="6107"/>
                  <a:pt x="5772" y="6107"/>
                  <a:pt x="5937" y="5942"/>
                </a:cubicBezTo>
                <a:cubicBezTo>
                  <a:pt x="6101" y="5777"/>
                  <a:pt x="6101" y="5510"/>
                  <a:pt x="5937" y="5345"/>
                </a:cubicBezTo>
                <a:lnTo>
                  <a:pt x="3645" y="30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flipH="1">
            <a:off x="3606800" y="213360"/>
            <a:ext cx="43611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i="1" spc="300" dirty="0">
                <a:solidFill>
                  <a:srgbClr val="24242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系统模块结构图</a:t>
            </a:r>
            <a:endParaRPr lang="zh-CN" altLang="en-US" sz="4400" i="1" spc="300" dirty="0">
              <a:solidFill>
                <a:srgbClr val="24242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 descr="电商平台后台管理系统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319655"/>
            <a:ext cx="9423400" cy="268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17" grpId="0" bldLvl="0" animBg="1"/>
      <p:bldP spid="23" grpId="0" bldLvl="0" animBg="1"/>
      <p:bldP spid="21" grpId="0" bldLvl="0" animBg="1"/>
      <p:bldP spid="2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5234F">
                  <a:alpha val="0"/>
                </a:srgbClr>
              </a:gs>
              <a:gs pos="100000">
                <a:srgbClr val="15234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867596" y="0"/>
            <a:ext cx="6241670" cy="5016500"/>
          </a:xfrm>
          <a:custGeom>
            <a:avLst/>
            <a:gdLst>
              <a:gd name="connsiteX0" fmla="*/ 2221808 w 6241670"/>
              <a:gd name="connsiteY0" fmla="*/ 0 h 5016500"/>
              <a:gd name="connsiteX1" fmla="*/ 3679362 w 6241670"/>
              <a:gd name="connsiteY1" fmla="*/ 0 h 5016500"/>
              <a:gd name="connsiteX2" fmla="*/ 4784116 w 6241670"/>
              <a:gd name="connsiteY2" fmla="*/ 0 h 5016500"/>
              <a:gd name="connsiteX3" fmla="*/ 6241670 w 6241670"/>
              <a:gd name="connsiteY3" fmla="*/ 0 h 5016500"/>
              <a:gd name="connsiteX4" fmla="*/ 4019862 w 6241670"/>
              <a:gd name="connsiteY4" fmla="*/ 5016500 h 5016500"/>
              <a:gd name="connsiteX5" fmla="*/ 2562308 w 6241670"/>
              <a:gd name="connsiteY5" fmla="*/ 5016500 h 5016500"/>
              <a:gd name="connsiteX6" fmla="*/ 1457554 w 6241670"/>
              <a:gd name="connsiteY6" fmla="*/ 5016500 h 5016500"/>
              <a:gd name="connsiteX7" fmla="*/ 0 w 6241670"/>
              <a:gd name="connsiteY7" fmla="*/ 5016500 h 501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41670" h="5016500">
                <a:moveTo>
                  <a:pt x="2221808" y="0"/>
                </a:moveTo>
                <a:lnTo>
                  <a:pt x="3679362" y="0"/>
                </a:lnTo>
                <a:lnTo>
                  <a:pt x="4784116" y="0"/>
                </a:lnTo>
                <a:lnTo>
                  <a:pt x="6241670" y="0"/>
                </a:lnTo>
                <a:lnTo>
                  <a:pt x="4019862" y="5016500"/>
                </a:lnTo>
                <a:lnTo>
                  <a:pt x="2562308" y="5016500"/>
                </a:lnTo>
                <a:lnTo>
                  <a:pt x="1457554" y="5016500"/>
                </a:lnTo>
                <a:lnTo>
                  <a:pt x="0" y="5016500"/>
                </a:lnTo>
                <a:close/>
              </a:path>
            </a:pathLst>
          </a:custGeom>
          <a:gradFill>
            <a:gsLst>
              <a:gs pos="900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81814" y="0"/>
            <a:ext cx="1984909" cy="245089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gradFill>
            <a:gsLst>
              <a:gs pos="25800">
                <a:srgbClr val="45BDD6">
                  <a:alpha val="57000"/>
                </a:srgbClr>
              </a:gs>
              <a:gs pos="0">
                <a:srgbClr val="45BDD6"/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64933" y="3068846"/>
            <a:ext cx="6062133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系统设计</a:t>
            </a:r>
            <a:endParaRPr lang="zh-CN" altLang="en-US" sz="66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Oval 1"/>
          <p:cNvSpPr/>
          <p:nvPr/>
        </p:nvSpPr>
        <p:spPr>
          <a:xfrm flipH="1">
            <a:off x="342899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Oval 13"/>
          <p:cNvSpPr/>
          <p:nvPr/>
        </p:nvSpPr>
        <p:spPr>
          <a:xfrm>
            <a:off x="825498" y="6286711"/>
            <a:ext cx="304800" cy="304376"/>
          </a:xfrm>
          <a:custGeom>
            <a:avLst/>
            <a:gdLst>
              <a:gd name="connsiteX0" fmla="*/ 206311 w 609050"/>
              <a:gd name="connsiteY0" fmla="*/ 155548 h 608203"/>
              <a:gd name="connsiteX1" fmla="*/ 458637 w 609050"/>
              <a:gd name="connsiteY1" fmla="*/ 286107 h 608203"/>
              <a:gd name="connsiteX2" fmla="*/ 469542 w 609050"/>
              <a:gd name="connsiteY2" fmla="*/ 304087 h 608203"/>
              <a:gd name="connsiteX3" fmla="*/ 458637 w 609050"/>
              <a:gd name="connsiteY3" fmla="*/ 322068 h 608203"/>
              <a:gd name="connsiteX4" fmla="*/ 206311 w 609050"/>
              <a:gd name="connsiteY4" fmla="*/ 452627 h 608203"/>
              <a:gd name="connsiteX5" fmla="*/ 186501 w 609050"/>
              <a:gd name="connsiteY5" fmla="*/ 451927 h 608203"/>
              <a:gd name="connsiteX6" fmla="*/ 176696 w 609050"/>
              <a:gd name="connsiteY6" fmla="*/ 434646 h 608203"/>
              <a:gd name="connsiteX7" fmla="*/ 176696 w 609050"/>
              <a:gd name="connsiteY7" fmla="*/ 173628 h 608203"/>
              <a:gd name="connsiteX8" fmla="*/ 186501 w 609050"/>
              <a:gd name="connsiteY8" fmla="*/ 156247 h 608203"/>
              <a:gd name="connsiteX9" fmla="*/ 206311 w 609050"/>
              <a:gd name="connsiteY9" fmla="*/ 155548 h 608203"/>
              <a:gd name="connsiteX10" fmla="*/ 304525 w 609050"/>
              <a:gd name="connsiteY10" fmla="*/ 60840 h 608203"/>
              <a:gd name="connsiteX11" fmla="*/ 60925 w 609050"/>
              <a:gd name="connsiteY11" fmla="*/ 304102 h 608203"/>
              <a:gd name="connsiteX12" fmla="*/ 304525 w 609050"/>
              <a:gd name="connsiteY12" fmla="*/ 547463 h 608203"/>
              <a:gd name="connsiteX13" fmla="*/ 548225 w 609050"/>
              <a:gd name="connsiteY13" fmla="*/ 304102 h 608203"/>
              <a:gd name="connsiteX14" fmla="*/ 304525 w 609050"/>
              <a:gd name="connsiteY14" fmla="*/ 60840 h 608203"/>
              <a:gd name="connsiteX15" fmla="*/ 304525 w 609050"/>
              <a:gd name="connsiteY15" fmla="*/ 0 h 608203"/>
              <a:gd name="connsiteX16" fmla="*/ 609050 w 609050"/>
              <a:gd name="connsiteY16" fmla="*/ 304102 h 608203"/>
              <a:gd name="connsiteX17" fmla="*/ 304525 w 609050"/>
              <a:gd name="connsiteY17" fmla="*/ 608203 h 608203"/>
              <a:gd name="connsiteX18" fmla="*/ 0 w 609050"/>
              <a:gd name="connsiteY18" fmla="*/ 304102 h 608203"/>
              <a:gd name="connsiteX19" fmla="*/ 304525 w 609050"/>
              <a:gd name="connsiteY19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050" h="608203">
                <a:moveTo>
                  <a:pt x="206311" y="155548"/>
                </a:moveTo>
                <a:lnTo>
                  <a:pt x="458637" y="286107"/>
                </a:lnTo>
                <a:cubicBezTo>
                  <a:pt x="465340" y="289603"/>
                  <a:pt x="469542" y="296595"/>
                  <a:pt x="469542" y="304087"/>
                </a:cubicBezTo>
                <a:cubicBezTo>
                  <a:pt x="469542" y="311679"/>
                  <a:pt x="465340" y="318671"/>
                  <a:pt x="458637" y="322068"/>
                </a:cubicBezTo>
                <a:lnTo>
                  <a:pt x="206311" y="452627"/>
                </a:lnTo>
                <a:cubicBezTo>
                  <a:pt x="200008" y="455923"/>
                  <a:pt x="192504" y="455623"/>
                  <a:pt x="186501" y="451927"/>
                </a:cubicBezTo>
                <a:cubicBezTo>
                  <a:pt x="180398" y="448231"/>
                  <a:pt x="176696" y="441738"/>
                  <a:pt x="176696" y="434646"/>
                </a:cubicBezTo>
                <a:lnTo>
                  <a:pt x="176696" y="173628"/>
                </a:lnTo>
                <a:cubicBezTo>
                  <a:pt x="176696" y="166536"/>
                  <a:pt x="180398" y="159943"/>
                  <a:pt x="186501" y="156247"/>
                </a:cubicBezTo>
                <a:cubicBezTo>
                  <a:pt x="192504" y="152551"/>
                  <a:pt x="200008" y="152351"/>
                  <a:pt x="206311" y="155548"/>
                </a:cubicBezTo>
                <a:close/>
                <a:moveTo>
                  <a:pt x="304525" y="60840"/>
                </a:moveTo>
                <a:cubicBezTo>
                  <a:pt x="170170" y="60840"/>
                  <a:pt x="60925" y="169933"/>
                  <a:pt x="60925" y="304102"/>
                </a:cubicBezTo>
                <a:cubicBezTo>
                  <a:pt x="60925" y="438270"/>
                  <a:pt x="170170" y="547463"/>
                  <a:pt x="304525" y="547463"/>
                </a:cubicBezTo>
                <a:cubicBezTo>
                  <a:pt x="438880" y="547463"/>
                  <a:pt x="548225" y="438270"/>
                  <a:pt x="548225" y="304102"/>
                </a:cubicBezTo>
                <a:cubicBezTo>
                  <a:pt x="548225" y="169933"/>
                  <a:pt x="438880" y="60840"/>
                  <a:pt x="304525" y="60840"/>
                </a:cubicBezTo>
                <a:close/>
                <a:moveTo>
                  <a:pt x="304525" y="0"/>
                </a:moveTo>
                <a:cubicBezTo>
                  <a:pt x="472794" y="0"/>
                  <a:pt x="609050" y="136166"/>
                  <a:pt x="609050" y="304102"/>
                </a:cubicBezTo>
                <a:cubicBezTo>
                  <a:pt x="609050" y="472137"/>
                  <a:pt x="472794" y="608203"/>
                  <a:pt x="304525" y="608203"/>
                </a:cubicBezTo>
                <a:cubicBezTo>
                  <a:pt x="136356" y="608203"/>
                  <a:pt x="0" y="472137"/>
                  <a:pt x="0" y="304102"/>
                </a:cubicBezTo>
                <a:cubicBezTo>
                  <a:pt x="0" y="136166"/>
                  <a:pt x="136356" y="0"/>
                  <a:pt x="304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365869" y="-643354"/>
            <a:ext cx="2423829" cy="2992854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10907445" y="4626578"/>
            <a:ext cx="2569110" cy="3172242"/>
          </a:xfrm>
          <a:custGeom>
            <a:avLst/>
            <a:gdLst>
              <a:gd name="connsiteX0" fmla="*/ 1085500 w 1984909"/>
              <a:gd name="connsiteY0" fmla="*/ 0 h 2450892"/>
              <a:gd name="connsiteX1" fmla="*/ 1984909 w 1984909"/>
              <a:gd name="connsiteY1" fmla="*/ 0 h 2450892"/>
              <a:gd name="connsiteX2" fmla="*/ 899409 w 1984909"/>
              <a:gd name="connsiteY2" fmla="*/ 2450892 h 2450892"/>
              <a:gd name="connsiteX3" fmla="*/ 0 w 1984909"/>
              <a:gd name="connsiteY3" fmla="*/ 2450892 h 24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909" h="2450892">
                <a:moveTo>
                  <a:pt x="1085500" y="0"/>
                </a:moveTo>
                <a:lnTo>
                  <a:pt x="1984909" y="0"/>
                </a:lnTo>
                <a:lnTo>
                  <a:pt x="899409" y="2450892"/>
                </a:lnTo>
                <a:lnTo>
                  <a:pt x="0" y="24508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64933" y="1944307"/>
            <a:ext cx="6062133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i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rPr>
              <a:t>Part 03</a:t>
            </a:r>
            <a:endParaRPr lang="zh-CN" altLang="en-US" sz="60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905841" y="5052194"/>
            <a:ext cx="1967489" cy="1905405"/>
          </a:xfrm>
          <a:custGeom>
            <a:avLst/>
            <a:gdLst>
              <a:gd name="connsiteX0" fmla="*/ 876588 w 2043689"/>
              <a:gd name="connsiteY0" fmla="*/ 0 h 1979200"/>
              <a:gd name="connsiteX1" fmla="*/ 1317378 w 2043689"/>
              <a:gd name="connsiteY1" fmla="*/ 0 h 1979200"/>
              <a:gd name="connsiteX2" fmla="*/ 1602899 w 2043689"/>
              <a:gd name="connsiteY2" fmla="*/ 0 h 1979200"/>
              <a:gd name="connsiteX3" fmla="*/ 2043689 w 2043689"/>
              <a:gd name="connsiteY3" fmla="*/ 0 h 1979200"/>
              <a:gd name="connsiteX4" fmla="*/ 1167101 w 2043689"/>
              <a:gd name="connsiteY4" fmla="*/ 1979200 h 1979200"/>
              <a:gd name="connsiteX5" fmla="*/ 726311 w 2043689"/>
              <a:gd name="connsiteY5" fmla="*/ 1979200 h 1979200"/>
              <a:gd name="connsiteX6" fmla="*/ 440790 w 2043689"/>
              <a:gd name="connsiteY6" fmla="*/ 1979200 h 1979200"/>
              <a:gd name="connsiteX7" fmla="*/ 0 w 2043689"/>
              <a:gd name="connsiteY7" fmla="*/ 1979200 h 19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689" h="1979200">
                <a:moveTo>
                  <a:pt x="876588" y="0"/>
                </a:moveTo>
                <a:lnTo>
                  <a:pt x="1317378" y="0"/>
                </a:lnTo>
                <a:lnTo>
                  <a:pt x="1602899" y="0"/>
                </a:lnTo>
                <a:lnTo>
                  <a:pt x="2043689" y="0"/>
                </a:lnTo>
                <a:lnTo>
                  <a:pt x="1167101" y="1979200"/>
                </a:lnTo>
                <a:lnTo>
                  <a:pt x="726311" y="1979200"/>
                </a:lnTo>
                <a:lnTo>
                  <a:pt x="440790" y="1979200"/>
                </a:lnTo>
                <a:lnTo>
                  <a:pt x="0" y="1979200"/>
                </a:lnTo>
                <a:close/>
              </a:path>
            </a:pathLst>
          </a:custGeom>
          <a:gradFill>
            <a:gsLst>
              <a:gs pos="0">
                <a:srgbClr val="45BDD6">
                  <a:alpha val="72000"/>
                </a:srgbClr>
              </a:gs>
              <a:gs pos="100000">
                <a:srgbClr val="45BDD6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8" grpId="0" bldLvl="0" animBg="1"/>
      <p:bldP spid="13" grpId="0"/>
      <p:bldP spid="23" grpId="0" bldLvl="0" animBg="1"/>
      <p:bldP spid="24" grpId="0" bldLvl="0" animBg="1"/>
      <p:bldP spid="25" grpId="0"/>
      <p:bldP spid="27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ACAC585B-CE7A-4C9E-BA1C-9E057EF0E1D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9月作品\04"/>
  <p:tag name="ISPRING_PRESENTATION_TITLE" val="蓝色大气项目计划书PPT模板"/>
  <p:tag name="ISPRING_FIRST_PUBLISH" val="1"/>
  <p:tag name="KSO_WPP_MARK_KEY" val="979f2b71-a038-432f-90a1-d032cb4b7063"/>
  <p:tag name="COMMONDATA" val="eyJoZGlkIjoiMGU4ZTZjNWFlNzVlZmE2MDliMzQ0ZDMwMzI5ZGI3MD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PLACING_PICTURE_USER_VIEWPORT" val="{&quot;height&quot;:7080,&quot;width&quot;:17550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2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4341"/>
      </a:accent1>
      <a:accent2>
        <a:srgbClr val="0DC8DB"/>
      </a:accent2>
      <a:accent3>
        <a:srgbClr val="505069"/>
      </a:accent3>
      <a:accent4>
        <a:srgbClr val="F94341"/>
      </a:accent4>
      <a:accent5>
        <a:srgbClr val="0DC8DB"/>
      </a:accent5>
      <a:accent6>
        <a:srgbClr val="505069"/>
      </a:accent6>
      <a:hlink>
        <a:srgbClr val="F94341"/>
      </a:hlink>
      <a:folHlink>
        <a:srgbClr val="0DC8DB"/>
      </a:folHlink>
    </a:clrScheme>
    <a:fontScheme name="自定义 2">
      <a:majorFont>
        <a:latin typeface="Humanst521 BT"/>
        <a:ea typeface="字魂59号-创粗黑"/>
        <a:cs typeface=""/>
      </a:majorFont>
      <a:minorFont>
        <a:latin typeface="Humanst521 BT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2348</Words>
  <Application>WPS 演示</Application>
  <PresentationFormat>宽屏</PresentationFormat>
  <Paragraphs>264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1" baseType="lpstr">
      <vt:lpstr>Arial</vt:lpstr>
      <vt:lpstr>宋体</vt:lpstr>
      <vt:lpstr>Wingdings</vt:lpstr>
      <vt:lpstr>思源黑体 CN Bold</vt:lpstr>
      <vt:lpstr>黑体</vt:lpstr>
      <vt:lpstr>思源黑体 CN Regular</vt:lpstr>
      <vt:lpstr>Angsana New</vt:lpstr>
      <vt:lpstr>方正俊黑简体</vt:lpstr>
      <vt:lpstr>Humanst521 BT</vt:lpstr>
      <vt:lpstr>Segoe Print</vt:lpstr>
      <vt:lpstr>微软雅黑</vt:lpstr>
      <vt:lpstr>Arial Unicode MS</vt:lpstr>
      <vt:lpstr>等线</vt:lpstr>
      <vt:lpstr>ChickenScratch AOE</vt:lpstr>
      <vt:lpstr>Meiryo</vt:lpstr>
      <vt:lpstr>Yu Gothic UI</vt:lpstr>
      <vt:lpstr>Arial Narrow</vt:lpstr>
      <vt:lpstr>Calibri</vt:lpstr>
      <vt:lpstr>Calibri Light</vt:lpstr>
      <vt:lpstr>字魂59号-创粗黑</vt:lpstr>
      <vt:lpstr>Microsoft Sans Serif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荆途l</cp:lastModifiedBy>
  <cp:revision>60</cp:revision>
  <dcterms:created xsi:type="dcterms:W3CDTF">2019-06-26T07:14:00Z</dcterms:created>
  <dcterms:modified xsi:type="dcterms:W3CDTF">2022-12-20T15:15:09Z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F672E9E133EE43A387FC207E21C8B271</vt:lpwstr>
  </property>
  <property fmtid="{D5CDD505-2E9C-101B-9397-08002B2CF9AE}" pid="3" name="KSOProductBuildVer">
    <vt:lpwstr>2052-11.1.0.12980</vt:lpwstr>
  </property>
</Properties>
</file>