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14B6E-5F71-4BBC-8F95-5870E00DD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4784D-331F-426B-ABA2-E1F7CB1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C3EFC3-FF62-4A64-9EC8-B2AEF73F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2AE20-5CD6-412D-B755-C1DC2F7F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B423FE-A660-4CFC-BA37-FE89262E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68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96140-81E1-4999-AE59-5C4435B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24A815-CA0D-4ADE-B258-F9CB13BF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2A498C-DB40-4E61-AA18-B1E3C4CB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748B55-6ABD-4D1F-B4F1-8443669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AA06B-775A-453C-B6EC-DD00A8EE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505923-A5F5-4CCD-8ACC-C2FC2FED6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F72FD5-2775-4BB6-B130-EDDD62C6F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BA6E05-7654-467C-A4EC-FB58A362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FB997D-4FEA-4DE0-A532-257AE70C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5D60FF-8940-46C9-806C-97410E83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EE00C-FDED-44A6-99B1-8F2C84F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2CD9E-BAF2-47E7-8C97-CBDD88C3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C0FF30-1A01-42B3-927A-4D43731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161210-176B-4C4E-A535-108C86A8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941B-CC7B-4190-A41A-75419646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7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F1B61-7D63-4A51-B01A-C312442A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07293E-2A82-476A-982C-B10A665D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10B2FE-C0EF-4A3A-B884-0CA8936C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7796B-3F28-471F-AA75-860D351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4CCE4-652F-4EA4-9872-B1DA9F21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86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B5B9C-A1F6-45AD-9DED-2DE50A87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16D2E-04DD-4CE1-B843-ECEBC704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111CF-D513-47CE-91E7-7E6D371CE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B49625-C6A6-401F-806A-C96C64CE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4BD552-DAE6-43DD-B310-BC1713DD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AC559-5682-4106-A4B9-9E3792BF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7D1D8-7001-4723-B2D2-311E3EEF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DE4F74-C4B3-4B73-B559-A2E6E119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31D146-CDD8-4970-BCBE-03CC432F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FDD93A-5B7F-4934-AD82-DA2604675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4D968E-541C-4BF2-9CDF-532BE654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87338F-09BF-4774-BE18-708E929E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762284-5B0F-4A84-8446-D4D23AD2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345FBA-87D8-4725-8015-0C0C3396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47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3CA30-4188-4C6F-8DC6-AD12CDE4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5A0AC4-4220-4C18-9666-D7DABFDF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9343E6-B289-4BA2-8001-87ED3EF0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2F05B5-F385-4681-B930-F687A776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6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382EDB-C12B-4FFE-9273-33618336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F9F5D2-4A36-4690-AB0E-75F17C6F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AB2CF-9814-440B-BA19-B020F4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87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C31A4-9206-4044-A237-C7B0427E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AFA962-0D3C-4A62-80F4-459203CF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CDD273-5FAF-4973-A06F-46FC7618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6E3255-9A87-4763-9C9E-E343BA0F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6D8BF9-BBE1-41CA-B739-B6BA42C0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88251D-65E8-4A48-ACF5-D8AB9B85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41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56505-51D9-4006-AE7B-F41DCB25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CCFC33-A43B-483B-A3BB-110EA564D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FEB37F-BA06-4841-8EEB-32A38AD1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61472C-5EE5-4215-B38A-C9F4F86F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563C26-5950-483B-A492-FD8BAF3E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281329-F595-4E00-A43E-7E56B3C4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3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509D3F-4357-4E8C-9A9F-C54ED41B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D0971-C3F3-4D31-94F3-5ECB1D6B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FF7F1-D6FA-414A-B563-EF57A1651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D996-E1C9-4A97-AC92-A275013B6D64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B4D9E-1929-4155-A52D-0CA210770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F513C-30C2-43BF-B5A6-E0AC0AB32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ACCB-7020-4012-895A-BD913B0F8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1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1CAB4-C98B-4A3C-ACBD-887A4DAB9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螞蟻模擬器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6AF34A-1EFF-49B2-B4B2-392AF8424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b="1" dirty="0"/>
              <a:t>作者：</a:t>
            </a:r>
            <a:r>
              <a:rPr lang="zh-TW" altLang="en-US" dirty="0"/>
              <a:t>邱秉誠</a:t>
            </a:r>
            <a:endParaRPr lang="en-US" altLang="zh-TW" dirty="0"/>
          </a:p>
          <a:p>
            <a:pPr algn="l"/>
            <a:r>
              <a:rPr lang="zh-TW" altLang="en-US" b="1" dirty="0"/>
              <a:t>日期：</a:t>
            </a:r>
            <a:r>
              <a:rPr lang="en-US" altLang="zh-TW" dirty="0"/>
              <a:t>2021/08/28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02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1831-8BF5-4785-B11D-BD40079E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D2781E-C7AD-45CE-992D-10BF7E27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33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Consolas"/>
        <a:ea typeface="新細明體"/>
        <a:cs typeface=""/>
      </a:majorFont>
      <a:minorFont>
        <a:latin typeface="微軟正黑體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微軟正黑體</vt:lpstr>
      <vt:lpstr>Arial</vt:lpstr>
      <vt:lpstr>Consolas</vt:lpstr>
      <vt:lpstr>Office 佈景主題</vt:lpstr>
      <vt:lpstr>螞蟻模擬器</vt:lpstr>
      <vt:lpstr>構思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秉誠 邱</dc:creator>
  <cp:lastModifiedBy>秉誠 邱</cp:lastModifiedBy>
  <cp:revision>12</cp:revision>
  <dcterms:created xsi:type="dcterms:W3CDTF">2021-08-28T07:05:23Z</dcterms:created>
  <dcterms:modified xsi:type="dcterms:W3CDTF">2021-08-28T07:16:10Z</dcterms:modified>
</cp:coreProperties>
</file>