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94" r:id="rId3"/>
    <p:sldId id="332" r:id="rId4"/>
    <p:sldId id="393" r:id="rId5"/>
    <p:sldId id="395" r:id="rId6"/>
    <p:sldId id="396" r:id="rId7"/>
    <p:sldId id="261" r:id="rId8"/>
    <p:sldId id="260" r:id="rId9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62" d="100"/>
          <a:sy n="62" d="100"/>
        </p:scale>
        <p:origin x="941" y="58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第八章作业分享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赵泽宇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FPFH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内容回顾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A13FE9-8CEC-4895-ACC8-261CF9DA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16" y="1499911"/>
            <a:ext cx="6683319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3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FPFH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内容回顾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AA7C2-3ABD-4561-815B-751C0EFF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03" y="1436124"/>
            <a:ext cx="6858594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代码思路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62B92-6933-4283-85E1-1CF19BCC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1337511"/>
            <a:ext cx="5980285" cy="36263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BE1FE8-9BB5-4E74-9C9C-6E2B79957334}"/>
              </a:ext>
            </a:extLst>
          </p:cNvPr>
          <p:cNvSpPr txBox="1"/>
          <p:nvPr/>
        </p:nvSpPr>
        <p:spPr>
          <a:xfrm>
            <a:off x="6591489" y="2268070"/>
            <a:ext cx="221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FPFH</a:t>
            </a:r>
            <a:r>
              <a:rPr lang="zh-CN" altLang="en-US" dirty="0"/>
              <a:t>部分代码：</a:t>
            </a:r>
            <a:endParaRPr lang="en-US" altLang="zh-CN" dirty="0"/>
          </a:p>
          <a:p>
            <a:r>
              <a:rPr lang="zh-CN" altLang="en-US" dirty="0"/>
              <a:t>         对邻域内的所有点计算</a:t>
            </a:r>
            <a:r>
              <a:rPr lang="en-US" altLang="zh-CN" dirty="0"/>
              <a:t>SPFH</a:t>
            </a:r>
            <a:r>
              <a:rPr lang="zh-CN" altLang="en-US" dirty="0"/>
              <a:t>，并加权求和得到</a:t>
            </a:r>
            <a:r>
              <a:rPr lang="en-US" altLang="zh-CN" dirty="0"/>
              <a:t>FPFH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13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代码思路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E1FE8-9BB5-4E74-9C9C-6E2B79957334}"/>
              </a:ext>
            </a:extLst>
          </p:cNvPr>
          <p:cNvSpPr txBox="1"/>
          <p:nvPr/>
        </p:nvSpPr>
        <p:spPr>
          <a:xfrm>
            <a:off x="5592147" y="2063183"/>
            <a:ext cx="3357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SPFH</a:t>
            </a:r>
            <a:r>
              <a:rPr lang="zh-CN" altLang="en-US" dirty="0"/>
              <a:t>部分代码：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对邻域内的所有点计算对应的三个描述子，再进行投票得到三个直方图，最后完成拼接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DD49D8-5524-4749-B838-8499D4A05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280"/>
            <a:ext cx="5397423" cy="40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E1FE8-9BB5-4E74-9C9C-6E2B79957334}"/>
              </a:ext>
            </a:extLst>
          </p:cNvPr>
          <p:cNvSpPr txBox="1"/>
          <p:nvPr/>
        </p:nvSpPr>
        <p:spPr>
          <a:xfrm>
            <a:off x="342122" y="1188260"/>
            <a:ext cx="335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ISS</a:t>
            </a:r>
            <a:r>
              <a:rPr lang="zh-CN" altLang="en-US" dirty="0"/>
              <a:t>得到的特征点：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EFA6B7-745C-43FB-B6DF-02235F0E2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3" y="1594914"/>
            <a:ext cx="2256818" cy="3625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3D6526-1E79-4122-9358-A2B5854DA1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2264844"/>
            <a:ext cx="2922340" cy="23169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0A5BEB-1586-41E8-928C-25DEDA0DE935}"/>
              </a:ext>
            </a:extLst>
          </p:cNvPr>
          <p:cNvSpPr txBox="1"/>
          <p:nvPr/>
        </p:nvSpPr>
        <p:spPr>
          <a:xfrm>
            <a:off x="4019119" y="1179109"/>
            <a:ext cx="43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选取机翼两点和随机的点作为对比验证：</a:t>
            </a:r>
            <a:endParaRPr lang="en-US" altLang="zh-CN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E05D11-92B8-4A76-B6F0-014C8701A86C}"/>
              </a:ext>
            </a:extLst>
          </p:cNvPr>
          <p:cNvGrpSpPr/>
          <p:nvPr/>
        </p:nvGrpSpPr>
        <p:grpSpPr>
          <a:xfrm>
            <a:off x="3376259" y="1594914"/>
            <a:ext cx="5220398" cy="2197926"/>
            <a:chOff x="3425969" y="2028470"/>
            <a:chExt cx="5220398" cy="219792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B3EBFA0-C4D8-4BE7-9F85-0A3AA994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969" y="2028470"/>
              <a:ext cx="2537027" cy="191208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633FF6D-AFB4-44C3-A595-06026A14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923" y="2028470"/>
              <a:ext cx="2428444" cy="183879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E26D032-14B5-4403-8E3C-D5CCD83173CB}"/>
                </a:ext>
              </a:extLst>
            </p:cNvPr>
            <p:cNvSpPr txBox="1"/>
            <p:nvPr/>
          </p:nvSpPr>
          <p:spPr>
            <a:xfrm>
              <a:off x="4071766" y="3949397"/>
              <a:ext cx="1364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机翼两点</a:t>
              </a:r>
              <a:r>
                <a:rPr lang="en-US" altLang="zh-CN" sz="1200" dirty="0"/>
                <a:t>FPFH</a:t>
              </a:r>
              <a:r>
                <a:rPr lang="zh-CN" altLang="en-US" sz="1200" dirty="0"/>
                <a:t>图</a:t>
              </a:r>
              <a:endParaRPr lang="en-US" altLang="zh-CN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500729-8B89-4F4E-9CBD-324F270B5C5D}"/>
                </a:ext>
              </a:extLst>
            </p:cNvPr>
            <p:cNvSpPr txBox="1"/>
            <p:nvPr/>
          </p:nvSpPr>
          <p:spPr>
            <a:xfrm>
              <a:off x="6839905" y="3949397"/>
              <a:ext cx="1364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随机两点</a:t>
              </a:r>
              <a:r>
                <a:rPr lang="en-US" altLang="zh-CN" sz="1200" dirty="0"/>
                <a:t>FPFH</a:t>
              </a:r>
              <a:r>
                <a:rPr lang="zh-CN" altLang="en-US" sz="1200" dirty="0"/>
                <a:t>图</a:t>
              </a:r>
              <a:endParaRPr lang="en-US" altLang="zh-CN" sz="12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6378E57-32E1-48FF-9E8E-28CF981B5AD9}"/>
              </a:ext>
            </a:extLst>
          </p:cNvPr>
          <p:cNvSpPr txBox="1"/>
          <p:nvPr/>
        </p:nvSpPr>
        <p:spPr>
          <a:xfrm>
            <a:off x="3690839" y="4304760"/>
            <a:ext cx="4880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说明该实现下的</a:t>
            </a:r>
            <a:r>
              <a:rPr lang="en-US" altLang="zh-CN" sz="1200" dirty="0"/>
              <a:t>FPFH</a:t>
            </a:r>
            <a:r>
              <a:rPr lang="zh-CN" altLang="en-US" sz="1200" dirty="0"/>
              <a:t>能对特征点较合理地进行描述。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6835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15826</TotalTime>
  <Words>126</Words>
  <Application>Microsoft Office PowerPoint</Application>
  <PresentationFormat>全屏显示(16:9)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隶书</vt:lpstr>
      <vt:lpstr>微软雅黑</vt:lpstr>
      <vt:lpstr>Arial</vt:lpstr>
      <vt:lpstr>Calibri</vt:lpstr>
      <vt:lpstr>Calibri Light</vt:lpstr>
      <vt:lpstr>Office 主题</vt:lpstr>
      <vt:lpstr>PowerPoint 演示文稿</vt:lpstr>
      <vt:lpstr>FPFH内容回顾</vt:lpstr>
      <vt:lpstr>FPFH内容回顾</vt:lpstr>
      <vt:lpstr>代码思路</vt:lpstr>
      <vt:lpstr>代码思路</vt:lpstr>
      <vt:lpstr>结果展示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赵 泽宇</cp:lastModifiedBy>
  <cp:revision>932</cp:revision>
  <dcterms:created xsi:type="dcterms:W3CDTF">2017-03-07T07:29:00Z</dcterms:created>
  <dcterms:modified xsi:type="dcterms:W3CDTF">2020-12-29T15:04:10Z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