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sldIdLst>
    <p:sldId id="256" r:id="rId2"/>
    <p:sldId id="257" r:id="rId3"/>
    <p:sldId id="258" r:id="rId4"/>
    <p:sldId id="259" r:id="rId5"/>
    <p:sldId id="260" r:id="rId6"/>
    <p:sldId id="262" r:id="rId7"/>
    <p:sldId id="261" r:id="rId8"/>
    <p:sldId id="264" r:id="rId9"/>
    <p:sldId id="263" r:id="rId10"/>
    <p:sldId id="265" r:id="rId1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58640" autoAdjust="0"/>
  </p:normalViewPr>
  <p:slideViewPr>
    <p:cSldViewPr snapToGrid="0">
      <p:cViewPr>
        <p:scale>
          <a:sx n="66" d="100"/>
          <a:sy n="66" d="100"/>
        </p:scale>
        <p:origin x="1724" y="32"/>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DEE5B5B-896F-408B-85E2-402B54E7F583}" type="datetimeFigureOut">
              <a:rPr lang="zh-CN" altLang="en-US" smtClean="0"/>
              <a:t>2025/10/20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B975B5-7681-438F-88D4-B672F054702F}" type="slidenum">
              <a:rPr lang="zh-CN" altLang="en-US" smtClean="0"/>
              <a:t>‹#›</a:t>
            </a:fld>
            <a:endParaRPr lang="zh-CN" altLang="en-US"/>
          </a:p>
        </p:txBody>
      </p:sp>
    </p:spTree>
    <p:extLst>
      <p:ext uri="{BB962C8B-B14F-4D97-AF65-F5344CB8AC3E}">
        <p14:creationId xmlns:p14="http://schemas.microsoft.com/office/powerpoint/2010/main" val="24671153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is the presentation for our paper differential privacy on fully dynamic streams, a joint work by southeast university and the </a:t>
            </a:r>
            <a:r>
              <a:rPr lang="en-US" altLang="zh-CN" dirty="0" err="1"/>
              <a:t>hong</a:t>
            </a:r>
            <a:r>
              <a:rPr lang="en-US" altLang="zh-CN" dirty="0"/>
              <a:t> </a:t>
            </a:r>
            <a:r>
              <a:rPr lang="en-US" altLang="zh-CN" dirty="0" err="1"/>
              <a:t>kong</a:t>
            </a:r>
            <a:r>
              <a:rPr lang="en-US" altLang="zh-CN" dirty="0"/>
              <a:t> university of science and technology.</a:t>
            </a:r>
            <a:endParaRPr lang="zh-CN" altLang="en-US"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1</a:t>
            </a:fld>
            <a:endParaRPr lang="zh-CN" altLang="en-US"/>
          </a:p>
        </p:txBody>
      </p:sp>
    </p:spTree>
    <p:extLst>
      <p:ext uri="{BB962C8B-B14F-4D97-AF65-F5344CB8AC3E}">
        <p14:creationId xmlns:p14="http://schemas.microsoft.com/office/powerpoint/2010/main" val="4563491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conclusion, we show a </a:t>
            </a:r>
            <a:r>
              <a:rPr lang="en-US" altLang="zh-CN" b="1" dirty="0"/>
              <a:t>black-box</a:t>
            </a:r>
            <a:r>
              <a:rPr lang="en-US" altLang="zh-CN" dirty="0"/>
              <a:t> conversion from any static DP mechanism to a fully dynamic DP mechanism.</a:t>
            </a:r>
          </a:p>
          <a:p>
            <a:r>
              <a:rPr lang="en-US" altLang="zh-CN" dirty="0"/>
              <a:t>Its error is only polynomial in the data size at each timestamp, instead of the number of historical updates. Thank you.</a:t>
            </a:r>
            <a:endParaRPr lang="zh-CN" altLang="en-US"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10</a:t>
            </a:fld>
            <a:endParaRPr lang="zh-CN" altLang="en-US"/>
          </a:p>
        </p:txBody>
      </p:sp>
    </p:spTree>
    <p:extLst>
      <p:ext uri="{BB962C8B-B14F-4D97-AF65-F5344CB8AC3E}">
        <p14:creationId xmlns:p14="http://schemas.microsoft.com/office/powerpoint/2010/main" val="290009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work, we consider a </a:t>
            </a:r>
            <a:r>
              <a:rPr lang="en-US" altLang="zh-CN" b="1" dirty="0"/>
              <a:t>data</a:t>
            </a:r>
            <a:r>
              <a:rPr lang="en-US" altLang="zh-CN" dirty="0"/>
              <a:t> stream modeled as a sequence of </a:t>
            </a:r>
            <a:r>
              <a:rPr lang="en-US" altLang="zh-CN" u="sng" dirty="0"/>
              <a:t>pairs</a:t>
            </a:r>
            <a:r>
              <a:rPr lang="en-US" altLang="zh-CN" dirty="0"/>
              <a:t>.</a:t>
            </a:r>
          </a:p>
          <a:p>
            <a:r>
              <a:rPr lang="en-US" altLang="zh-CN" dirty="0"/>
              <a:t>In a </a:t>
            </a:r>
            <a:r>
              <a:rPr lang="en-US" altLang="zh-CN" b="1" dirty="0"/>
              <a:t>fully</a:t>
            </a:r>
            <a:r>
              <a:rPr lang="en-US" altLang="zh-CN" dirty="0"/>
              <a:t> dynamic stream, there can be three possible operations.</a:t>
            </a:r>
          </a:p>
          <a:p>
            <a:r>
              <a:rPr lang="en-US" altLang="zh-CN" dirty="0"/>
              <a:t>An element may be inserted into or deleted from the underlying dataset, </a:t>
            </a:r>
            <a:r>
              <a:rPr lang="en-US" altLang="zh-CN" b="1" dirty="0"/>
              <a:t>or</a:t>
            </a:r>
            <a:r>
              <a:rPr lang="en-US" altLang="zh-CN" dirty="0"/>
              <a:t> there can be no change.</a:t>
            </a:r>
          </a:p>
          <a:p>
            <a:r>
              <a:rPr lang="en-US" altLang="zh-CN" dirty="0"/>
              <a:t>The table on the right presents a typical update sequence and the corresponding dataset at each timestamp.</a:t>
            </a:r>
          </a:p>
          <a:p>
            <a:r>
              <a:rPr lang="en-US" altLang="zh-CN" dirty="0"/>
              <a:t>We use capital </a:t>
            </a:r>
            <a:r>
              <a:rPr lang="en-US" altLang="zh-CN" dirty="0" err="1"/>
              <a:t>N_t</a:t>
            </a:r>
            <a:r>
              <a:rPr lang="en-US" altLang="zh-CN" dirty="0"/>
              <a:t> to denote the number of updates, and little </a:t>
            </a:r>
            <a:r>
              <a:rPr lang="en-US" altLang="zh-CN" dirty="0" err="1"/>
              <a:t>n_t</a:t>
            </a:r>
            <a:r>
              <a:rPr lang="en-US" altLang="zh-CN" dirty="0"/>
              <a:t> to denote the data size at time t.</a:t>
            </a:r>
          </a:p>
          <a:p>
            <a:r>
              <a:rPr lang="en-US" altLang="zh-CN" dirty="0"/>
              <a:t>A key observation is that in a fully dynamic stream, the number of updates is much </a:t>
            </a:r>
            <a:r>
              <a:rPr lang="en-US" altLang="zh-CN" b="1" dirty="0"/>
              <a:t>larger</a:t>
            </a:r>
            <a:r>
              <a:rPr lang="en-US" altLang="zh-CN" dirty="0"/>
              <a:t> than the data size.</a:t>
            </a:r>
          </a:p>
          <a:p>
            <a:r>
              <a:rPr lang="en-US" altLang="zh-CN" dirty="0"/>
              <a:t>In particular, the number of nontrivial updates is the number of insertions plus the deletions, which always increases over time.</a:t>
            </a:r>
          </a:p>
          <a:p>
            <a:r>
              <a:rPr lang="en-US" altLang="zh-CN" dirty="0"/>
              <a:t>On the other hand, the data size is the </a:t>
            </a:r>
            <a:r>
              <a:rPr lang="en-US" altLang="zh-CN" b="1" dirty="0"/>
              <a:t>difference</a:t>
            </a:r>
            <a:r>
              <a:rPr lang="en-US" altLang="zh-CN" dirty="0"/>
              <a:t> between these two, which fluctuates and may even hit zero.</a:t>
            </a:r>
          </a:p>
          <a:p>
            <a:endParaRPr lang="en-US" altLang="zh-CN"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2</a:t>
            </a:fld>
            <a:endParaRPr lang="zh-CN" altLang="en-US"/>
          </a:p>
        </p:txBody>
      </p:sp>
    </p:spTree>
    <p:extLst>
      <p:ext uri="{BB962C8B-B14F-4D97-AF65-F5344CB8AC3E}">
        <p14:creationId xmlns:p14="http://schemas.microsoft.com/office/powerpoint/2010/main" val="20794448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target is to release query results under </a:t>
            </a:r>
            <a:r>
              <a:rPr lang="en-US" altLang="zh-CN" b="1" dirty="0"/>
              <a:t>differential privacy</a:t>
            </a:r>
            <a:r>
              <a:rPr lang="en-US" altLang="zh-CN" dirty="0"/>
              <a:t>.</a:t>
            </a:r>
          </a:p>
          <a:p>
            <a:r>
              <a:rPr lang="en-US" altLang="zh-CN" dirty="0"/>
              <a:t>DP requires the output to be indistinguishable on neighboring datasets.</a:t>
            </a:r>
          </a:p>
          <a:p>
            <a:r>
              <a:rPr lang="en-US" altLang="zh-CN" dirty="0"/>
              <a:t>For streaming data, two streams are neighbors if they differ by </a:t>
            </a:r>
            <a:r>
              <a:rPr lang="en-US" altLang="zh-CN" b="1" dirty="0"/>
              <a:t>one</a:t>
            </a:r>
            <a:r>
              <a:rPr lang="en-US" altLang="zh-CN" dirty="0"/>
              <a:t> update at a single timestamp.</a:t>
            </a:r>
          </a:p>
          <a:p>
            <a:r>
              <a:rPr lang="en-US" altLang="zh-CN" dirty="0"/>
              <a:t>Note that there can be subsequent influences to the underlying dataset.</a:t>
            </a:r>
            <a:endParaRPr lang="zh-CN" altLang="en-US"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3</a:t>
            </a:fld>
            <a:endParaRPr lang="zh-CN" altLang="en-US"/>
          </a:p>
        </p:txBody>
      </p:sp>
    </p:spTree>
    <p:extLst>
      <p:ext uri="{BB962C8B-B14F-4D97-AF65-F5344CB8AC3E}">
        <p14:creationId xmlns:p14="http://schemas.microsoft.com/office/powerpoint/2010/main" val="20445345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target queries are linear queries that </a:t>
            </a:r>
            <a:r>
              <a:rPr lang="en-US" altLang="zh-CN" u="sng" dirty="0"/>
              <a:t>assign weights to elements in the dataset</a:t>
            </a:r>
            <a:r>
              <a:rPr lang="en-US" altLang="zh-CN" dirty="0"/>
              <a:t>.</a:t>
            </a:r>
            <a:br>
              <a:rPr lang="en-US" altLang="zh-CN" dirty="0"/>
            </a:br>
            <a:r>
              <a:rPr lang="en-US" altLang="zh-CN" dirty="0"/>
              <a:t>This is a </a:t>
            </a:r>
            <a:r>
              <a:rPr lang="en-US" altLang="zh-CN" b="1" dirty="0"/>
              <a:t>general</a:t>
            </a:r>
            <a:r>
              <a:rPr lang="en-US" altLang="zh-CN" dirty="0"/>
              <a:t> class. By assigning different weights, we can obtain many interesting statistics such as count, mean or variance.</a:t>
            </a:r>
          </a:p>
          <a:p>
            <a:r>
              <a:rPr lang="en-US" altLang="zh-CN" dirty="0"/>
              <a:t>For static data, the state-of-the-art mechanism private multiplicative weights has error sqrt of the data size when answering multiple queries.</a:t>
            </a:r>
          </a:p>
          <a:p>
            <a:r>
              <a:rPr lang="en-US" altLang="zh-CN" dirty="0"/>
              <a:t>This can be generalized through the binary tree mechanism for insertion-only streams with matching error.</a:t>
            </a:r>
          </a:p>
          <a:p>
            <a:r>
              <a:rPr lang="en-US" altLang="zh-CN" dirty="0"/>
              <a:t>Note that the number of updates and the data size are equivalent under the insertion-only setting.</a:t>
            </a:r>
          </a:p>
          <a:p>
            <a:r>
              <a:rPr lang="en-US" altLang="zh-CN" dirty="0"/>
              <a:t>For our fully-dynamic streams, a straightforward extension is to separate the deletions from insertions. </a:t>
            </a:r>
          </a:p>
          <a:p>
            <a:r>
              <a:rPr lang="en-US" altLang="zh-CN" dirty="0"/>
              <a:t>However, doing so will cause the error to scale with the number of updates, which can be much larger than the data size.</a:t>
            </a:r>
            <a:endParaRPr lang="zh-CN" altLang="en-US"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4</a:t>
            </a:fld>
            <a:endParaRPr lang="zh-CN" altLang="en-US"/>
          </a:p>
        </p:txBody>
      </p:sp>
    </p:spTree>
    <p:extLst>
      <p:ext uri="{BB962C8B-B14F-4D97-AF65-F5344CB8AC3E}">
        <p14:creationId xmlns:p14="http://schemas.microsoft.com/office/powerpoint/2010/main" val="1242360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solve this problem, let’s first set privacy aside, and simply consider how to report items from a dynamic dataset at any time instance.</a:t>
            </a:r>
          </a:p>
          <a:p>
            <a:r>
              <a:rPr lang="en-US" altLang="zh-CN" dirty="0"/>
              <a:t>We can view each insertion-deletion pair of an item as an interval, then the query becomes an interval stabbing query in the computational geometry literature.</a:t>
            </a:r>
          </a:p>
          <a:p>
            <a:r>
              <a:rPr lang="en-US" altLang="zh-CN" dirty="0"/>
              <a:t>A well-known data structure for this is the interval tree, where each node is a timestamp, and an interval is stored at the highest node that stabs it.</a:t>
            </a:r>
            <a:endParaRPr lang="zh-CN" altLang="en-US"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5</a:t>
            </a:fld>
            <a:endParaRPr lang="zh-CN" altLang="en-US"/>
          </a:p>
        </p:txBody>
      </p:sp>
    </p:spTree>
    <p:extLst>
      <p:ext uri="{BB962C8B-B14F-4D97-AF65-F5344CB8AC3E}">
        <p14:creationId xmlns:p14="http://schemas.microsoft.com/office/powerpoint/2010/main" val="2921903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To query an interval tree, we visit the root to node path and report valid items marked in red.</a:t>
            </a:r>
          </a:p>
          <a:p>
            <a:r>
              <a:rPr lang="en-US" altLang="zh-CN" dirty="0"/>
              <a:t>There are two issues in applying this structure to our problem. First, when an item is inserted, we do not have its deletion time, yet we need to immediately release information for the item. Second, while we receive more items, the tree can grow infinitely. If an item is never deleted, then the highest node is undefined.</a:t>
            </a:r>
            <a:endParaRPr lang="zh-CN" altLang="en-US"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6</a:t>
            </a:fld>
            <a:endParaRPr lang="zh-CN" altLang="en-US"/>
          </a:p>
        </p:txBody>
      </p:sp>
    </p:spTree>
    <p:extLst>
      <p:ext uri="{BB962C8B-B14F-4D97-AF65-F5344CB8AC3E}">
        <p14:creationId xmlns:p14="http://schemas.microsoft.com/office/powerpoint/2010/main" val="1087484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first contribution is a novel online interval tree that solves the previous problems.</a:t>
            </a:r>
          </a:p>
          <a:p>
            <a:r>
              <a:rPr lang="en-US" altLang="zh-CN" dirty="0"/>
              <a:t>It duplicates an item at each node that can potentially be the highest node in the offline interval tree.</a:t>
            </a:r>
          </a:p>
          <a:p>
            <a:r>
              <a:rPr lang="en-US" altLang="zh-CN" dirty="0"/>
              <a:t>Here, items in green are the duplicated ones. For example, we duplicate interval a to node 1 and 2 in addition to node 4.</a:t>
            </a:r>
          </a:p>
          <a:p>
            <a:r>
              <a:rPr lang="en-US" altLang="zh-CN" dirty="0"/>
              <a:t>Since each item appears no more than once at each level, there can be log t duplicates at most.</a:t>
            </a:r>
          </a:p>
          <a:p>
            <a:r>
              <a:rPr lang="en-US" altLang="zh-CN" dirty="0"/>
              <a:t>This is important since when we allocate privacy budgets to each node, it will only cause a polylog overhead.</a:t>
            </a:r>
            <a:endParaRPr lang="zh-CN" altLang="en-US"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7</a:t>
            </a:fld>
            <a:endParaRPr lang="zh-CN" altLang="en-US"/>
          </a:p>
        </p:txBody>
      </p:sp>
    </p:spTree>
    <p:extLst>
      <p:ext uri="{BB962C8B-B14F-4D97-AF65-F5344CB8AC3E}">
        <p14:creationId xmlns:p14="http://schemas.microsoft.com/office/powerpoint/2010/main" val="34997503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Since there are duplicates, we also modify the querying process. Now we only query nodes whose id is less than or equal to the query time.</a:t>
            </a:r>
          </a:p>
          <a:p>
            <a:r>
              <a:rPr lang="en-US" altLang="zh-CN" dirty="0"/>
              <a:t>We show that such a querying strategy avoids producing duplicated items.</a:t>
            </a:r>
            <a:endParaRPr lang="zh-CN" altLang="en-US"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8</a:t>
            </a:fld>
            <a:endParaRPr lang="zh-CN" altLang="en-US"/>
          </a:p>
        </p:txBody>
      </p:sp>
    </p:spTree>
    <p:extLst>
      <p:ext uri="{BB962C8B-B14F-4D97-AF65-F5344CB8AC3E}">
        <p14:creationId xmlns:p14="http://schemas.microsoft.com/office/powerpoint/2010/main" val="2636689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Back to privacy, for each node, we want to release its query result.</a:t>
            </a:r>
          </a:p>
          <a:p>
            <a:r>
              <a:rPr lang="en-US" altLang="zh-CN" dirty="0"/>
              <a:t>This is now a deletion-only problem.</a:t>
            </a:r>
          </a:p>
          <a:p>
            <a:r>
              <a:rPr lang="en-US" altLang="zh-CN" dirty="0"/>
              <a:t>When a node is initialized, it stores all intervals assigned to it. Then the intervals are deleted one-by-one when we observe their right endpoints.</a:t>
            </a:r>
          </a:p>
          <a:p>
            <a:r>
              <a:rPr lang="en-US" altLang="zh-CN" dirty="0"/>
              <a:t>We can also subtract the query result on deleted items from the initial ones, but the problem is still that the size of the node when initialized can also be much larger than the data size at query time.</a:t>
            </a:r>
          </a:p>
          <a:p>
            <a:r>
              <a:rPr lang="en-US" altLang="zh-CN" dirty="0"/>
              <a:t>To handle this, our solution is to also track the number of deletions privately.</a:t>
            </a:r>
          </a:p>
          <a:p>
            <a:r>
              <a:rPr lang="en-US" altLang="zh-CN" dirty="0"/>
              <a:t>When approximately more than half the elements are deleted, we allocate fresh privacy budgets to the remaining elements. </a:t>
            </a:r>
            <a:endParaRPr lang="zh-CN" altLang="en-US" dirty="0"/>
          </a:p>
        </p:txBody>
      </p:sp>
      <p:sp>
        <p:nvSpPr>
          <p:cNvPr id="4" name="灯片编号占位符 3"/>
          <p:cNvSpPr>
            <a:spLocks noGrp="1"/>
          </p:cNvSpPr>
          <p:nvPr>
            <p:ph type="sldNum" sz="quarter" idx="5"/>
          </p:nvPr>
        </p:nvSpPr>
        <p:spPr/>
        <p:txBody>
          <a:bodyPr/>
          <a:lstStyle/>
          <a:p>
            <a:fld id="{50B975B5-7681-438F-88D4-B672F054702F}" type="slidenum">
              <a:rPr lang="zh-CN" altLang="en-US" smtClean="0"/>
              <a:t>9</a:t>
            </a:fld>
            <a:endParaRPr lang="zh-CN" altLang="en-US"/>
          </a:p>
        </p:txBody>
      </p:sp>
    </p:spTree>
    <p:extLst>
      <p:ext uri="{BB962C8B-B14F-4D97-AF65-F5344CB8AC3E}">
        <p14:creationId xmlns:p14="http://schemas.microsoft.com/office/powerpoint/2010/main" val="241448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0A7DCD-8C28-FDBF-8661-C69291909FA1}"/>
              </a:ext>
            </a:extLst>
          </p:cNvPr>
          <p:cNvSpPr>
            <a:spLocks noGrp="1"/>
          </p:cNvSpPr>
          <p:nvPr>
            <p:ph type="ctrTitle"/>
          </p:nvPr>
        </p:nvSpPr>
        <p:spPr>
          <a:xfrm>
            <a:off x="1524000" y="1122363"/>
            <a:ext cx="9144000" cy="2387600"/>
          </a:xfrm>
        </p:spPr>
        <p:txBody>
          <a:bodyPr anchor="ctr">
            <a:normAutofit/>
          </a:bodyPr>
          <a:lstStyle>
            <a:lvl1pPr algn="ctr">
              <a:defRPr sz="4400"/>
            </a:lvl1pPr>
          </a:lstStyle>
          <a:p>
            <a:r>
              <a:rPr lang="zh-CN" altLang="en-US" dirty="0"/>
              <a:t>单击此处编辑母版标题样式</a:t>
            </a:r>
          </a:p>
        </p:txBody>
      </p:sp>
      <p:sp>
        <p:nvSpPr>
          <p:cNvPr id="3" name="副标题 2">
            <a:extLst>
              <a:ext uri="{FF2B5EF4-FFF2-40B4-BE49-F238E27FC236}">
                <a16:creationId xmlns:a16="http://schemas.microsoft.com/office/drawing/2014/main" id="{DD965A6C-E1A2-1713-7C4A-2E46B7E53342}"/>
              </a:ext>
            </a:extLst>
          </p:cNvPr>
          <p:cNvSpPr>
            <a:spLocks noGrp="1"/>
          </p:cNvSpPr>
          <p:nvPr>
            <p:ph type="subTitle" idx="1"/>
          </p:nvPr>
        </p:nvSpPr>
        <p:spPr>
          <a:xfrm>
            <a:off x="1524000" y="3602038"/>
            <a:ext cx="9144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a:extLst>
              <a:ext uri="{FF2B5EF4-FFF2-40B4-BE49-F238E27FC236}">
                <a16:creationId xmlns:a16="http://schemas.microsoft.com/office/drawing/2014/main" id="{6A7E94DD-7A85-550B-C0B4-C13B7696B867}"/>
              </a:ext>
            </a:extLst>
          </p:cNvPr>
          <p:cNvSpPr>
            <a:spLocks noGrp="1"/>
          </p:cNvSpPr>
          <p:nvPr>
            <p:ph type="dt" sz="half" idx="10"/>
          </p:nvPr>
        </p:nvSpPr>
        <p:spPr/>
        <p:txBody>
          <a:bodyPr/>
          <a:lstStyle/>
          <a:p>
            <a:fld id="{AABD854B-347D-4507-9B0A-D11E0BDA9FF4}" type="datetime1">
              <a:rPr lang="zh-CN" altLang="en-US" smtClean="0"/>
              <a:t>2025/10/21</a:t>
            </a:fld>
            <a:endParaRPr lang="zh-CN" altLang="en-US"/>
          </a:p>
        </p:txBody>
      </p:sp>
      <p:sp>
        <p:nvSpPr>
          <p:cNvPr id="5" name="页脚占位符 4">
            <a:extLst>
              <a:ext uri="{FF2B5EF4-FFF2-40B4-BE49-F238E27FC236}">
                <a16:creationId xmlns:a16="http://schemas.microsoft.com/office/drawing/2014/main" id="{624CF4FC-99B2-289B-3191-E554075B696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344E9D-066D-19B2-99BF-37FF33BF7FA5}"/>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2489199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D39F71-9D4F-A325-2FBB-73A622BE611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B98A572-9D22-FC74-F7A1-329B8EE1451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8CFA0C2-2BBB-A884-61DF-D2DC157305AB}"/>
              </a:ext>
            </a:extLst>
          </p:cNvPr>
          <p:cNvSpPr>
            <a:spLocks noGrp="1"/>
          </p:cNvSpPr>
          <p:nvPr>
            <p:ph type="dt" sz="half" idx="10"/>
          </p:nvPr>
        </p:nvSpPr>
        <p:spPr/>
        <p:txBody>
          <a:bodyPr/>
          <a:lstStyle/>
          <a:p>
            <a:fld id="{62763EB5-C344-48FA-9D94-72096E5A8B1D}" type="datetime1">
              <a:rPr lang="zh-CN" altLang="en-US" smtClean="0"/>
              <a:t>2025/10/21</a:t>
            </a:fld>
            <a:endParaRPr lang="zh-CN" altLang="en-US"/>
          </a:p>
        </p:txBody>
      </p:sp>
      <p:sp>
        <p:nvSpPr>
          <p:cNvPr id="5" name="页脚占位符 4">
            <a:extLst>
              <a:ext uri="{FF2B5EF4-FFF2-40B4-BE49-F238E27FC236}">
                <a16:creationId xmlns:a16="http://schemas.microsoft.com/office/drawing/2014/main" id="{F2B3897C-1AB2-0A89-D6AB-D9AEBDAB7F1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9A32E8-FD7D-C29F-B5C5-7722C3AC843D}"/>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29963657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D2F4396-C606-8EE7-4641-6BFCF611CC8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7B728FD-DBF7-18B7-3410-EB97EF2E611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F94D1B24-95C1-A06E-3114-A037E22725B4}"/>
              </a:ext>
            </a:extLst>
          </p:cNvPr>
          <p:cNvSpPr>
            <a:spLocks noGrp="1"/>
          </p:cNvSpPr>
          <p:nvPr>
            <p:ph type="dt" sz="half" idx="10"/>
          </p:nvPr>
        </p:nvSpPr>
        <p:spPr/>
        <p:txBody>
          <a:bodyPr/>
          <a:lstStyle/>
          <a:p>
            <a:fld id="{3B1F5198-49BA-4BA9-BD32-D478665C4227}" type="datetime1">
              <a:rPr lang="zh-CN" altLang="en-US" smtClean="0"/>
              <a:t>2025/10/21</a:t>
            </a:fld>
            <a:endParaRPr lang="zh-CN" altLang="en-US"/>
          </a:p>
        </p:txBody>
      </p:sp>
      <p:sp>
        <p:nvSpPr>
          <p:cNvPr id="5" name="页脚占位符 4">
            <a:extLst>
              <a:ext uri="{FF2B5EF4-FFF2-40B4-BE49-F238E27FC236}">
                <a16:creationId xmlns:a16="http://schemas.microsoft.com/office/drawing/2014/main" id="{9CCC94EE-ED8D-992C-17AF-98AAC74D0A6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9569001-C770-BF11-BEC4-551FC29B4292}"/>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13034876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60D8971-FD39-9A70-AFB1-91F50497DD8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AB101C77-AF61-0C8D-A40E-16211E82E756}"/>
              </a:ext>
            </a:extLst>
          </p:cNvPr>
          <p:cNvSpPr>
            <a:spLocks noGrp="1"/>
          </p:cNvSpPr>
          <p:nvPr>
            <p:ph type="dt" sz="half" idx="10"/>
          </p:nvPr>
        </p:nvSpPr>
        <p:spPr/>
        <p:txBody>
          <a:bodyPr/>
          <a:lstStyle/>
          <a:p>
            <a:fld id="{55ADB749-87BD-49A0-AED4-226B18B84D74}" type="datetime1">
              <a:rPr lang="zh-CN" altLang="en-US" smtClean="0"/>
              <a:t>2025/10/21</a:t>
            </a:fld>
            <a:endParaRPr lang="zh-CN" altLang="en-US"/>
          </a:p>
        </p:txBody>
      </p:sp>
      <p:sp>
        <p:nvSpPr>
          <p:cNvPr id="4" name="页脚占位符 3">
            <a:extLst>
              <a:ext uri="{FF2B5EF4-FFF2-40B4-BE49-F238E27FC236}">
                <a16:creationId xmlns:a16="http://schemas.microsoft.com/office/drawing/2014/main" id="{63B5C546-6EAA-EC6E-6942-BCC643EAAE4E}"/>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521D59A-FFDE-043F-0DD6-5683D8B97B70}"/>
              </a:ext>
            </a:extLst>
          </p:cNvPr>
          <p:cNvSpPr>
            <a:spLocks noGrp="1"/>
          </p:cNvSpPr>
          <p:nvPr>
            <p:ph type="sldNum" sz="quarter" idx="12"/>
          </p:nvPr>
        </p:nvSpPr>
        <p:spPr/>
        <p:txBody>
          <a:bodyPr/>
          <a:lstStyle/>
          <a:p>
            <a:fld id="{B0AC98E8-77B5-4E71-A497-A3DCE01E87E0}" type="slidenum">
              <a:rPr lang="zh-CN" altLang="en-US" smtClean="0"/>
              <a:t>‹#›</a:t>
            </a:fld>
            <a:endParaRPr lang="zh-CN" altLang="en-US" dirty="0"/>
          </a:p>
        </p:txBody>
      </p:sp>
      <p:graphicFrame>
        <p:nvGraphicFramePr>
          <p:cNvPr id="6" name="Table 4">
            <a:extLst>
              <a:ext uri="{FF2B5EF4-FFF2-40B4-BE49-F238E27FC236}">
                <a16:creationId xmlns:a16="http://schemas.microsoft.com/office/drawing/2014/main" id="{8C3F2D75-0D39-5F12-130E-B8C8FF183F94}"/>
              </a:ext>
            </a:extLst>
          </p:cNvPr>
          <p:cNvGraphicFramePr>
            <a:graphicFrameLocks noGrp="1"/>
          </p:cNvGraphicFramePr>
          <p:nvPr userDrawn="1">
            <p:extLst>
              <p:ext uri="{D42A27DB-BD31-4B8C-83A1-F6EECF244321}">
                <p14:modId xmlns:p14="http://schemas.microsoft.com/office/powerpoint/2010/main" val="766359526"/>
              </p:ext>
            </p:extLst>
          </p:nvPr>
        </p:nvGraphicFramePr>
        <p:xfrm>
          <a:off x="1549924" y="2321088"/>
          <a:ext cx="8611047" cy="2309904"/>
        </p:xfrm>
        <a:graphic>
          <a:graphicData uri="http://schemas.openxmlformats.org/drawingml/2006/table">
            <a:tbl>
              <a:tblPr firstRow="1" bandRow="1">
                <a:tableStyleId>{3C2FFA5D-87B4-456A-9821-1D502468CF0F}</a:tableStyleId>
              </a:tblPr>
              <a:tblGrid>
                <a:gridCol w="2435860">
                  <a:extLst>
                    <a:ext uri="{9D8B030D-6E8A-4147-A177-3AD203B41FA5}">
                      <a16:colId xmlns:a16="http://schemas.microsoft.com/office/drawing/2014/main" val="20000"/>
                    </a:ext>
                  </a:extLst>
                </a:gridCol>
                <a:gridCol w="4244340">
                  <a:extLst>
                    <a:ext uri="{9D8B030D-6E8A-4147-A177-3AD203B41FA5}">
                      <a16:colId xmlns:a16="http://schemas.microsoft.com/office/drawing/2014/main" val="20001"/>
                    </a:ext>
                  </a:extLst>
                </a:gridCol>
                <a:gridCol w="1930847">
                  <a:extLst>
                    <a:ext uri="{9D8B030D-6E8A-4147-A177-3AD203B41FA5}">
                      <a16:colId xmlns:a16="http://schemas.microsoft.com/office/drawing/2014/main" val="20002"/>
                    </a:ext>
                  </a:extLst>
                </a:gridCol>
              </a:tblGrid>
              <a:tr h="425883">
                <a:tc>
                  <a:txBody>
                    <a:bodyPr/>
                    <a:lstStyle/>
                    <a:p>
                      <a:pPr algn="ct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002060"/>
                    </a:solidFill>
                  </a:tcPr>
                </a:tc>
                <a:tc>
                  <a:txBody>
                    <a:bodyPr/>
                    <a:lstStyle/>
                    <a:p>
                      <a:pPr algn="ct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002060"/>
                    </a:solidFill>
                  </a:tcPr>
                </a:tc>
                <a:tc>
                  <a:txBody>
                    <a:bodyPr/>
                    <a:lstStyle/>
                    <a:p>
                      <a:pPr algn="ctr">
                        <a:buNone/>
                      </a:pPr>
                      <a:endParaRPr lang="zh-CN" altLang="en-US" sz="2000" dirty="0">
                        <a:latin typeface="微软雅黑" panose="020B0503020204020204" pitchFamily="34" charset="-122"/>
                        <a:ea typeface="微软雅黑" panose="020B0503020204020204" pitchFamily="34" charset="-122"/>
                        <a:cs typeface="Times New Roman" panose="02020603050405020304" pitchFamily="18" charset="0"/>
                      </a:endParaRPr>
                    </a:p>
                  </a:txBody>
                  <a:tcPr>
                    <a:solidFill>
                      <a:srgbClr val="002060"/>
                    </a:solidFill>
                  </a:tcPr>
                </a:tc>
                <a:extLst>
                  <a:ext uri="{0D108BD9-81ED-4DB2-BD59-A6C34878D82A}">
                    <a16:rowId xmlns:a16="http://schemas.microsoft.com/office/drawing/2014/main" val="10000"/>
                  </a:ext>
                </a:extLst>
              </a:tr>
              <a:tr h="628007">
                <a:tc>
                  <a:txBody>
                    <a:bodyPr/>
                    <a:lstStyle/>
                    <a:p>
                      <a:pPr algn="ctr"/>
                      <a:endPar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solidFill>
                      <a:schemeClr val="bg1"/>
                    </a:solidFill>
                  </a:tcPr>
                </a:tc>
                <a:tc>
                  <a:txBody>
                    <a:bodyPr/>
                    <a:lstStyle/>
                    <a:p>
                      <a:pPr algn="ctr"/>
                      <a:endParaRPr kumimoji="1"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solidFill>
                      <a:schemeClr val="bg1"/>
                    </a:solidFill>
                  </a:tcPr>
                </a:tc>
                <a:tc>
                  <a:txBody>
                    <a:bodyPr/>
                    <a:lstStyle/>
                    <a:p>
                      <a:pPr algn="ctr">
                        <a:buNone/>
                      </a:pPr>
                      <a:endParaRPr kumimoji="1"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10001"/>
                  </a:ext>
                </a:extLst>
              </a:tr>
              <a:tr h="628007">
                <a:tc>
                  <a:txBody>
                    <a:bodyPr/>
                    <a:lstStyle/>
                    <a:p>
                      <a:pPr algn="ctr">
                        <a:buNone/>
                      </a:pPr>
                      <a:endPar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txBody>
                  <a:tcPr anchor="ctr">
                    <a:solidFill>
                      <a:schemeClr val="bg1"/>
                    </a:solidFill>
                  </a:tcPr>
                </a:tc>
                <a:tc>
                  <a:txBody>
                    <a:bodyPr/>
                    <a:lstStyle/>
                    <a:p>
                      <a:pPr algn="ctr">
                        <a:buNone/>
                      </a:pPr>
                      <a:endPar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solidFill>
                      <a:schemeClr val="bg1"/>
                    </a:solidFill>
                  </a:tcPr>
                </a:tc>
                <a:tc>
                  <a:txBody>
                    <a:bodyPr/>
                    <a:lstStyle/>
                    <a:p>
                      <a:pPr algn="ctr">
                        <a:buNone/>
                      </a:pPr>
                      <a:endParaRPr kumimoji="1"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10002"/>
                  </a:ext>
                </a:extLst>
              </a:tr>
              <a:tr h="628007">
                <a:tc>
                  <a:txBody>
                    <a:bodyPr/>
                    <a:lstStyle/>
                    <a:p>
                      <a:pPr algn="ctr">
                        <a:buNone/>
                      </a:pPr>
                      <a:endPar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sym typeface="+mn-ea"/>
                      </a:endParaRPr>
                    </a:p>
                  </a:txBody>
                  <a:tcPr anchor="ctr">
                    <a:solidFill>
                      <a:schemeClr val="bg1"/>
                    </a:solidFill>
                  </a:tcPr>
                </a:tc>
                <a:tc>
                  <a:txBody>
                    <a:bodyPr/>
                    <a:lstStyle/>
                    <a:p>
                      <a:pPr algn="ctr">
                        <a:buNone/>
                      </a:pPr>
                      <a:endParaRPr kumimoji="1" lang="en-US" altLang="zh-CN"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solidFill>
                      <a:schemeClr val="bg1"/>
                    </a:solidFill>
                  </a:tcPr>
                </a:tc>
                <a:tc>
                  <a:txBody>
                    <a:bodyPr/>
                    <a:lstStyle/>
                    <a:p>
                      <a:pPr algn="ctr">
                        <a:buNone/>
                      </a:pPr>
                      <a:endParaRPr kumimoji="1" lang="zh-CN" altLang="en-US" sz="2000" b="1" dirty="0">
                        <a:solidFill>
                          <a:srgbClr val="002060"/>
                        </a:solidFill>
                        <a:latin typeface="Times New Roman" panose="02020603050405020304" pitchFamily="18" charset="0"/>
                        <a:ea typeface="微软雅黑" panose="020B0503020204020204" pitchFamily="34" charset="-122"/>
                        <a:cs typeface="Times New Roman" panose="02020603050405020304" pitchFamily="18" charset="0"/>
                      </a:endParaRPr>
                    </a:p>
                  </a:txBody>
                  <a:tcPr anchor="ctr">
                    <a:solidFill>
                      <a:schemeClr val="bg1"/>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4592621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D4BDA0-F1AE-35D9-CAA6-CA1910EBE8DA}"/>
              </a:ext>
            </a:extLst>
          </p:cNvPr>
          <p:cNvSpPr>
            <a:spLocks noGrp="1"/>
          </p:cNvSpPr>
          <p:nvPr>
            <p:ph type="title"/>
          </p:nvPr>
        </p:nvSpPr>
        <p:spPr/>
        <p:txBody>
          <a:bodyPr/>
          <a:lstStyle/>
          <a:p>
            <a:r>
              <a:rPr lang="zh-CN" altLang="en-US" dirty="0"/>
              <a:t>单击此处编辑母版标题样式</a:t>
            </a:r>
          </a:p>
        </p:txBody>
      </p:sp>
      <p:sp>
        <p:nvSpPr>
          <p:cNvPr id="3" name="内容占位符 2">
            <a:extLst>
              <a:ext uri="{FF2B5EF4-FFF2-40B4-BE49-F238E27FC236}">
                <a16:creationId xmlns:a16="http://schemas.microsoft.com/office/drawing/2014/main" id="{6986D50B-C061-2FEA-3B85-38B9C6E7267F}"/>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ECCE3A6-250D-4905-94F7-85E393C7FAB8}"/>
              </a:ext>
            </a:extLst>
          </p:cNvPr>
          <p:cNvSpPr>
            <a:spLocks noGrp="1"/>
          </p:cNvSpPr>
          <p:nvPr>
            <p:ph type="dt" sz="half" idx="10"/>
          </p:nvPr>
        </p:nvSpPr>
        <p:spPr/>
        <p:txBody>
          <a:bodyPr/>
          <a:lstStyle/>
          <a:p>
            <a:fld id="{5F876771-4601-4939-95E1-276C6EE7BF57}" type="datetime1">
              <a:rPr lang="zh-CN" altLang="en-US" smtClean="0"/>
              <a:t>2025/10/21</a:t>
            </a:fld>
            <a:endParaRPr lang="zh-CN" altLang="en-US"/>
          </a:p>
        </p:txBody>
      </p:sp>
      <p:sp>
        <p:nvSpPr>
          <p:cNvPr id="5" name="页脚占位符 4">
            <a:extLst>
              <a:ext uri="{FF2B5EF4-FFF2-40B4-BE49-F238E27FC236}">
                <a16:creationId xmlns:a16="http://schemas.microsoft.com/office/drawing/2014/main" id="{A448D962-CED8-D60F-80AB-B03070FAE08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41908CD-E5ED-6DF9-A036-47DA4E792649}"/>
              </a:ext>
            </a:extLst>
          </p:cNvPr>
          <p:cNvSpPr>
            <a:spLocks noGrp="1"/>
          </p:cNvSpPr>
          <p:nvPr>
            <p:ph type="sldNum" sz="quarter" idx="12"/>
          </p:nvPr>
        </p:nvSpPr>
        <p:spPr/>
        <p:txBody>
          <a:bodyPr/>
          <a:lstStyle/>
          <a:p>
            <a:fld id="{B0AC98E8-77B5-4E71-A497-A3DCE01E87E0}" type="slidenum">
              <a:rPr lang="zh-CN" altLang="en-US" smtClean="0"/>
              <a:t>‹#›</a:t>
            </a:fld>
            <a:endParaRPr lang="zh-CN" altLang="en-US" dirty="0"/>
          </a:p>
        </p:txBody>
      </p:sp>
      <p:cxnSp>
        <p:nvCxnSpPr>
          <p:cNvPr id="16" name="直接连接符 15">
            <a:extLst>
              <a:ext uri="{FF2B5EF4-FFF2-40B4-BE49-F238E27FC236}">
                <a16:creationId xmlns:a16="http://schemas.microsoft.com/office/drawing/2014/main" id="{4DA53AD0-CA5F-5C8F-5A6A-11CA9C6905A6}"/>
              </a:ext>
            </a:extLst>
          </p:cNvPr>
          <p:cNvCxnSpPr/>
          <p:nvPr userDrawn="1"/>
        </p:nvCxnSpPr>
        <p:spPr>
          <a:xfrm>
            <a:off x="838200" y="1327150"/>
            <a:ext cx="10515600" cy="0"/>
          </a:xfrm>
          <a:prstGeom prst="line">
            <a:avLst/>
          </a:prstGeom>
          <a:ln>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349413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1F28F1-21C3-2DDC-A58C-9C516CFCAABC}"/>
              </a:ext>
            </a:extLst>
          </p:cNvPr>
          <p:cNvSpPr>
            <a:spLocks noGrp="1"/>
          </p:cNvSpPr>
          <p:nvPr>
            <p:ph type="title"/>
          </p:nvPr>
        </p:nvSpPr>
        <p:spPr>
          <a:xfrm>
            <a:off x="831850" y="1709738"/>
            <a:ext cx="10515600" cy="2852737"/>
          </a:xfrm>
        </p:spPr>
        <p:txBody>
          <a:bodyPr anchor="b"/>
          <a:lstStyle>
            <a:lvl1pPr>
              <a:defRPr sz="6000"/>
            </a:lvl1pPr>
          </a:lstStyle>
          <a:p>
            <a:r>
              <a:rPr lang="zh-CN" altLang="en-US" dirty="0"/>
              <a:t>单击此处编辑母版标题样式</a:t>
            </a:r>
          </a:p>
        </p:txBody>
      </p:sp>
      <p:sp>
        <p:nvSpPr>
          <p:cNvPr id="3" name="文本占位符 2">
            <a:extLst>
              <a:ext uri="{FF2B5EF4-FFF2-40B4-BE49-F238E27FC236}">
                <a16:creationId xmlns:a16="http://schemas.microsoft.com/office/drawing/2014/main" id="{8E7B365B-D563-25F5-6C75-C81DB003736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8473EA9-C45A-07ED-E077-6116BD14698C}"/>
              </a:ext>
            </a:extLst>
          </p:cNvPr>
          <p:cNvSpPr>
            <a:spLocks noGrp="1"/>
          </p:cNvSpPr>
          <p:nvPr>
            <p:ph type="dt" sz="half" idx="10"/>
          </p:nvPr>
        </p:nvSpPr>
        <p:spPr/>
        <p:txBody>
          <a:bodyPr/>
          <a:lstStyle/>
          <a:p>
            <a:fld id="{596CA7A5-388A-4B42-8349-0878F1908722}" type="datetime1">
              <a:rPr lang="zh-CN" altLang="en-US" smtClean="0"/>
              <a:t>2025/10/21</a:t>
            </a:fld>
            <a:endParaRPr lang="zh-CN" altLang="en-US"/>
          </a:p>
        </p:txBody>
      </p:sp>
      <p:sp>
        <p:nvSpPr>
          <p:cNvPr id="5" name="页脚占位符 4">
            <a:extLst>
              <a:ext uri="{FF2B5EF4-FFF2-40B4-BE49-F238E27FC236}">
                <a16:creationId xmlns:a16="http://schemas.microsoft.com/office/drawing/2014/main" id="{489A67DD-2D6C-28F1-AD2F-A635A31B844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22DA5D-6491-A74E-CA76-474641F87D31}"/>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18539931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EBE13E-8E1D-6DC8-B3FF-B4E4FA24AE29}"/>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DB92E66-3FE4-A5EC-5666-D73915698591}"/>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AB1000C4-AED6-339B-524D-12C2BA5C15C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D616189-1993-6671-619D-D759CD4FEBD8}"/>
              </a:ext>
            </a:extLst>
          </p:cNvPr>
          <p:cNvSpPr>
            <a:spLocks noGrp="1"/>
          </p:cNvSpPr>
          <p:nvPr>
            <p:ph type="dt" sz="half" idx="10"/>
          </p:nvPr>
        </p:nvSpPr>
        <p:spPr/>
        <p:txBody>
          <a:bodyPr/>
          <a:lstStyle/>
          <a:p>
            <a:fld id="{769E4E4B-5943-45C6-8989-7F20B4ACA832}" type="datetime1">
              <a:rPr lang="zh-CN" altLang="en-US" smtClean="0"/>
              <a:t>2025/10/21</a:t>
            </a:fld>
            <a:endParaRPr lang="zh-CN" altLang="en-US"/>
          </a:p>
        </p:txBody>
      </p:sp>
      <p:sp>
        <p:nvSpPr>
          <p:cNvPr id="6" name="页脚占位符 5">
            <a:extLst>
              <a:ext uri="{FF2B5EF4-FFF2-40B4-BE49-F238E27FC236}">
                <a16:creationId xmlns:a16="http://schemas.microsoft.com/office/drawing/2014/main" id="{8A993B9B-E4A5-C5FF-AED3-FEA985B28A8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0EDC32C-C0EB-B4C0-35D8-B096ACB3BC43}"/>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1339947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C69F9B-3C2B-F3E7-1F38-AD9D2BD8D83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1E0A03A-FDF9-91E6-77AB-A1AD113D3D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E60F307-5585-308C-FFC6-6799F7F6BECD}"/>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275C845-7EE3-6F82-391B-91A1CE4545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4BE01DE-1D4B-DA5A-F50E-7EE2F617FF1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792C32-2C96-F6D0-BD7B-57DE3024E1D0}"/>
              </a:ext>
            </a:extLst>
          </p:cNvPr>
          <p:cNvSpPr>
            <a:spLocks noGrp="1"/>
          </p:cNvSpPr>
          <p:nvPr>
            <p:ph type="dt" sz="half" idx="10"/>
          </p:nvPr>
        </p:nvSpPr>
        <p:spPr/>
        <p:txBody>
          <a:bodyPr/>
          <a:lstStyle/>
          <a:p>
            <a:fld id="{58D9B7D3-A00F-4E1A-B08E-F49F2E165B2A}" type="datetime1">
              <a:rPr lang="zh-CN" altLang="en-US" smtClean="0"/>
              <a:t>2025/10/21</a:t>
            </a:fld>
            <a:endParaRPr lang="zh-CN" altLang="en-US"/>
          </a:p>
        </p:txBody>
      </p:sp>
      <p:sp>
        <p:nvSpPr>
          <p:cNvPr id="8" name="页脚占位符 7">
            <a:extLst>
              <a:ext uri="{FF2B5EF4-FFF2-40B4-BE49-F238E27FC236}">
                <a16:creationId xmlns:a16="http://schemas.microsoft.com/office/drawing/2014/main" id="{3C2333F2-E21D-B2E3-87BC-C1A833961AB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484B14D-C533-D676-3E8A-CB26BEA6454B}"/>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27719607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4956F7-71BB-AD37-ED06-B647E392E9C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070D073-A02F-697A-ED28-4CE3EB161D8E}"/>
              </a:ext>
            </a:extLst>
          </p:cNvPr>
          <p:cNvSpPr>
            <a:spLocks noGrp="1"/>
          </p:cNvSpPr>
          <p:nvPr>
            <p:ph type="dt" sz="half" idx="10"/>
          </p:nvPr>
        </p:nvSpPr>
        <p:spPr/>
        <p:txBody>
          <a:bodyPr/>
          <a:lstStyle/>
          <a:p>
            <a:fld id="{F9C9597E-FE9B-49AA-9491-F7569C336C7D}" type="datetime1">
              <a:rPr lang="zh-CN" altLang="en-US" smtClean="0"/>
              <a:t>2025/10/21</a:t>
            </a:fld>
            <a:endParaRPr lang="zh-CN" altLang="en-US"/>
          </a:p>
        </p:txBody>
      </p:sp>
      <p:sp>
        <p:nvSpPr>
          <p:cNvPr id="4" name="页脚占位符 3">
            <a:extLst>
              <a:ext uri="{FF2B5EF4-FFF2-40B4-BE49-F238E27FC236}">
                <a16:creationId xmlns:a16="http://schemas.microsoft.com/office/drawing/2014/main" id="{25E878A0-2CEE-76BA-F11B-2B4F7CC4165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EC801C5-A614-4A25-2233-6F2873283140}"/>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2505391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A7B5794-D79A-8E65-DF72-666AEFB7891C}"/>
              </a:ext>
            </a:extLst>
          </p:cNvPr>
          <p:cNvSpPr>
            <a:spLocks noGrp="1"/>
          </p:cNvSpPr>
          <p:nvPr>
            <p:ph type="dt" sz="half" idx="10"/>
          </p:nvPr>
        </p:nvSpPr>
        <p:spPr/>
        <p:txBody>
          <a:bodyPr/>
          <a:lstStyle/>
          <a:p>
            <a:fld id="{EFB1096A-99CA-4CA9-9E61-5483C2A1570D}" type="datetime1">
              <a:rPr lang="zh-CN" altLang="en-US" smtClean="0"/>
              <a:t>2025/10/21</a:t>
            </a:fld>
            <a:endParaRPr lang="zh-CN" altLang="en-US"/>
          </a:p>
        </p:txBody>
      </p:sp>
      <p:sp>
        <p:nvSpPr>
          <p:cNvPr id="3" name="页脚占位符 2">
            <a:extLst>
              <a:ext uri="{FF2B5EF4-FFF2-40B4-BE49-F238E27FC236}">
                <a16:creationId xmlns:a16="http://schemas.microsoft.com/office/drawing/2014/main" id="{5737938A-10A1-154A-ABD2-646B8D7B86E2}"/>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1A055E4-CB26-41A3-262D-8129F6EC4A23}"/>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65971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009402-CDB5-51A6-EFA8-867CA7D45BF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7B32912E-8A5F-A039-AFF3-5C58643F3F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2B1C5788-33FC-6AF8-3E33-352348C4889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34AB6969-CB76-8D19-C1BA-BE58CA9357B4}"/>
              </a:ext>
            </a:extLst>
          </p:cNvPr>
          <p:cNvSpPr>
            <a:spLocks noGrp="1"/>
          </p:cNvSpPr>
          <p:nvPr>
            <p:ph type="dt" sz="half" idx="10"/>
          </p:nvPr>
        </p:nvSpPr>
        <p:spPr/>
        <p:txBody>
          <a:bodyPr/>
          <a:lstStyle/>
          <a:p>
            <a:fld id="{E4752E95-FEC8-4654-A260-70FFE577C5CC}" type="datetime1">
              <a:rPr lang="zh-CN" altLang="en-US" smtClean="0"/>
              <a:t>2025/10/21</a:t>
            </a:fld>
            <a:endParaRPr lang="zh-CN" altLang="en-US"/>
          </a:p>
        </p:txBody>
      </p:sp>
      <p:sp>
        <p:nvSpPr>
          <p:cNvPr id="6" name="页脚占位符 5">
            <a:extLst>
              <a:ext uri="{FF2B5EF4-FFF2-40B4-BE49-F238E27FC236}">
                <a16:creationId xmlns:a16="http://schemas.microsoft.com/office/drawing/2014/main" id="{9B012256-1645-5C98-D87F-002AC8ECC8F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254E221-1C33-108D-A7DC-A19AF137E7FA}"/>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578801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11107-8117-5ED9-AED5-AE7B9CC5735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F319AEE-A7E5-C093-E4DE-35AB1EB041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047A285-D92A-30EB-331D-F1FA303CBB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AD9CD17-9526-B6DD-6890-3F8D6533C396}"/>
              </a:ext>
            </a:extLst>
          </p:cNvPr>
          <p:cNvSpPr>
            <a:spLocks noGrp="1"/>
          </p:cNvSpPr>
          <p:nvPr>
            <p:ph type="dt" sz="half" idx="10"/>
          </p:nvPr>
        </p:nvSpPr>
        <p:spPr/>
        <p:txBody>
          <a:bodyPr/>
          <a:lstStyle/>
          <a:p>
            <a:fld id="{985F50A2-A1ED-4588-A1DE-B25FF8B42790}" type="datetime1">
              <a:rPr lang="zh-CN" altLang="en-US" smtClean="0"/>
              <a:t>2025/10/21</a:t>
            </a:fld>
            <a:endParaRPr lang="zh-CN" altLang="en-US"/>
          </a:p>
        </p:txBody>
      </p:sp>
      <p:sp>
        <p:nvSpPr>
          <p:cNvPr id="6" name="页脚占位符 5">
            <a:extLst>
              <a:ext uri="{FF2B5EF4-FFF2-40B4-BE49-F238E27FC236}">
                <a16:creationId xmlns:a16="http://schemas.microsoft.com/office/drawing/2014/main" id="{00ABBA0A-69A4-90FB-B1F7-F432738DD58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1ADF0A-7721-C781-1F20-FE49BC85ED47}"/>
              </a:ext>
            </a:extLst>
          </p:cNvPr>
          <p:cNvSpPr>
            <a:spLocks noGrp="1"/>
          </p:cNvSpPr>
          <p:nvPr>
            <p:ph type="sldNum" sz="quarter" idx="12"/>
          </p:nvPr>
        </p:nvSpPr>
        <p:spPr/>
        <p:txBody>
          <a:bodyPr/>
          <a:lstStyle/>
          <a:p>
            <a:fld id="{B0AC98E8-77B5-4E71-A497-A3DCE01E87E0}" type="slidenum">
              <a:rPr lang="zh-CN" altLang="en-US" smtClean="0"/>
              <a:t>‹#›</a:t>
            </a:fld>
            <a:endParaRPr lang="zh-CN" altLang="en-US"/>
          </a:p>
        </p:txBody>
      </p:sp>
    </p:spTree>
    <p:extLst>
      <p:ext uri="{BB962C8B-B14F-4D97-AF65-F5344CB8AC3E}">
        <p14:creationId xmlns:p14="http://schemas.microsoft.com/office/powerpoint/2010/main" val="211327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936B485-DA4D-090E-966E-C9664C5D708E}"/>
              </a:ext>
            </a:extLst>
          </p:cNvPr>
          <p:cNvSpPr>
            <a:spLocks noGrp="1"/>
          </p:cNvSpPr>
          <p:nvPr>
            <p:ph type="title"/>
          </p:nvPr>
        </p:nvSpPr>
        <p:spPr>
          <a:xfrm>
            <a:off x="838200" y="476250"/>
            <a:ext cx="10515600" cy="850900"/>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a:extLst>
              <a:ext uri="{FF2B5EF4-FFF2-40B4-BE49-F238E27FC236}">
                <a16:creationId xmlns:a16="http://schemas.microsoft.com/office/drawing/2014/main" id="{28FEC1D0-D87A-2FB2-355E-8038D01FE18C}"/>
              </a:ext>
            </a:extLst>
          </p:cNvPr>
          <p:cNvSpPr>
            <a:spLocks noGrp="1"/>
          </p:cNvSpPr>
          <p:nvPr>
            <p:ph type="body" idx="1"/>
          </p:nvPr>
        </p:nvSpPr>
        <p:spPr>
          <a:xfrm>
            <a:off x="838200" y="1524000"/>
            <a:ext cx="10515600" cy="4652963"/>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CE1D349F-864C-6705-0FB5-AFC9F1BBAD2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08F09BF-FBC8-49BE-8617-0B6FFB95D8BC}" type="datetime1">
              <a:rPr lang="zh-CN" altLang="en-US" smtClean="0"/>
              <a:t>2025/10/21</a:t>
            </a:fld>
            <a:endParaRPr lang="zh-CN" altLang="en-US"/>
          </a:p>
        </p:txBody>
      </p:sp>
      <p:sp>
        <p:nvSpPr>
          <p:cNvPr id="5" name="页脚占位符 4">
            <a:extLst>
              <a:ext uri="{FF2B5EF4-FFF2-40B4-BE49-F238E27FC236}">
                <a16:creationId xmlns:a16="http://schemas.microsoft.com/office/drawing/2014/main" id="{8BA25C2C-E642-700C-C563-D452D65D5B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DB6CF720-4086-8023-98CC-D95E546A27B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0AC98E8-77B5-4E71-A497-A3DCE01E87E0}" type="slidenum">
              <a:rPr lang="zh-CN" altLang="en-US" smtClean="0"/>
              <a:t>‹#›</a:t>
            </a:fld>
            <a:endParaRPr lang="zh-CN" altLang="en-US" dirty="0"/>
          </a:p>
        </p:txBody>
      </p:sp>
      <p:sp>
        <p:nvSpPr>
          <p:cNvPr id="7" name="Rectangle 20">
            <a:extLst>
              <a:ext uri="{FF2B5EF4-FFF2-40B4-BE49-F238E27FC236}">
                <a16:creationId xmlns:a16="http://schemas.microsoft.com/office/drawing/2014/main" id="{1D4220D1-0514-F2EC-38D4-043F918548B8}"/>
              </a:ext>
            </a:extLst>
          </p:cNvPr>
          <p:cNvSpPr>
            <a:spLocks noChangeArrowheads="1"/>
          </p:cNvSpPr>
          <p:nvPr userDrawn="1"/>
        </p:nvSpPr>
        <p:spPr bwMode="auto">
          <a:xfrm>
            <a:off x="0" y="-1100"/>
            <a:ext cx="12192000" cy="365125"/>
          </a:xfrm>
          <a:prstGeom prst="rect">
            <a:avLst/>
          </a:prstGeom>
          <a:solidFill>
            <a:schemeClr val="accent1">
              <a:lumMod val="20000"/>
              <a:lumOff val="80000"/>
            </a:schemeClr>
          </a:solidFill>
          <a:ln w="9525">
            <a:solidFill>
              <a:schemeClr val="tx2">
                <a:lumMod val="10000"/>
                <a:lumOff val="90000"/>
              </a:schemeClr>
            </a:solidFill>
            <a:miter lim="800000"/>
            <a:headEnd/>
            <a:tailEnd/>
          </a:ln>
          <a:effectLst/>
        </p:spPr>
        <p:txBody>
          <a:bodyPr wrap="none" anchor="ctr"/>
          <a:lstStyle/>
          <a:p>
            <a:endParaRPr lang="en-US" dirty="0"/>
          </a:p>
        </p:txBody>
      </p:sp>
      <p:sp>
        <p:nvSpPr>
          <p:cNvPr id="10" name="Rectangle 20">
            <a:extLst>
              <a:ext uri="{FF2B5EF4-FFF2-40B4-BE49-F238E27FC236}">
                <a16:creationId xmlns:a16="http://schemas.microsoft.com/office/drawing/2014/main" id="{A7B09461-1E0B-CCBB-4832-778350F10D15}"/>
              </a:ext>
            </a:extLst>
          </p:cNvPr>
          <p:cNvSpPr>
            <a:spLocks noChangeArrowheads="1"/>
          </p:cNvSpPr>
          <p:nvPr userDrawn="1"/>
        </p:nvSpPr>
        <p:spPr bwMode="auto">
          <a:xfrm>
            <a:off x="0" y="-1100"/>
            <a:ext cx="838200" cy="365125"/>
          </a:xfrm>
          <a:prstGeom prst="rect">
            <a:avLst/>
          </a:prstGeom>
          <a:solidFill>
            <a:schemeClr val="tx2"/>
          </a:solidFill>
          <a:ln w="9525">
            <a:solidFill>
              <a:schemeClr val="tx2"/>
            </a:solidFill>
            <a:miter lim="800000"/>
            <a:headEnd/>
            <a:tailEnd/>
          </a:ln>
          <a:effectLst/>
        </p:spPr>
        <p:txBody>
          <a:bodyPr wrap="none" anchor="ctr"/>
          <a:lstStyle/>
          <a:p>
            <a:endParaRPr lang="en-US" dirty="0"/>
          </a:p>
        </p:txBody>
      </p:sp>
    </p:spTree>
    <p:extLst>
      <p:ext uri="{BB962C8B-B14F-4D97-AF65-F5344CB8AC3E}">
        <p14:creationId xmlns:p14="http://schemas.microsoft.com/office/powerpoint/2010/main" val="4129111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defTabSz="914400" rtl="0" eaLnBrk="1" latinLnBrk="0" hangingPunct="1">
        <a:lnSpc>
          <a:spcPct val="90000"/>
        </a:lnSpc>
        <a:spcBef>
          <a:spcPct val="0"/>
        </a:spcBef>
        <a:buNone/>
        <a:defRPr sz="3600" b="1" kern="1200"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2.png"/><Relationship Id="rId7"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5.png"/><Relationship Id="rId3" Type="http://schemas.openxmlformats.org/officeDocument/2006/relationships/image" Target="../media/image21.png"/><Relationship Id="rId7" Type="http://schemas.openxmlformats.org/officeDocument/2006/relationships/image" Target="../media/image15.png"/><Relationship Id="rId12"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23.png"/><Relationship Id="rId5" Type="http://schemas.openxmlformats.org/officeDocument/2006/relationships/image" Target="../media/image13.png"/><Relationship Id="rId10" Type="http://schemas.openxmlformats.org/officeDocument/2006/relationships/image" Target="../media/image22.png"/><Relationship Id="rId4" Type="http://schemas.openxmlformats.org/officeDocument/2006/relationships/image" Target="../media/image12.png"/><Relationship Id="rId9"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8.png"/><Relationship Id="rId12" Type="http://schemas.openxmlformats.org/officeDocument/2006/relationships/image" Target="../media/image2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8.png"/><Relationship Id="rId5" Type="http://schemas.openxmlformats.org/officeDocument/2006/relationships/image" Target="../media/image14.png"/><Relationship Id="rId10" Type="http://schemas.openxmlformats.org/officeDocument/2006/relationships/image" Target="../media/image27.png"/><Relationship Id="rId4" Type="http://schemas.openxmlformats.org/officeDocument/2006/relationships/image" Target="../media/image13.png"/><Relationship Id="rId9"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25B479-6C91-C2B7-A0CF-F985248738BF}"/>
              </a:ext>
            </a:extLst>
          </p:cNvPr>
          <p:cNvSpPr>
            <a:spLocks noGrp="1"/>
          </p:cNvSpPr>
          <p:nvPr>
            <p:ph type="ctrTitle"/>
          </p:nvPr>
        </p:nvSpPr>
        <p:spPr>
          <a:xfrm>
            <a:off x="0" y="1122363"/>
            <a:ext cx="12192000" cy="2387600"/>
          </a:xfrm>
        </p:spPr>
        <p:txBody>
          <a:bodyPr/>
          <a:lstStyle/>
          <a:p>
            <a:r>
              <a:rPr lang="en-US" altLang="zh-CN" dirty="0"/>
              <a:t>Differential Privacy on Fully Dynamic Streams</a:t>
            </a:r>
            <a:endParaRPr lang="zh-CN" altLang="en-US" dirty="0"/>
          </a:p>
        </p:txBody>
      </p:sp>
      <p:sp>
        <p:nvSpPr>
          <p:cNvPr id="3" name="副标题 2">
            <a:extLst>
              <a:ext uri="{FF2B5EF4-FFF2-40B4-BE49-F238E27FC236}">
                <a16:creationId xmlns:a16="http://schemas.microsoft.com/office/drawing/2014/main" id="{F5B61E88-A4A8-C4B1-F04E-62F5D7B74DCB}"/>
              </a:ext>
            </a:extLst>
          </p:cNvPr>
          <p:cNvSpPr>
            <a:spLocks noGrp="1"/>
          </p:cNvSpPr>
          <p:nvPr>
            <p:ph type="subTitle" idx="1"/>
          </p:nvPr>
        </p:nvSpPr>
        <p:spPr>
          <a:xfrm>
            <a:off x="1524000" y="3373429"/>
            <a:ext cx="9144000" cy="1655762"/>
          </a:xfrm>
        </p:spPr>
        <p:txBody>
          <a:bodyPr anchor="t">
            <a:normAutofit/>
          </a:bodyPr>
          <a:lstStyle/>
          <a:p>
            <a:r>
              <a:rPr lang="en-US" altLang="zh-CN" dirty="0"/>
              <a:t>Yuan Qiu</a:t>
            </a:r>
            <a:r>
              <a:rPr lang="en-US" altLang="zh-CN" baseline="30000" dirty="0"/>
              <a:t>1</a:t>
            </a:r>
            <a:r>
              <a:rPr lang="en-US" altLang="zh-CN" dirty="0"/>
              <a:t> and Ke Yi</a:t>
            </a:r>
            <a:r>
              <a:rPr lang="en-US" altLang="zh-CN" baseline="30000" dirty="0"/>
              <a:t>2</a:t>
            </a:r>
          </a:p>
          <a:p>
            <a:r>
              <a:rPr lang="en-US" altLang="zh-CN" sz="2000" baseline="30000" dirty="0"/>
              <a:t>1</a:t>
            </a:r>
            <a:r>
              <a:rPr lang="en-US" altLang="zh-CN" sz="2000" dirty="0"/>
              <a:t>Southeast University </a:t>
            </a:r>
          </a:p>
          <a:p>
            <a:r>
              <a:rPr lang="en-US" altLang="zh-CN" sz="2000" baseline="30000" dirty="0"/>
              <a:t>2</a:t>
            </a:r>
            <a:r>
              <a:rPr lang="en-US" altLang="zh-CN" sz="2000" dirty="0"/>
              <a:t>Hong Kong University of Science and Technology</a:t>
            </a:r>
          </a:p>
        </p:txBody>
      </p:sp>
      <p:pic>
        <p:nvPicPr>
          <p:cNvPr id="6" name="图形 5">
            <a:extLst>
              <a:ext uri="{FF2B5EF4-FFF2-40B4-BE49-F238E27FC236}">
                <a16:creationId xmlns:a16="http://schemas.microsoft.com/office/drawing/2014/main" id="{B09C4EB1-1825-B498-3BBB-0C1EBF5D26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97100" y="4760912"/>
            <a:ext cx="3898900" cy="1949450"/>
          </a:xfrm>
          <a:prstGeom prst="rect">
            <a:avLst/>
          </a:prstGeom>
        </p:spPr>
      </p:pic>
      <p:pic>
        <p:nvPicPr>
          <p:cNvPr id="9" name="neurips_logo.pdf">
            <a:extLst>
              <a:ext uri="{FF2B5EF4-FFF2-40B4-BE49-F238E27FC236}">
                <a16:creationId xmlns:a16="http://schemas.microsoft.com/office/drawing/2014/main" id="{8255977E-6DAB-3F26-9FC8-C04FFB74DB3A}"/>
              </a:ext>
              <a:ext uri="{C183D7F6-B498-43B3-948B-1728B52AA6E4}">
                <adec:decorative xmlns:adec="http://schemas.microsoft.com/office/drawing/2017/decorative" val="1"/>
              </a:ext>
            </a:extLst>
          </p:cNvPr>
          <p:cNvPicPr>
            <a:picLocks noChangeAspect="1"/>
          </p:cNvPicPr>
          <p:nvPr/>
        </p:nvPicPr>
        <p:blipFill>
          <a:blip r:embed="rId5"/>
          <a:stretch>
            <a:fillRect/>
          </a:stretch>
        </p:blipFill>
        <p:spPr>
          <a:xfrm>
            <a:off x="9943491" y="588942"/>
            <a:ext cx="1962757" cy="884237"/>
          </a:xfrm>
          <a:prstGeom prst="rect">
            <a:avLst/>
          </a:prstGeom>
          <a:ln w="12700">
            <a:miter lim="400000"/>
          </a:ln>
        </p:spPr>
      </p:pic>
      <p:pic>
        <p:nvPicPr>
          <p:cNvPr id="11" name="Picture 6">
            <a:extLst>
              <a:ext uri="{FF2B5EF4-FFF2-40B4-BE49-F238E27FC236}">
                <a16:creationId xmlns:a16="http://schemas.microsoft.com/office/drawing/2014/main" id="{C78955C2-F778-F7D6-38CC-06C394531854}"/>
              </a:ext>
              <a:ext uri="{C183D7F6-B498-43B3-948B-1728B52AA6E4}">
                <adec:decorative xmlns:adec="http://schemas.microsoft.com/office/drawing/2017/decorative" val="1"/>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l="5902" t="25912" r="8731" b="19343"/>
          <a:stretch>
            <a:fillRect/>
          </a:stretch>
        </p:blipFill>
        <p:spPr bwMode="auto">
          <a:xfrm>
            <a:off x="6209737" y="4967135"/>
            <a:ext cx="3593815" cy="15370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2563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80556E-7742-B8CC-9836-DF65945702CF}"/>
              </a:ext>
            </a:extLst>
          </p:cNvPr>
          <p:cNvSpPr>
            <a:spLocks noGrp="1"/>
          </p:cNvSpPr>
          <p:nvPr>
            <p:ph type="title"/>
          </p:nvPr>
        </p:nvSpPr>
        <p:spPr/>
        <p:txBody>
          <a:bodyPr/>
          <a:lstStyle/>
          <a:p>
            <a:r>
              <a:rPr lang="en-US" altLang="zh-CN" dirty="0"/>
              <a:t>Conclusion</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E3E7CD61-00C8-3D0B-651B-1C2695BBF3AC}"/>
                  </a:ext>
                </a:extLst>
              </p:cNvPr>
              <p:cNvSpPr>
                <a:spLocks noGrp="1"/>
              </p:cNvSpPr>
              <p:nvPr>
                <p:ph idx="1"/>
              </p:nvPr>
            </p:nvSpPr>
            <p:spPr/>
            <p:txBody>
              <a:bodyPr/>
              <a:lstStyle/>
              <a:p>
                <a:r>
                  <a:rPr lang="en-US" altLang="zh-CN" dirty="0"/>
                  <a:t>There is an </a:t>
                </a:r>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𝜀</m:t>
                        </m:r>
                        <m:r>
                          <a:rPr lang="en-US" altLang="zh-CN" b="0" i="1" smtClean="0">
                            <a:latin typeface="Cambria Math" panose="02040503050406030204" pitchFamily="18" charset="0"/>
                          </a:rPr>
                          <m:t>,</m:t>
                        </m:r>
                        <m:r>
                          <a:rPr lang="en-US" altLang="zh-CN" b="0" i="1" smtClean="0">
                            <a:latin typeface="Cambria Math" panose="02040503050406030204" pitchFamily="18" charset="0"/>
                          </a:rPr>
                          <m:t>𝛿</m:t>
                        </m:r>
                      </m:e>
                    </m:d>
                  </m:oMath>
                </a14:m>
                <a:r>
                  <a:rPr lang="en-US" altLang="zh-CN" dirty="0"/>
                  <a:t>-DP mechanism for arbitrary linear queries on fully dynamic streams with error</a:t>
                </a:r>
                <a:r>
                  <a:rPr lang="zh-CN" altLang="en-US" dirty="0"/>
                  <a:t>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𝑂</m:t>
                        </m:r>
                      </m:e>
                    </m:acc>
                    <m:d>
                      <m:dPr>
                        <m:ctrlPr>
                          <a:rPr lang="en-US" altLang="zh-CN" b="0" i="1" dirty="0" smtClean="0">
                            <a:latin typeface="Cambria Math" panose="02040503050406030204" pitchFamily="18" charset="0"/>
                          </a:rPr>
                        </m:ctrlPr>
                      </m:dPr>
                      <m:e>
                        <m:rad>
                          <m:radPr>
                            <m:degHide m:val="on"/>
                            <m:ctrlPr>
                              <a:rPr lang="en-US" altLang="zh-CN" b="0" i="1" dirty="0" smtClean="0">
                                <a:latin typeface="Cambria Math" panose="02040503050406030204" pitchFamily="18" charset="0"/>
                              </a:rPr>
                            </m:ctrlPr>
                          </m:radPr>
                          <m:deg/>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𝑛</m:t>
                                </m:r>
                              </m:e>
                              <m:sub>
                                <m:r>
                                  <a:rPr lang="en-US" altLang="zh-CN" b="0" i="1" dirty="0" smtClean="0">
                                    <a:latin typeface="Cambria Math" panose="02040503050406030204" pitchFamily="18" charset="0"/>
                                  </a:rPr>
                                  <m:t>𝑡</m:t>
                                </m:r>
                              </m:sub>
                            </m:sSub>
                          </m:e>
                        </m:rad>
                      </m:e>
                    </m:d>
                  </m:oMath>
                </a14:m>
                <a:r>
                  <a:rPr lang="en-US" altLang="zh-CN" dirty="0"/>
                  <a:t>.</a:t>
                </a:r>
              </a:p>
              <a:p>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𝑂</m:t>
                        </m:r>
                      </m:e>
                    </m:acc>
                  </m:oMath>
                </a14:m>
                <a:r>
                  <a:rPr lang="en-US" altLang="zh-CN" dirty="0"/>
                  <a:t> hides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𝜀</m:t>
                        </m:r>
                      </m:den>
                    </m:f>
                  </m:oMath>
                </a14:m>
                <a:r>
                  <a:rPr lang="en-US" altLang="zh-CN" dirty="0"/>
                  <a:t> and polylog factors in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𝛿</m:t>
                        </m:r>
                      </m:den>
                    </m:f>
                  </m:oMath>
                </a14:m>
                <a:r>
                  <a:rPr lang="en-US" altLang="zh-CN" dirty="0"/>
                  <a:t>,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𝛽</m:t>
                        </m:r>
                      </m:den>
                    </m:f>
                  </m:oMath>
                </a14:m>
                <a:r>
                  <a:rPr lang="en-US" altLang="zh-CN" dirty="0"/>
                  <a:t>, </a:t>
                </a:r>
                <a14:m>
                  <m:oMath xmlns:m="http://schemas.openxmlformats.org/officeDocument/2006/math">
                    <m:r>
                      <a:rPr lang="en-US" altLang="zh-CN" b="0" i="1" smtClean="0">
                        <a:latin typeface="Cambria Math" panose="02040503050406030204" pitchFamily="18" charset="0"/>
                      </a:rPr>
                      <m:t>𝑡</m:t>
                    </m:r>
                  </m:oMath>
                </a14:m>
                <a:r>
                  <a:rPr lang="en-US" altLang="zh-CN" dirty="0"/>
                  <a:t>, and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oMath>
                </a14:m>
                <a:endParaRPr lang="en-US" altLang="zh-CN" dirty="0"/>
              </a:p>
              <a:p>
                <a:r>
                  <a:rPr lang="en-US" altLang="zh-CN" dirty="0"/>
                  <a:t>This improves over separating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m:rPr>
                            <m:nor/>
                          </m:rPr>
                          <a:rPr lang="en-US" altLang="zh-CN" smtClean="0"/>
                          <m:t>+</m:t>
                        </m:r>
                      </m:sup>
                    </m:sSubSup>
                  </m:oMath>
                </a14:m>
                <a:r>
                  <a:rPr lang="en-US" altLang="zh-CN" dirty="0"/>
                  <a:t> and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m:rPr>
                            <m:nor/>
                          </m:rPr>
                          <a:rPr lang="zh-CN" altLang="en-US" smtClean="0"/>
                          <m:t>−</m:t>
                        </m:r>
                      </m:sup>
                    </m:sSubSup>
                  </m:oMath>
                </a14:m>
                <a:r>
                  <a:rPr lang="en-US" altLang="zh-CN" dirty="0"/>
                  <a:t>, whose error was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𝑂</m:t>
                        </m:r>
                      </m:e>
                    </m:acc>
                    <m:d>
                      <m:dPr>
                        <m:ctrlPr>
                          <a:rPr lang="en-US" altLang="zh-CN" b="0" i="1" dirty="0" smtClean="0">
                            <a:latin typeface="Cambria Math" panose="02040503050406030204" pitchFamily="18" charset="0"/>
                          </a:rPr>
                        </m:ctrlPr>
                      </m:dPr>
                      <m:e>
                        <m:rad>
                          <m:radPr>
                            <m:degHide m:val="on"/>
                            <m:ctrlPr>
                              <a:rPr lang="en-US" altLang="zh-CN" b="0" i="1" dirty="0" smtClean="0">
                                <a:latin typeface="Cambria Math" panose="02040503050406030204" pitchFamily="18" charset="0"/>
                              </a:rPr>
                            </m:ctrlPr>
                          </m:radPr>
                          <m:deg/>
                          <m:e>
                            <m:sSub>
                              <m:sSubPr>
                                <m:ctrlPr>
                                  <a:rPr lang="en-US" altLang="zh-CN" b="0" i="1" dirty="0" smtClean="0">
                                    <a:latin typeface="Cambria Math" panose="02040503050406030204" pitchFamily="18" charset="0"/>
                                  </a:rPr>
                                </m:ctrlPr>
                              </m:sSubPr>
                              <m:e>
                                <m:r>
                                  <a:rPr lang="en-US" altLang="zh-CN" b="0" i="1" dirty="0" smtClean="0">
                                    <a:latin typeface="Cambria Math" panose="02040503050406030204" pitchFamily="18" charset="0"/>
                                  </a:rPr>
                                  <m:t>𝑁</m:t>
                                </m:r>
                              </m:e>
                              <m:sub>
                                <m:r>
                                  <a:rPr lang="en-US" altLang="zh-CN" b="0" i="1" dirty="0" smtClean="0">
                                    <a:latin typeface="Cambria Math" panose="02040503050406030204" pitchFamily="18" charset="0"/>
                                  </a:rPr>
                                  <m:t>𝑡</m:t>
                                </m:r>
                              </m:sub>
                            </m:sSub>
                          </m:e>
                        </m:rad>
                      </m:e>
                    </m:d>
                  </m:oMath>
                </a14:m>
                <a:endParaRPr lang="en-US" altLang="zh-CN" dirty="0"/>
              </a:p>
            </p:txBody>
          </p:sp>
        </mc:Choice>
        <mc:Fallback>
          <p:sp>
            <p:nvSpPr>
              <p:cNvPr id="3" name="内容占位符 2">
                <a:extLst>
                  <a:ext uri="{FF2B5EF4-FFF2-40B4-BE49-F238E27FC236}">
                    <a16:creationId xmlns:a16="http://schemas.microsoft.com/office/drawing/2014/main" id="{E3E7CD61-00C8-3D0B-651B-1C2695BBF3AC}"/>
                  </a:ext>
                </a:extLst>
              </p:cNvPr>
              <p:cNvSpPr>
                <a:spLocks noGrp="1" noRot="1" noChangeAspect="1" noMove="1" noResize="1" noEditPoints="1" noAdjustHandles="1" noChangeArrowheads="1" noChangeShapeType="1" noTextEdit="1"/>
              </p:cNvSpPr>
              <p:nvPr>
                <p:ph idx="1"/>
              </p:nvPr>
            </p:nvSpPr>
            <p:spPr>
              <a:blipFill>
                <a:blip r:embed="rId3"/>
                <a:stretch>
                  <a:fillRect l="-1043" t="-222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757EFC87-1BF7-1B9F-14B6-EFD765D04446}"/>
              </a:ext>
            </a:extLst>
          </p:cNvPr>
          <p:cNvSpPr>
            <a:spLocks noGrp="1"/>
          </p:cNvSpPr>
          <p:nvPr>
            <p:ph type="sldNum" sz="quarter" idx="12"/>
          </p:nvPr>
        </p:nvSpPr>
        <p:spPr/>
        <p:txBody>
          <a:bodyPr/>
          <a:lstStyle/>
          <a:p>
            <a:fld id="{B0AC98E8-77B5-4E71-A497-A3DCE01E87E0}" type="slidenum">
              <a:rPr lang="zh-CN" altLang="en-US" smtClean="0"/>
              <a:t>10</a:t>
            </a:fld>
            <a:endParaRPr lang="zh-CN" altLang="en-US" dirty="0"/>
          </a:p>
        </p:txBody>
      </p:sp>
    </p:spTree>
    <p:extLst>
      <p:ext uri="{BB962C8B-B14F-4D97-AF65-F5344CB8AC3E}">
        <p14:creationId xmlns:p14="http://schemas.microsoft.com/office/powerpoint/2010/main" val="1029934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B3A5C2-665C-375D-4C76-2CC3712A33B4}"/>
              </a:ext>
            </a:extLst>
          </p:cNvPr>
          <p:cNvSpPr>
            <a:spLocks noGrp="1"/>
          </p:cNvSpPr>
          <p:nvPr>
            <p:ph type="title"/>
          </p:nvPr>
        </p:nvSpPr>
        <p:spPr/>
        <p:txBody>
          <a:bodyPr/>
          <a:lstStyle/>
          <a:p>
            <a:r>
              <a:rPr lang="en-US" altLang="zh-CN" dirty="0"/>
              <a:t>Backgrounds – Fully Dynamic Streams</a:t>
            </a:r>
            <a:endParaRPr lang="zh-CN" altLang="en-US" dirty="0"/>
          </a:p>
        </p:txBody>
      </p:sp>
      <mc:AlternateContent xmlns:mc="http://schemas.openxmlformats.org/markup-compatibility/2006">
        <mc:Choice xmlns:a14="http://schemas.microsoft.com/office/drawing/2010/main" Requires="a14">
          <p:sp>
            <p:nvSpPr>
              <p:cNvPr id="10" name="内容占位符 9">
                <a:extLst>
                  <a:ext uri="{FF2B5EF4-FFF2-40B4-BE49-F238E27FC236}">
                    <a16:creationId xmlns:a16="http://schemas.microsoft.com/office/drawing/2014/main" id="{BE9132B7-47F5-582E-36B8-226F5E94D93F}"/>
                  </a:ext>
                </a:extLst>
              </p:cNvPr>
              <p:cNvSpPr>
                <a:spLocks noGrp="1"/>
              </p:cNvSpPr>
              <p:nvPr>
                <p:ph idx="1"/>
              </p:nvPr>
            </p:nvSpPr>
            <p:spPr/>
            <p:txBody>
              <a:bodyPr/>
              <a:lstStyle/>
              <a:p>
                <a:r>
                  <a:rPr lang="en-US" altLang="zh-CN" dirty="0"/>
                  <a:t>A data stream is a sequence of pairs </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endParaRPr lang="en-US" altLang="zh-CN" dirty="0"/>
              </a:p>
              <a:p>
                <a:pPr lvl="1"/>
                <a:r>
                  <a:rPr lang="en-US" altLang="zh-CN" b="0" dirty="0"/>
                  <a:t>Insertion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m:rPr>
                        <m:nor/>
                      </m:rPr>
                      <a:rPr lang="en-US" altLang="zh-CN"/>
                      <m:t>+</m:t>
                    </m:r>
                  </m:oMath>
                </a14:m>
                <a:r>
                  <a:rPr lang="en-US" altLang="zh-CN"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m:rPr>
                        <m:lit/>
                      </m:rPr>
                      <a:rPr lang="en-US" altLang="zh-CN" b="0" i="1" smtClean="0">
                        <a:latin typeface="Cambria Math" panose="02040503050406030204" pitchFamily="18" charset="0"/>
                      </a:rPr>
                      <m:t>}</m:t>
                    </m:r>
                  </m:oMath>
                </a14:m>
                <a:endParaRPr lang="en-US" altLang="zh-CN" dirty="0"/>
              </a:p>
              <a:p>
                <a:pPr lvl="1"/>
                <a:r>
                  <a:rPr lang="en-US" altLang="zh-CN" dirty="0"/>
                  <a:t>Deletion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r>
                      <m:rPr>
                        <m:nor/>
                      </m:rPr>
                      <a:rPr lang="zh-CN" altLang="en-US"/>
                      <m:t>−</m:t>
                    </m:r>
                  </m:oMath>
                </a14:m>
                <a:r>
                  <a:rPr lang="en-US" altLang="zh-CN"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m:rPr>
                        <m:lit/>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𝑥</m:t>
                        </m:r>
                      </m:e>
                      <m:sub>
                        <m:r>
                          <a:rPr lang="en-US" altLang="zh-CN" b="0" i="1" smtClean="0">
                            <a:latin typeface="Cambria Math" panose="02040503050406030204" pitchFamily="18" charset="0"/>
                          </a:rPr>
                          <m:t>𝑡</m:t>
                        </m:r>
                      </m:sub>
                    </m:sSub>
                    <m:r>
                      <m:rPr>
                        <m:lit/>
                      </m:rPr>
                      <a:rPr lang="en-US" altLang="zh-CN" b="0" i="1" smtClean="0">
                        <a:latin typeface="Cambria Math" panose="02040503050406030204" pitchFamily="18" charset="0"/>
                      </a:rPr>
                      <m:t>}</m:t>
                    </m:r>
                  </m:oMath>
                </a14:m>
                <a:endParaRPr lang="en-US" altLang="zh-CN" dirty="0"/>
              </a:p>
              <a:p>
                <a:pPr lvl="1"/>
                <a:r>
                  <a:rPr lang="en-US" altLang="zh-CN" dirty="0"/>
                  <a:t>No-op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𝑠</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oMath>
                </a14:m>
                <a:r>
                  <a:rPr lang="zh-CN" altLang="en-US" dirty="0"/>
                  <a:t> </a:t>
                </a:r>
                <a:r>
                  <a:rPr lang="zh-CN" altLang="en-US" sz="1800" dirty="0"/>
                  <a:t>⊥</a:t>
                </a:r>
                <a:r>
                  <a:rPr lang="en-US" altLang="zh-CN"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r>
                          <a:rPr lang="en-US" altLang="zh-CN" b="0" i="1" smtClean="0">
                            <a:latin typeface="Cambria Math" panose="02040503050406030204" pitchFamily="18" charset="0"/>
                          </a:rPr>
                          <m:t>−1</m:t>
                        </m:r>
                      </m:sub>
                    </m:sSub>
                  </m:oMath>
                </a14:m>
                <a:endParaRPr lang="en-US" altLang="zh-CN" dirty="0"/>
              </a:p>
              <a:p>
                <a:r>
                  <a:rPr lang="en-US" altLang="zh-CN" dirty="0"/>
                  <a:t>Notation</a:t>
                </a:r>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oMath>
                </a14:m>
                <a:r>
                  <a:rPr lang="en-US" altLang="zh-CN" dirty="0"/>
                  <a:t>: number of </a:t>
                </a:r>
                <a:r>
                  <a:rPr lang="en-US" altLang="zh-CN" i="1" dirty="0"/>
                  <a:t>updates</a:t>
                </a:r>
                <a:r>
                  <a:rPr lang="en-US" altLang="zh-CN" dirty="0"/>
                  <a:t> up to time </a:t>
                </a:r>
                <a14:m>
                  <m:oMath xmlns:m="http://schemas.openxmlformats.org/officeDocument/2006/math">
                    <m:r>
                      <a:rPr lang="en-US" altLang="zh-CN" b="0" i="1" smtClean="0">
                        <a:latin typeface="Cambria Math" panose="02040503050406030204" pitchFamily="18" charset="0"/>
                      </a:rPr>
                      <m:t>𝑡</m:t>
                    </m:r>
                  </m:oMath>
                </a14:m>
                <a:endParaRPr lang="en-US" altLang="zh-CN" dirty="0"/>
              </a:p>
              <a:p>
                <a:pPr lvl="1"/>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𝑡</m:t>
                        </m:r>
                      </m:sub>
                    </m:sSub>
                  </m:oMath>
                </a14:m>
                <a:r>
                  <a:rPr lang="en-US" altLang="zh-CN" dirty="0"/>
                  <a:t>: </a:t>
                </a:r>
                <a:r>
                  <a:rPr lang="en-US" altLang="zh-CN" i="1" dirty="0"/>
                  <a:t>data size </a:t>
                </a:r>
                <a:r>
                  <a:rPr lang="en-US" altLang="zh-CN" dirty="0"/>
                  <a:t>at time </a:t>
                </a:r>
                <a14:m>
                  <m:oMath xmlns:m="http://schemas.openxmlformats.org/officeDocument/2006/math">
                    <m:r>
                      <a:rPr lang="en-US" altLang="zh-CN" b="0" i="1" smtClean="0">
                        <a:latin typeface="Cambria Math" panose="02040503050406030204" pitchFamily="18" charset="0"/>
                      </a:rPr>
                      <m:t>𝑡</m:t>
                    </m:r>
                  </m:oMath>
                </a14:m>
                <a:endParaRPr lang="en-US" altLang="zh-CN" dirty="0"/>
              </a:p>
              <a:p>
                <a:endParaRPr lang="zh-CN" altLang="en-US" dirty="0"/>
              </a:p>
            </p:txBody>
          </p:sp>
        </mc:Choice>
        <mc:Fallback>
          <p:sp>
            <p:nvSpPr>
              <p:cNvPr id="10" name="内容占位符 9">
                <a:extLst>
                  <a:ext uri="{FF2B5EF4-FFF2-40B4-BE49-F238E27FC236}">
                    <a16:creationId xmlns:a16="http://schemas.microsoft.com/office/drawing/2014/main" id="{BE9132B7-47F5-582E-36B8-226F5E94D93F}"/>
                  </a:ext>
                </a:extLst>
              </p:cNvPr>
              <p:cNvSpPr>
                <a:spLocks noGrp="1" noRot="1" noChangeAspect="1" noMove="1" noResize="1" noEditPoints="1" noAdjustHandles="1" noChangeArrowheads="1" noChangeShapeType="1" noTextEdit="1"/>
              </p:cNvSpPr>
              <p:nvPr>
                <p:ph idx="1"/>
              </p:nvPr>
            </p:nvSpPr>
            <p:spPr>
              <a:blipFill>
                <a:blip r:embed="rId3"/>
                <a:stretch>
                  <a:fillRect l="-1043" t="-222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14" name="表格 13">
                <a:extLst>
                  <a:ext uri="{FF2B5EF4-FFF2-40B4-BE49-F238E27FC236}">
                    <a16:creationId xmlns:a16="http://schemas.microsoft.com/office/drawing/2014/main" id="{6941C237-5695-405B-0A0A-35C37C024E25}"/>
                  </a:ext>
                </a:extLst>
              </p:cNvPr>
              <p:cNvGraphicFramePr>
                <a:graphicFrameLocks noGrp="1"/>
              </p:cNvGraphicFramePr>
              <p:nvPr>
                <p:extLst>
                  <p:ext uri="{D42A27DB-BD31-4B8C-83A1-F6EECF244321}">
                    <p14:modId xmlns:p14="http://schemas.microsoft.com/office/powerpoint/2010/main" val="2684378358"/>
                  </p:ext>
                </p:extLst>
              </p:nvPr>
            </p:nvGraphicFramePr>
            <p:xfrm>
              <a:off x="7940675" y="1625441"/>
              <a:ext cx="3752849" cy="4450080"/>
            </p:xfrm>
            <a:graphic>
              <a:graphicData uri="http://schemas.openxmlformats.org/drawingml/2006/table">
                <a:tbl>
                  <a:tblPr firstRow="1" bandRow="1">
                    <a:tableStyleId>{C083E6E3-FA7D-4D7B-A595-EF9225AFEA82}</a:tableStyleId>
                  </a:tblPr>
                  <a:tblGrid>
                    <a:gridCol w="1466850">
                      <a:extLst>
                        <a:ext uri="{9D8B030D-6E8A-4147-A177-3AD203B41FA5}">
                          <a16:colId xmlns:a16="http://schemas.microsoft.com/office/drawing/2014/main" val="1225655149"/>
                        </a:ext>
                      </a:extLst>
                    </a:gridCol>
                    <a:gridCol w="1035049">
                      <a:extLst>
                        <a:ext uri="{9D8B030D-6E8A-4147-A177-3AD203B41FA5}">
                          <a16:colId xmlns:a16="http://schemas.microsoft.com/office/drawing/2014/main" val="2644293005"/>
                        </a:ext>
                      </a:extLst>
                    </a:gridCol>
                    <a:gridCol w="1250950">
                      <a:extLst>
                        <a:ext uri="{9D8B030D-6E8A-4147-A177-3AD203B41FA5}">
                          <a16:colId xmlns:a16="http://schemas.microsoft.com/office/drawing/2014/main" val="938573321"/>
                        </a:ext>
                      </a:extLst>
                    </a:gridCol>
                  </a:tblGrid>
                  <a:tr h="370840">
                    <a:tc>
                      <a:txBody>
                        <a:bodyPr/>
                        <a:lstStyle/>
                        <a:p>
                          <a:pPr algn="ctr"/>
                          <a:r>
                            <a:rPr lang="en-US" altLang="zh-CN" dirty="0"/>
                            <a:t>Timestamp</a:t>
                          </a:r>
                          <a:endParaRPr lang="zh-CN" altLang="en-US" dirty="0"/>
                        </a:p>
                      </a:txBody>
                      <a:tcPr/>
                    </a:tc>
                    <a:tc>
                      <a:txBody>
                        <a:bodyPr/>
                        <a:lstStyle/>
                        <a:p>
                          <a:pPr algn="ctr"/>
                          <a:r>
                            <a:rPr lang="en-US" altLang="zh-CN" dirty="0"/>
                            <a:t>Update</a:t>
                          </a:r>
                          <a:endParaRPr lang="zh-CN" altLang="en-US" dirty="0"/>
                        </a:p>
                      </a:txBody>
                      <a:tcPr/>
                    </a:tc>
                    <a:tc>
                      <a:txBody>
                        <a:bodyPr/>
                        <a:lstStyle/>
                        <a:p>
                          <a:pPr algn="ctr"/>
                          <a:r>
                            <a:rPr lang="en-US" altLang="zh-CN" dirty="0"/>
                            <a:t>Dataset</a:t>
                          </a:r>
                          <a:endParaRPr lang="zh-CN" altLang="en-US" dirty="0"/>
                        </a:p>
                      </a:txBody>
                      <a:tcPr/>
                    </a:tc>
                    <a:extLst>
                      <a:ext uri="{0D108BD9-81ED-4DB2-BD59-A6C34878D82A}">
                        <a16:rowId xmlns:a16="http://schemas.microsoft.com/office/drawing/2014/main" val="3640502436"/>
                      </a:ext>
                    </a:extLst>
                  </a:tr>
                  <a:tr h="370840">
                    <a:tc>
                      <a:txBody>
                        <a:bodyPr/>
                        <a:lstStyle/>
                        <a:p>
                          <a:pPr algn="ctr"/>
                          <a:r>
                            <a:rPr lang="en-US" altLang="zh-CN" dirty="0"/>
                            <a:t>0</a:t>
                          </a:r>
                          <a:endParaRPr lang="zh-CN" altLang="en-US" dirty="0"/>
                        </a:p>
                      </a:txBody>
                      <a:tcPr/>
                    </a:tc>
                    <a:tc>
                      <a:txBody>
                        <a:bodyPr/>
                        <a:lstStyle/>
                        <a:p>
                          <a:pPr algn="ctr"/>
                          <a:r>
                            <a:rPr lang="en-US" altLang="zh-CN" dirty="0"/>
                            <a:t>-</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en-US" altLang="zh-CN" b="0" dirty="0"/>
                        </a:p>
                      </a:txBody>
                      <a:tcPr/>
                    </a:tc>
                    <a:extLst>
                      <a:ext uri="{0D108BD9-81ED-4DB2-BD59-A6C34878D82A}">
                        <a16:rowId xmlns:a16="http://schemas.microsoft.com/office/drawing/2014/main" val="2223260582"/>
                      </a:ext>
                    </a:extLst>
                  </a:tr>
                  <a:tr h="370840">
                    <a:tc>
                      <a:txBody>
                        <a:bodyPr/>
                        <a:lstStyle/>
                        <a:p>
                          <a:pPr algn="ctr"/>
                          <a:r>
                            <a:rPr lang="en-US" altLang="zh-CN" dirty="0"/>
                            <a:t>1</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m:oMathPara>
                          </a14:m>
                          <a:endParaRPr lang="zh-CN" altLang="en-US" dirty="0"/>
                        </a:p>
                      </a:txBody>
                      <a:tcPr/>
                    </a:tc>
                    <a:extLst>
                      <a:ext uri="{0D108BD9-81ED-4DB2-BD59-A6C34878D82A}">
                        <a16:rowId xmlns:a16="http://schemas.microsoft.com/office/drawing/2014/main" val="1612727301"/>
                      </a:ext>
                    </a:extLst>
                  </a:tr>
                  <a:tr h="370840">
                    <a:tc>
                      <a:txBody>
                        <a:bodyPr/>
                        <a:lstStyle/>
                        <a:p>
                          <a:pPr algn="ct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m:oMathPara>
                          </a14:m>
                          <a:endParaRPr lang="zh-CN" altLang="en-US" dirty="0"/>
                        </a:p>
                      </a:txBody>
                      <a:tcPr/>
                    </a:tc>
                    <a:extLst>
                      <a:ext uri="{0D108BD9-81ED-4DB2-BD59-A6C34878D82A}">
                        <a16:rowId xmlns:a16="http://schemas.microsoft.com/office/drawing/2014/main" val="2747149142"/>
                      </a:ext>
                    </a:extLst>
                  </a:tr>
                  <a:tr h="370840">
                    <a:tc>
                      <a:txBody>
                        <a:bodyPr/>
                        <a:lstStyle/>
                        <a:p>
                          <a:pPr algn="ct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oMath>
                            </m:oMathPara>
                          </a14:m>
                          <a:endParaRPr lang="zh-CN" altLang="en-US" dirty="0"/>
                        </a:p>
                      </a:txBody>
                      <a:tcPr/>
                    </a:tc>
                    <a:extLst>
                      <a:ext uri="{0D108BD9-81ED-4DB2-BD59-A6C34878D82A}">
                        <a16:rowId xmlns:a16="http://schemas.microsoft.com/office/drawing/2014/main" val="3435528431"/>
                      </a:ext>
                    </a:extLst>
                  </a:tr>
                  <a:tr h="370840">
                    <a:tc>
                      <a:txBody>
                        <a:bodyPr/>
                        <a:lstStyle/>
                        <a:p>
                          <a:pPr algn="ct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oMath>
                            </m:oMathPara>
                          </a14:m>
                          <a:endParaRPr lang="zh-CN" altLang="en-US" dirty="0"/>
                        </a:p>
                      </a:txBody>
                      <a:tcPr/>
                    </a:tc>
                    <a:extLst>
                      <a:ext uri="{0D108BD9-81ED-4DB2-BD59-A6C34878D82A}">
                        <a16:rowId xmlns:a16="http://schemas.microsoft.com/office/drawing/2014/main" val="2894810957"/>
                      </a:ext>
                    </a:extLst>
                  </a:tr>
                  <a:tr h="370840">
                    <a:tc>
                      <a:txBody>
                        <a:bodyPr/>
                        <a:lstStyle/>
                        <a:p>
                          <a:pPr algn="ctr"/>
                          <a:r>
                            <a:rPr lang="en-US" altLang="zh-CN" dirty="0"/>
                            <a:t>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zh-CN" altLang="en-US"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oMath>
                            </m:oMathPara>
                          </a14:m>
                          <a:endParaRPr lang="zh-CN" altLang="en-US" dirty="0"/>
                        </a:p>
                      </a:txBody>
                      <a:tcPr/>
                    </a:tc>
                    <a:extLst>
                      <a:ext uri="{0D108BD9-81ED-4DB2-BD59-A6C34878D82A}">
                        <a16:rowId xmlns:a16="http://schemas.microsoft.com/office/drawing/2014/main" val="2949241180"/>
                      </a:ext>
                    </a:extLst>
                  </a:tr>
                  <a:tr h="370840">
                    <a:tc>
                      <a:txBody>
                        <a:bodyPr/>
                        <a:lstStyle/>
                        <a:p>
                          <a:pPr algn="ctr"/>
                          <a:r>
                            <a:rPr lang="en-US" altLang="zh-CN" dirty="0"/>
                            <a:t>6</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oMath>
                            </m:oMathPara>
                          </a14:m>
                          <a:endParaRPr lang="zh-CN" altLang="en-US" dirty="0"/>
                        </a:p>
                      </a:txBody>
                      <a:tcPr/>
                    </a:tc>
                    <a:extLst>
                      <a:ext uri="{0D108BD9-81ED-4DB2-BD59-A6C34878D82A}">
                        <a16:rowId xmlns:a16="http://schemas.microsoft.com/office/drawing/2014/main" val="1107123841"/>
                      </a:ext>
                    </a:extLst>
                  </a:tr>
                  <a:tr h="370840">
                    <a:tc>
                      <a:txBody>
                        <a:bodyPr/>
                        <a:lstStyle/>
                        <a:p>
                          <a:pPr algn="ctr"/>
                          <a:r>
                            <a:rPr lang="en-US" altLang="zh-CN" dirty="0"/>
                            <a:t>7</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zh-CN" altLang="en-US"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e>
                                </m:d>
                              </m:oMath>
                            </m:oMathPara>
                          </a14:m>
                          <a:endParaRPr lang="zh-CN" altLang="en-US" dirty="0"/>
                        </a:p>
                      </a:txBody>
                      <a:tcPr/>
                    </a:tc>
                    <a:extLst>
                      <a:ext uri="{0D108BD9-81ED-4DB2-BD59-A6C34878D82A}">
                        <a16:rowId xmlns:a16="http://schemas.microsoft.com/office/drawing/2014/main" val="2367149141"/>
                      </a:ext>
                    </a:extLst>
                  </a:tr>
                  <a:tr h="370840">
                    <a:tc>
                      <a:txBody>
                        <a:bodyPr/>
                        <a:lstStyle/>
                        <a:p>
                          <a:pPr algn="ctr"/>
                          <a:r>
                            <a:rPr lang="en-US" altLang="zh-CN" dirty="0"/>
                            <a:t>8</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zh-CN" altLang="en-US"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𝑑</m:t>
                                    </m:r>
                                  </m:e>
                                </m:d>
                              </m:oMath>
                            </m:oMathPara>
                          </a14:m>
                          <a:endParaRPr lang="zh-CN" altLang="en-US" dirty="0"/>
                        </a:p>
                      </a:txBody>
                      <a:tcPr/>
                    </a:tc>
                    <a:extLst>
                      <a:ext uri="{0D108BD9-81ED-4DB2-BD59-A6C34878D82A}">
                        <a16:rowId xmlns:a16="http://schemas.microsoft.com/office/drawing/2014/main" val="3689179697"/>
                      </a:ext>
                    </a:extLst>
                  </a:tr>
                  <a:tr h="370840">
                    <a:tc>
                      <a:txBody>
                        <a:bodyPr/>
                        <a:lstStyle/>
                        <a:p>
                          <a:pPr algn="ctr"/>
                          <a:r>
                            <a:rPr lang="en-US" altLang="zh-CN" dirty="0"/>
                            <a:t>9</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zh-CN" altLang="en-US"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𝑑</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en-US" altLang="zh-CN" b="0" dirty="0"/>
                        </a:p>
                      </a:txBody>
                      <a:tcPr/>
                    </a:tc>
                    <a:extLst>
                      <a:ext uri="{0D108BD9-81ED-4DB2-BD59-A6C34878D82A}">
                        <a16:rowId xmlns:a16="http://schemas.microsoft.com/office/drawing/2014/main" val="1694194891"/>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1916170858"/>
                      </a:ext>
                    </a:extLst>
                  </a:tr>
                </a:tbl>
              </a:graphicData>
            </a:graphic>
          </p:graphicFrame>
        </mc:Choice>
        <mc:Fallback>
          <p:graphicFrame>
            <p:nvGraphicFramePr>
              <p:cNvPr id="14" name="表格 13">
                <a:extLst>
                  <a:ext uri="{FF2B5EF4-FFF2-40B4-BE49-F238E27FC236}">
                    <a16:creationId xmlns:a16="http://schemas.microsoft.com/office/drawing/2014/main" id="{6941C237-5695-405B-0A0A-35C37C024E25}"/>
                  </a:ext>
                </a:extLst>
              </p:cNvPr>
              <p:cNvGraphicFramePr>
                <a:graphicFrameLocks noGrp="1"/>
              </p:cNvGraphicFramePr>
              <p:nvPr>
                <p:extLst>
                  <p:ext uri="{D42A27DB-BD31-4B8C-83A1-F6EECF244321}">
                    <p14:modId xmlns:p14="http://schemas.microsoft.com/office/powerpoint/2010/main" val="2684378358"/>
                  </p:ext>
                </p:extLst>
              </p:nvPr>
            </p:nvGraphicFramePr>
            <p:xfrm>
              <a:off x="7940675" y="1625441"/>
              <a:ext cx="3752849" cy="4450080"/>
            </p:xfrm>
            <a:graphic>
              <a:graphicData uri="http://schemas.openxmlformats.org/drawingml/2006/table">
                <a:tbl>
                  <a:tblPr firstRow="1" bandRow="1">
                    <a:tableStyleId>{C083E6E3-FA7D-4D7B-A595-EF9225AFEA82}</a:tableStyleId>
                  </a:tblPr>
                  <a:tblGrid>
                    <a:gridCol w="1466850">
                      <a:extLst>
                        <a:ext uri="{9D8B030D-6E8A-4147-A177-3AD203B41FA5}">
                          <a16:colId xmlns:a16="http://schemas.microsoft.com/office/drawing/2014/main" val="1225655149"/>
                        </a:ext>
                      </a:extLst>
                    </a:gridCol>
                    <a:gridCol w="1035049">
                      <a:extLst>
                        <a:ext uri="{9D8B030D-6E8A-4147-A177-3AD203B41FA5}">
                          <a16:colId xmlns:a16="http://schemas.microsoft.com/office/drawing/2014/main" val="2644293005"/>
                        </a:ext>
                      </a:extLst>
                    </a:gridCol>
                    <a:gridCol w="1250950">
                      <a:extLst>
                        <a:ext uri="{9D8B030D-6E8A-4147-A177-3AD203B41FA5}">
                          <a16:colId xmlns:a16="http://schemas.microsoft.com/office/drawing/2014/main" val="938573321"/>
                        </a:ext>
                      </a:extLst>
                    </a:gridCol>
                  </a:tblGrid>
                  <a:tr h="370840">
                    <a:tc>
                      <a:txBody>
                        <a:bodyPr/>
                        <a:lstStyle/>
                        <a:p>
                          <a:pPr algn="ctr"/>
                          <a:r>
                            <a:rPr lang="en-US" altLang="zh-CN" dirty="0"/>
                            <a:t>Timestamp</a:t>
                          </a:r>
                          <a:endParaRPr lang="zh-CN" altLang="en-US" dirty="0"/>
                        </a:p>
                      </a:txBody>
                      <a:tcPr/>
                    </a:tc>
                    <a:tc>
                      <a:txBody>
                        <a:bodyPr/>
                        <a:lstStyle/>
                        <a:p>
                          <a:pPr algn="ctr"/>
                          <a:r>
                            <a:rPr lang="en-US" altLang="zh-CN" dirty="0"/>
                            <a:t>Update</a:t>
                          </a:r>
                          <a:endParaRPr lang="zh-CN" altLang="en-US" dirty="0"/>
                        </a:p>
                      </a:txBody>
                      <a:tcPr/>
                    </a:tc>
                    <a:tc>
                      <a:txBody>
                        <a:bodyPr/>
                        <a:lstStyle/>
                        <a:p>
                          <a:pPr algn="ctr"/>
                          <a:r>
                            <a:rPr lang="en-US" altLang="zh-CN" dirty="0"/>
                            <a:t>Dataset</a:t>
                          </a:r>
                          <a:endParaRPr lang="zh-CN" altLang="en-US" dirty="0"/>
                        </a:p>
                      </a:txBody>
                      <a:tcPr/>
                    </a:tc>
                    <a:extLst>
                      <a:ext uri="{0D108BD9-81ED-4DB2-BD59-A6C34878D82A}">
                        <a16:rowId xmlns:a16="http://schemas.microsoft.com/office/drawing/2014/main" val="3640502436"/>
                      </a:ext>
                    </a:extLst>
                  </a:tr>
                  <a:tr h="370840">
                    <a:tc>
                      <a:txBody>
                        <a:bodyPr/>
                        <a:lstStyle/>
                        <a:p>
                          <a:pPr algn="ctr"/>
                          <a:r>
                            <a:rPr lang="en-US" altLang="zh-CN" dirty="0"/>
                            <a:t>0</a:t>
                          </a:r>
                          <a:endParaRPr lang="zh-CN" altLang="en-US" dirty="0"/>
                        </a:p>
                      </a:txBody>
                      <a:tcPr/>
                    </a:tc>
                    <a:tc>
                      <a:txBody>
                        <a:bodyPr/>
                        <a:lstStyle/>
                        <a:p>
                          <a:pPr algn="ctr"/>
                          <a:r>
                            <a:rPr lang="en-US" altLang="zh-CN" dirty="0"/>
                            <a:t>-</a:t>
                          </a:r>
                          <a:endParaRPr lang="zh-CN" altLang="en-US" dirty="0"/>
                        </a:p>
                      </a:txBody>
                      <a:tcPr/>
                    </a:tc>
                    <a:tc>
                      <a:txBody>
                        <a:bodyPr/>
                        <a:lstStyle/>
                        <a:p>
                          <a:endParaRPr lang="zh-CN"/>
                        </a:p>
                      </a:txBody>
                      <a:tcPr>
                        <a:blipFill>
                          <a:blip r:embed="rId4"/>
                          <a:stretch>
                            <a:fillRect l="-199515" t="-108197" r="-485" b="-1000000"/>
                          </a:stretch>
                        </a:blipFill>
                      </a:tcPr>
                    </a:tc>
                    <a:extLst>
                      <a:ext uri="{0D108BD9-81ED-4DB2-BD59-A6C34878D82A}">
                        <a16:rowId xmlns:a16="http://schemas.microsoft.com/office/drawing/2014/main" val="2223260582"/>
                      </a:ext>
                    </a:extLst>
                  </a:tr>
                  <a:tr h="370840">
                    <a:tc>
                      <a:txBody>
                        <a:bodyPr/>
                        <a:lstStyle/>
                        <a:p>
                          <a:pPr algn="ctr"/>
                          <a:r>
                            <a:rPr lang="en-US" altLang="zh-CN" dirty="0"/>
                            <a:t>1</a:t>
                          </a:r>
                          <a:endParaRPr lang="zh-CN" altLang="en-US" dirty="0"/>
                        </a:p>
                      </a:txBody>
                      <a:tcPr/>
                    </a:tc>
                    <a:tc>
                      <a:txBody>
                        <a:bodyPr/>
                        <a:lstStyle/>
                        <a:p>
                          <a:endParaRPr lang="zh-CN"/>
                        </a:p>
                      </a:txBody>
                      <a:tcPr>
                        <a:blipFill>
                          <a:blip r:embed="rId4"/>
                          <a:stretch>
                            <a:fillRect l="-141765" t="-208197" r="-121765" b="-900000"/>
                          </a:stretch>
                        </a:blipFill>
                      </a:tcPr>
                    </a:tc>
                    <a:tc>
                      <a:txBody>
                        <a:bodyPr/>
                        <a:lstStyle/>
                        <a:p>
                          <a:endParaRPr lang="zh-CN"/>
                        </a:p>
                      </a:txBody>
                      <a:tcPr>
                        <a:blipFill>
                          <a:blip r:embed="rId4"/>
                          <a:stretch>
                            <a:fillRect l="-199515" t="-208197" r="-485" b="-900000"/>
                          </a:stretch>
                        </a:blipFill>
                      </a:tcPr>
                    </a:tc>
                    <a:extLst>
                      <a:ext uri="{0D108BD9-81ED-4DB2-BD59-A6C34878D82A}">
                        <a16:rowId xmlns:a16="http://schemas.microsoft.com/office/drawing/2014/main" val="1612727301"/>
                      </a:ext>
                    </a:extLst>
                  </a:tr>
                  <a:tr h="370840">
                    <a:tc>
                      <a:txBody>
                        <a:bodyPr/>
                        <a:lstStyle/>
                        <a:p>
                          <a:pPr algn="ctr"/>
                          <a:r>
                            <a:rPr lang="en-US" altLang="zh-CN" dirty="0"/>
                            <a:t>2</a:t>
                          </a:r>
                          <a:endParaRPr lang="zh-CN" altLang="en-US" dirty="0"/>
                        </a:p>
                      </a:txBody>
                      <a:tcPr/>
                    </a:tc>
                    <a:tc>
                      <a:txBody>
                        <a:bodyPr/>
                        <a:lstStyle/>
                        <a:p>
                          <a:endParaRPr lang="zh-CN"/>
                        </a:p>
                      </a:txBody>
                      <a:tcPr>
                        <a:blipFill>
                          <a:blip r:embed="rId4"/>
                          <a:stretch>
                            <a:fillRect l="-141765" t="-308197" r="-121765" b="-800000"/>
                          </a:stretch>
                        </a:blipFill>
                      </a:tcPr>
                    </a:tc>
                    <a:tc>
                      <a:txBody>
                        <a:bodyPr/>
                        <a:lstStyle/>
                        <a:p>
                          <a:endParaRPr lang="zh-CN"/>
                        </a:p>
                      </a:txBody>
                      <a:tcPr>
                        <a:blipFill>
                          <a:blip r:embed="rId4"/>
                          <a:stretch>
                            <a:fillRect l="-199515" t="-308197" r="-485" b="-800000"/>
                          </a:stretch>
                        </a:blipFill>
                      </a:tcPr>
                    </a:tc>
                    <a:extLst>
                      <a:ext uri="{0D108BD9-81ED-4DB2-BD59-A6C34878D82A}">
                        <a16:rowId xmlns:a16="http://schemas.microsoft.com/office/drawing/2014/main" val="2747149142"/>
                      </a:ext>
                    </a:extLst>
                  </a:tr>
                  <a:tr h="370840">
                    <a:tc>
                      <a:txBody>
                        <a:bodyPr/>
                        <a:lstStyle/>
                        <a:p>
                          <a:pPr algn="ctr"/>
                          <a:r>
                            <a:rPr lang="en-US" altLang="zh-CN" dirty="0"/>
                            <a:t>3</a:t>
                          </a:r>
                          <a:endParaRPr lang="zh-CN" altLang="en-US" dirty="0"/>
                        </a:p>
                      </a:txBody>
                      <a:tcPr/>
                    </a:tc>
                    <a:tc>
                      <a:txBody>
                        <a:bodyPr/>
                        <a:lstStyle/>
                        <a:p>
                          <a:endParaRPr lang="zh-CN"/>
                        </a:p>
                      </a:txBody>
                      <a:tcPr>
                        <a:blipFill>
                          <a:blip r:embed="rId4"/>
                          <a:stretch>
                            <a:fillRect l="-141765" t="-408197" r="-121765" b="-700000"/>
                          </a:stretch>
                        </a:blipFill>
                      </a:tcPr>
                    </a:tc>
                    <a:tc>
                      <a:txBody>
                        <a:bodyPr/>
                        <a:lstStyle/>
                        <a:p>
                          <a:endParaRPr lang="zh-CN"/>
                        </a:p>
                      </a:txBody>
                      <a:tcPr>
                        <a:blipFill>
                          <a:blip r:embed="rId4"/>
                          <a:stretch>
                            <a:fillRect l="-199515" t="-408197" r="-485" b="-700000"/>
                          </a:stretch>
                        </a:blipFill>
                      </a:tcPr>
                    </a:tc>
                    <a:extLst>
                      <a:ext uri="{0D108BD9-81ED-4DB2-BD59-A6C34878D82A}">
                        <a16:rowId xmlns:a16="http://schemas.microsoft.com/office/drawing/2014/main" val="3435528431"/>
                      </a:ext>
                    </a:extLst>
                  </a:tr>
                  <a:tr h="370840">
                    <a:tc>
                      <a:txBody>
                        <a:bodyPr/>
                        <a:lstStyle/>
                        <a:p>
                          <a:pPr algn="ct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t>⊥</a:t>
                          </a:r>
                          <a:endParaRPr lang="zh-CN" altLang="en-US" dirty="0"/>
                        </a:p>
                      </a:txBody>
                      <a:tcPr/>
                    </a:tc>
                    <a:tc>
                      <a:txBody>
                        <a:bodyPr/>
                        <a:lstStyle/>
                        <a:p>
                          <a:endParaRPr lang="zh-CN"/>
                        </a:p>
                      </a:txBody>
                      <a:tcPr>
                        <a:blipFill>
                          <a:blip r:embed="rId4"/>
                          <a:stretch>
                            <a:fillRect l="-199515" t="-508197" r="-485" b="-600000"/>
                          </a:stretch>
                        </a:blipFill>
                      </a:tcPr>
                    </a:tc>
                    <a:extLst>
                      <a:ext uri="{0D108BD9-81ED-4DB2-BD59-A6C34878D82A}">
                        <a16:rowId xmlns:a16="http://schemas.microsoft.com/office/drawing/2014/main" val="2894810957"/>
                      </a:ext>
                    </a:extLst>
                  </a:tr>
                  <a:tr h="370840">
                    <a:tc>
                      <a:txBody>
                        <a:bodyPr/>
                        <a:lstStyle/>
                        <a:p>
                          <a:pPr algn="ctr"/>
                          <a:r>
                            <a:rPr lang="en-US" altLang="zh-CN" dirty="0"/>
                            <a:t>5</a:t>
                          </a:r>
                          <a:endParaRPr lang="zh-CN" altLang="en-US" dirty="0"/>
                        </a:p>
                      </a:txBody>
                      <a:tcPr/>
                    </a:tc>
                    <a:tc>
                      <a:txBody>
                        <a:bodyPr/>
                        <a:lstStyle/>
                        <a:p>
                          <a:endParaRPr lang="zh-CN"/>
                        </a:p>
                      </a:txBody>
                      <a:tcPr>
                        <a:blipFill>
                          <a:blip r:embed="rId4"/>
                          <a:stretch>
                            <a:fillRect l="-141765" t="-618333" r="-121765" b="-510000"/>
                          </a:stretch>
                        </a:blipFill>
                      </a:tcPr>
                    </a:tc>
                    <a:tc>
                      <a:txBody>
                        <a:bodyPr/>
                        <a:lstStyle/>
                        <a:p>
                          <a:endParaRPr lang="zh-CN"/>
                        </a:p>
                      </a:txBody>
                      <a:tcPr>
                        <a:blipFill>
                          <a:blip r:embed="rId4"/>
                          <a:stretch>
                            <a:fillRect l="-199515" t="-618333" r="-485" b="-510000"/>
                          </a:stretch>
                        </a:blipFill>
                      </a:tcPr>
                    </a:tc>
                    <a:extLst>
                      <a:ext uri="{0D108BD9-81ED-4DB2-BD59-A6C34878D82A}">
                        <a16:rowId xmlns:a16="http://schemas.microsoft.com/office/drawing/2014/main" val="2949241180"/>
                      </a:ext>
                    </a:extLst>
                  </a:tr>
                  <a:tr h="370840">
                    <a:tc>
                      <a:txBody>
                        <a:bodyPr/>
                        <a:lstStyle/>
                        <a:p>
                          <a:pPr algn="ctr"/>
                          <a:r>
                            <a:rPr lang="en-US" altLang="zh-CN" dirty="0"/>
                            <a:t>6</a:t>
                          </a:r>
                          <a:endParaRPr lang="zh-CN" altLang="en-US" dirty="0"/>
                        </a:p>
                      </a:txBody>
                      <a:tcPr/>
                    </a:tc>
                    <a:tc>
                      <a:txBody>
                        <a:bodyPr/>
                        <a:lstStyle/>
                        <a:p>
                          <a:endParaRPr lang="zh-CN"/>
                        </a:p>
                      </a:txBody>
                      <a:tcPr>
                        <a:blipFill>
                          <a:blip r:embed="rId4"/>
                          <a:stretch>
                            <a:fillRect l="-141765" t="-706557" r="-121765" b="-401639"/>
                          </a:stretch>
                        </a:blipFill>
                      </a:tcPr>
                    </a:tc>
                    <a:tc>
                      <a:txBody>
                        <a:bodyPr/>
                        <a:lstStyle/>
                        <a:p>
                          <a:endParaRPr lang="zh-CN"/>
                        </a:p>
                      </a:txBody>
                      <a:tcPr>
                        <a:blipFill>
                          <a:blip r:embed="rId4"/>
                          <a:stretch>
                            <a:fillRect l="-199515" t="-706557" r="-485" b="-401639"/>
                          </a:stretch>
                        </a:blipFill>
                      </a:tcPr>
                    </a:tc>
                    <a:extLst>
                      <a:ext uri="{0D108BD9-81ED-4DB2-BD59-A6C34878D82A}">
                        <a16:rowId xmlns:a16="http://schemas.microsoft.com/office/drawing/2014/main" val="1107123841"/>
                      </a:ext>
                    </a:extLst>
                  </a:tr>
                  <a:tr h="370840">
                    <a:tc>
                      <a:txBody>
                        <a:bodyPr/>
                        <a:lstStyle/>
                        <a:p>
                          <a:pPr algn="ctr"/>
                          <a:r>
                            <a:rPr lang="en-US" altLang="zh-CN" dirty="0"/>
                            <a:t>7</a:t>
                          </a:r>
                          <a:endParaRPr lang="zh-CN" altLang="en-US" dirty="0"/>
                        </a:p>
                      </a:txBody>
                      <a:tcPr/>
                    </a:tc>
                    <a:tc>
                      <a:txBody>
                        <a:bodyPr/>
                        <a:lstStyle/>
                        <a:p>
                          <a:endParaRPr lang="zh-CN"/>
                        </a:p>
                      </a:txBody>
                      <a:tcPr>
                        <a:blipFill>
                          <a:blip r:embed="rId4"/>
                          <a:stretch>
                            <a:fillRect l="-141765" t="-806557" r="-121765" b="-301639"/>
                          </a:stretch>
                        </a:blipFill>
                      </a:tcPr>
                    </a:tc>
                    <a:tc>
                      <a:txBody>
                        <a:bodyPr/>
                        <a:lstStyle/>
                        <a:p>
                          <a:endParaRPr lang="zh-CN"/>
                        </a:p>
                      </a:txBody>
                      <a:tcPr>
                        <a:blipFill>
                          <a:blip r:embed="rId4"/>
                          <a:stretch>
                            <a:fillRect l="-199515" t="-806557" r="-485" b="-301639"/>
                          </a:stretch>
                        </a:blipFill>
                      </a:tcPr>
                    </a:tc>
                    <a:extLst>
                      <a:ext uri="{0D108BD9-81ED-4DB2-BD59-A6C34878D82A}">
                        <a16:rowId xmlns:a16="http://schemas.microsoft.com/office/drawing/2014/main" val="2367149141"/>
                      </a:ext>
                    </a:extLst>
                  </a:tr>
                  <a:tr h="370840">
                    <a:tc>
                      <a:txBody>
                        <a:bodyPr/>
                        <a:lstStyle/>
                        <a:p>
                          <a:pPr algn="ctr"/>
                          <a:r>
                            <a:rPr lang="en-US" altLang="zh-CN" dirty="0"/>
                            <a:t>8</a:t>
                          </a:r>
                          <a:endParaRPr lang="zh-CN" altLang="en-US" dirty="0"/>
                        </a:p>
                      </a:txBody>
                      <a:tcPr/>
                    </a:tc>
                    <a:tc>
                      <a:txBody>
                        <a:bodyPr/>
                        <a:lstStyle/>
                        <a:p>
                          <a:endParaRPr lang="zh-CN"/>
                        </a:p>
                      </a:txBody>
                      <a:tcPr>
                        <a:blipFill>
                          <a:blip r:embed="rId4"/>
                          <a:stretch>
                            <a:fillRect l="-141765" t="-906557" r="-121765" b="-201639"/>
                          </a:stretch>
                        </a:blipFill>
                      </a:tcPr>
                    </a:tc>
                    <a:tc>
                      <a:txBody>
                        <a:bodyPr/>
                        <a:lstStyle/>
                        <a:p>
                          <a:endParaRPr lang="zh-CN"/>
                        </a:p>
                      </a:txBody>
                      <a:tcPr>
                        <a:blipFill>
                          <a:blip r:embed="rId4"/>
                          <a:stretch>
                            <a:fillRect l="-199515" t="-906557" r="-485" b="-201639"/>
                          </a:stretch>
                        </a:blipFill>
                      </a:tcPr>
                    </a:tc>
                    <a:extLst>
                      <a:ext uri="{0D108BD9-81ED-4DB2-BD59-A6C34878D82A}">
                        <a16:rowId xmlns:a16="http://schemas.microsoft.com/office/drawing/2014/main" val="3689179697"/>
                      </a:ext>
                    </a:extLst>
                  </a:tr>
                  <a:tr h="370840">
                    <a:tc>
                      <a:txBody>
                        <a:bodyPr/>
                        <a:lstStyle/>
                        <a:p>
                          <a:pPr algn="ctr"/>
                          <a:r>
                            <a:rPr lang="en-US" altLang="zh-CN" dirty="0"/>
                            <a:t>9</a:t>
                          </a:r>
                          <a:endParaRPr lang="zh-CN" altLang="en-US" dirty="0"/>
                        </a:p>
                      </a:txBody>
                      <a:tcPr/>
                    </a:tc>
                    <a:tc>
                      <a:txBody>
                        <a:bodyPr/>
                        <a:lstStyle/>
                        <a:p>
                          <a:endParaRPr lang="zh-CN"/>
                        </a:p>
                      </a:txBody>
                      <a:tcPr>
                        <a:blipFill>
                          <a:blip r:embed="rId4"/>
                          <a:stretch>
                            <a:fillRect l="-141765" t="-1006557" r="-121765" b="-101639"/>
                          </a:stretch>
                        </a:blipFill>
                      </a:tcPr>
                    </a:tc>
                    <a:tc>
                      <a:txBody>
                        <a:bodyPr/>
                        <a:lstStyle/>
                        <a:p>
                          <a:endParaRPr lang="zh-CN"/>
                        </a:p>
                      </a:txBody>
                      <a:tcPr>
                        <a:blipFill>
                          <a:blip r:embed="rId4"/>
                          <a:stretch>
                            <a:fillRect l="-199515" t="-1006557" r="-485" b="-101639"/>
                          </a:stretch>
                        </a:blipFill>
                      </a:tcPr>
                    </a:tc>
                    <a:extLst>
                      <a:ext uri="{0D108BD9-81ED-4DB2-BD59-A6C34878D82A}">
                        <a16:rowId xmlns:a16="http://schemas.microsoft.com/office/drawing/2014/main" val="1694194891"/>
                      </a:ext>
                    </a:extLst>
                  </a:tr>
                  <a:tr h="370840">
                    <a:tc>
                      <a:txBody>
                        <a:bodyPr/>
                        <a:lstStyle/>
                        <a:p>
                          <a:endParaRPr lang="zh-CN"/>
                        </a:p>
                      </a:txBody>
                      <a:tcPr>
                        <a:blipFill>
                          <a:blip r:embed="rId4"/>
                          <a:stretch>
                            <a:fillRect t="-1106557" r="-156432" b="-1639"/>
                          </a:stretch>
                        </a:blipFill>
                      </a:tcPr>
                    </a:tc>
                    <a:tc>
                      <a:txBody>
                        <a:bodyPr/>
                        <a:lstStyle/>
                        <a:p>
                          <a:endParaRPr lang="zh-CN"/>
                        </a:p>
                      </a:txBody>
                      <a:tcPr>
                        <a:blipFill>
                          <a:blip r:embed="rId4"/>
                          <a:stretch>
                            <a:fillRect l="-141765" t="-1106557" r="-121765" b="-1639"/>
                          </a:stretch>
                        </a:blipFill>
                      </a:tcPr>
                    </a:tc>
                    <a:tc>
                      <a:txBody>
                        <a:bodyPr/>
                        <a:lstStyle/>
                        <a:p>
                          <a:endParaRPr lang="zh-CN"/>
                        </a:p>
                      </a:txBody>
                      <a:tcPr>
                        <a:blipFill>
                          <a:blip r:embed="rId4"/>
                          <a:stretch>
                            <a:fillRect l="-199515" t="-1106557" r="-485" b="-1639"/>
                          </a:stretch>
                        </a:blipFill>
                      </a:tcPr>
                    </a:tc>
                    <a:extLst>
                      <a:ext uri="{0D108BD9-81ED-4DB2-BD59-A6C34878D82A}">
                        <a16:rowId xmlns:a16="http://schemas.microsoft.com/office/drawing/2014/main" val="1916170858"/>
                      </a:ext>
                    </a:extLst>
                  </a:tr>
                </a:tbl>
              </a:graphicData>
            </a:graphic>
          </p:graphicFrame>
        </mc:Fallback>
      </mc:AlternateContent>
      <mc:AlternateContent xmlns:mc="http://schemas.openxmlformats.org/markup-compatibility/2006">
        <mc:Choice xmlns:a14="http://schemas.microsoft.com/office/drawing/2010/main" Requires="a14">
          <p:sp>
            <p:nvSpPr>
              <p:cNvPr id="15" name="文本框 14">
                <a:extLst>
                  <a:ext uri="{FF2B5EF4-FFF2-40B4-BE49-F238E27FC236}">
                    <a16:creationId xmlns:a16="http://schemas.microsoft.com/office/drawing/2014/main" id="{87C40A7A-A911-F93D-70A6-3BA0CDB5A781}"/>
                  </a:ext>
                </a:extLst>
              </p:cNvPr>
              <p:cNvSpPr txBox="1"/>
              <p:nvPr/>
            </p:nvSpPr>
            <p:spPr>
              <a:xfrm>
                <a:off x="1566195" y="4595782"/>
                <a:ext cx="3752849" cy="401970"/>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up>
                          <m:r>
                            <m:rPr>
                              <m:nor/>
                            </m:rPr>
                            <a:rPr lang="en-US" altLang="zh-CN" smtClean="0"/>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up>
                          <m:r>
                            <m:rPr>
                              <m:nor/>
                            </m:rPr>
                            <a:rPr lang="zh-CN" altLang="en-US" smtClean="0"/>
                            <m:t>−</m:t>
                          </m:r>
                        </m:sup>
                      </m:sSubSup>
                      <m:r>
                        <a:rPr lang="en-US" altLang="zh-CN" b="0" i="1" smtClean="0">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𝑁</m:t>
                          </m:r>
                        </m:e>
                        <m:sub>
                          <m:r>
                            <a:rPr lang="en-US" altLang="zh-CN" b="0" i="1" smtClean="0">
                              <a:solidFill>
                                <a:srgbClr val="C00000"/>
                              </a:solidFill>
                              <a:latin typeface="Cambria Math" panose="02040503050406030204" pitchFamily="18" charset="0"/>
                            </a:rPr>
                            <m:t>𝑡</m:t>
                          </m:r>
                        </m:sub>
                      </m:sSub>
                      <m:r>
                        <a:rPr lang="en-US" altLang="zh-CN" b="0" i="1" smtClean="0">
                          <a:solidFill>
                            <a:srgbClr val="C00000"/>
                          </a:solidFill>
                          <a:latin typeface="Cambria Math" panose="02040503050406030204" pitchFamily="18" charset="0"/>
                        </a:rPr>
                        <m:t>≫</m:t>
                      </m:r>
                      <m:sSub>
                        <m:sSubPr>
                          <m:ctrlPr>
                            <a:rPr lang="en-US" altLang="zh-CN" b="0" i="1" smtClean="0">
                              <a:solidFill>
                                <a:srgbClr val="C00000"/>
                              </a:solidFill>
                              <a:latin typeface="Cambria Math" panose="02040503050406030204" pitchFamily="18" charset="0"/>
                            </a:rPr>
                          </m:ctrlPr>
                        </m:sSubPr>
                        <m:e>
                          <m:r>
                            <a:rPr lang="en-US" altLang="zh-CN" b="0" i="1" smtClean="0">
                              <a:solidFill>
                                <a:srgbClr val="C00000"/>
                              </a:solidFill>
                              <a:latin typeface="Cambria Math" panose="02040503050406030204" pitchFamily="18" charset="0"/>
                            </a:rPr>
                            <m:t>𝑛</m:t>
                          </m:r>
                        </m:e>
                        <m:sub>
                          <m:r>
                            <a:rPr lang="en-US" altLang="zh-CN" b="0" i="1" smtClean="0">
                              <a:solidFill>
                                <a:srgbClr val="C00000"/>
                              </a:solidFill>
                              <a:latin typeface="Cambria Math" panose="02040503050406030204" pitchFamily="18" charset="0"/>
                            </a:rPr>
                            <m:t>𝑡</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up>
                          <m:r>
                            <m:rPr>
                              <m:nor/>
                            </m:rPr>
                            <a:rPr lang="en-US" altLang="zh-CN" smtClean="0"/>
                            <m:t>+</m:t>
                          </m:r>
                        </m:sup>
                      </m:sSubSup>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up>
                          <m:r>
                            <m:rPr>
                              <m:nor/>
                            </m:rPr>
                            <a:rPr lang="zh-CN" altLang="en-US" smtClean="0"/>
                            <m:t>−</m:t>
                          </m:r>
                        </m:sup>
                      </m:sSubSup>
                    </m:oMath>
                  </m:oMathPara>
                </a14:m>
                <a:endParaRPr lang="zh-CN" altLang="en-US" dirty="0"/>
              </a:p>
            </p:txBody>
          </p:sp>
        </mc:Choice>
        <mc:Fallback>
          <p:sp>
            <p:nvSpPr>
              <p:cNvPr id="15" name="文本框 14">
                <a:extLst>
                  <a:ext uri="{FF2B5EF4-FFF2-40B4-BE49-F238E27FC236}">
                    <a16:creationId xmlns:a16="http://schemas.microsoft.com/office/drawing/2014/main" id="{87C40A7A-A911-F93D-70A6-3BA0CDB5A781}"/>
                  </a:ext>
                </a:extLst>
              </p:cNvPr>
              <p:cNvSpPr txBox="1">
                <a:spLocks noRot="1" noChangeAspect="1" noMove="1" noResize="1" noEditPoints="1" noAdjustHandles="1" noChangeArrowheads="1" noChangeShapeType="1" noTextEdit="1"/>
              </p:cNvSpPr>
              <p:nvPr/>
            </p:nvSpPr>
            <p:spPr>
              <a:xfrm>
                <a:off x="1566195" y="4595782"/>
                <a:ext cx="3752849" cy="401970"/>
              </a:xfrm>
              <a:prstGeom prst="rect">
                <a:avLst/>
              </a:prstGeom>
              <a:blipFill>
                <a:blip r:embed="rId5"/>
                <a:stretch>
                  <a:fillRect b="-1515"/>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F2A6A820-9EB1-FC69-8E68-4AA466FA2B57}"/>
              </a:ext>
            </a:extLst>
          </p:cNvPr>
          <p:cNvSpPr txBox="1"/>
          <p:nvPr/>
        </p:nvSpPr>
        <p:spPr>
          <a:xfrm>
            <a:off x="1377739" y="5334000"/>
            <a:ext cx="2037737" cy="369332"/>
          </a:xfrm>
          <a:prstGeom prst="rect">
            <a:avLst/>
          </a:prstGeom>
          <a:noFill/>
        </p:spPr>
        <p:txBody>
          <a:bodyPr wrap="none" rtlCol="0">
            <a:spAutoFit/>
          </a:bodyPr>
          <a:lstStyle/>
          <a:p>
            <a:r>
              <a:rPr lang="en-US" altLang="zh-CN" dirty="0"/>
              <a:t>Increases over time </a:t>
            </a:r>
            <a:endParaRPr lang="zh-CN" altLang="en-US" dirty="0"/>
          </a:p>
        </p:txBody>
      </p:sp>
      <p:sp>
        <p:nvSpPr>
          <p:cNvPr id="17" name="文本框 16">
            <a:extLst>
              <a:ext uri="{FF2B5EF4-FFF2-40B4-BE49-F238E27FC236}">
                <a16:creationId xmlns:a16="http://schemas.microsoft.com/office/drawing/2014/main" id="{DCCC0912-33B5-F4E7-E474-CEE9E945D1DA}"/>
              </a:ext>
            </a:extLst>
          </p:cNvPr>
          <p:cNvSpPr txBox="1"/>
          <p:nvPr/>
        </p:nvSpPr>
        <p:spPr>
          <a:xfrm>
            <a:off x="3420275" y="5336064"/>
            <a:ext cx="2864887" cy="369332"/>
          </a:xfrm>
          <a:prstGeom prst="rect">
            <a:avLst/>
          </a:prstGeom>
          <a:noFill/>
        </p:spPr>
        <p:txBody>
          <a:bodyPr wrap="none" rtlCol="0">
            <a:spAutoFit/>
          </a:bodyPr>
          <a:lstStyle/>
          <a:p>
            <a:r>
              <a:rPr lang="en-US" altLang="zh-CN" dirty="0"/>
              <a:t>Fluctuates and even hits zero</a:t>
            </a:r>
            <a:endParaRPr lang="zh-CN" altLang="en-US" dirty="0"/>
          </a:p>
        </p:txBody>
      </p:sp>
      <p:cxnSp>
        <p:nvCxnSpPr>
          <p:cNvPr id="19" name="直接箭头连接符 18">
            <a:extLst>
              <a:ext uri="{FF2B5EF4-FFF2-40B4-BE49-F238E27FC236}">
                <a16:creationId xmlns:a16="http://schemas.microsoft.com/office/drawing/2014/main" id="{978CEA0D-1EB3-FE31-98A6-7687DEAAC1C1}"/>
              </a:ext>
            </a:extLst>
          </p:cNvPr>
          <p:cNvCxnSpPr>
            <a:cxnSpLocks/>
          </p:cNvCxnSpPr>
          <p:nvPr/>
        </p:nvCxnSpPr>
        <p:spPr>
          <a:xfrm>
            <a:off x="3135414" y="5055632"/>
            <a:ext cx="0" cy="3037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直接箭头连接符 21">
            <a:extLst>
              <a:ext uri="{FF2B5EF4-FFF2-40B4-BE49-F238E27FC236}">
                <a16:creationId xmlns:a16="http://schemas.microsoft.com/office/drawing/2014/main" id="{A932BD0B-31F6-70EE-E587-E3C436D7E4D7}"/>
              </a:ext>
            </a:extLst>
          </p:cNvPr>
          <p:cNvCxnSpPr>
            <a:cxnSpLocks/>
          </p:cNvCxnSpPr>
          <p:nvPr/>
        </p:nvCxnSpPr>
        <p:spPr>
          <a:xfrm>
            <a:off x="3700564" y="5055632"/>
            <a:ext cx="0" cy="3037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3" name="直接箭头连接符 22">
            <a:extLst>
              <a:ext uri="{FF2B5EF4-FFF2-40B4-BE49-F238E27FC236}">
                <a16:creationId xmlns:a16="http://schemas.microsoft.com/office/drawing/2014/main" id="{54D2623E-D9CF-6166-15D6-EF1E3FDDC2B7}"/>
              </a:ext>
            </a:extLst>
          </p:cNvPr>
          <p:cNvCxnSpPr>
            <a:cxnSpLocks/>
          </p:cNvCxnSpPr>
          <p:nvPr/>
        </p:nvCxnSpPr>
        <p:spPr>
          <a:xfrm>
            <a:off x="6445250" y="5530850"/>
            <a:ext cx="12319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灯片编号占位符 32">
            <a:extLst>
              <a:ext uri="{FF2B5EF4-FFF2-40B4-BE49-F238E27FC236}">
                <a16:creationId xmlns:a16="http://schemas.microsoft.com/office/drawing/2014/main" id="{404E917E-651E-060C-3219-1644270974AE}"/>
              </a:ext>
            </a:extLst>
          </p:cNvPr>
          <p:cNvSpPr>
            <a:spLocks noGrp="1"/>
          </p:cNvSpPr>
          <p:nvPr>
            <p:ph type="sldNum" sz="quarter" idx="12"/>
          </p:nvPr>
        </p:nvSpPr>
        <p:spPr/>
        <p:txBody>
          <a:bodyPr/>
          <a:lstStyle/>
          <a:p>
            <a:fld id="{B0AC98E8-77B5-4E71-A497-A3DCE01E87E0}" type="slidenum">
              <a:rPr lang="zh-CN" altLang="en-US" smtClean="0"/>
              <a:t>2</a:t>
            </a:fld>
            <a:endParaRPr lang="zh-CN" altLang="en-US" dirty="0"/>
          </a:p>
        </p:txBody>
      </p:sp>
    </p:spTree>
    <p:extLst>
      <p:ext uri="{BB962C8B-B14F-4D97-AF65-F5344CB8AC3E}">
        <p14:creationId xmlns:p14="http://schemas.microsoft.com/office/powerpoint/2010/main" val="42740781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217FFA-CC59-267C-45E6-C3E6F56DAC13}"/>
              </a:ext>
            </a:extLst>
          </p:cNvPr>
          <p:cNvSpPr>
            <a:spLocks noGrp="1"/>
          </p:cNvSpPr>
          <p:nvPr>
            <p:ph type="title"/>
          </p:nvPr>
        </p:nvSpPr>
        <p:spPr/>
        <p:txBody>
          <a:bodyPr/>
          <a:lstStyle/>
          <a:p>
            <a:r>
              <a:rPr lang="en-US" altLang="zh-CN" dirty="0"/>
              <a:t>Backgrounds – Differential Privacy</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6CD4821D-802A-142D-1DD7-C03EE1860178}"/>
                  </a:ext>
                </a:extLst>
              </p:cNvPr>
              <p:cNvSpPr>
                <a:spLocks noGrp="1"/>
              </p:cNvSpPr>
              <p:nvPr>
                <p:ph idx="1"/>
              </p:nvPr>
            </p:nvSpPr>
            <p:spPr/>
            <p:txBody>
              <a:bodyPr/>
              <a:lstStyle/>
              <a:p>
                <a:r>
                  <a:rPr lang="en-US" altLang="zh-CN" dirty="0"/>
                  <a:t>DP: for any neighboring instances </a:t>
                </a:r>
                <a14:m>
                  <m:oMath xmlns:m="http://schemas.openxmlformats.org/officeDocument/2006/math">
                    <m:r>
                      <a:rPr lang="en-US" altLang="zh-CN" b="0" i="1" smtClean="0">
                        <a:latin typeface="Cambria Math" panose="02040503050406030204" pitchFamily="18" charset="0"/>
                      </a:rPr>
                      <m:t>𝐷</m:t>
                    </m:r>
                    <m:r>
                      <a:rPr lang="en-US" altLang="zh-CN" b="0" i="1" smtClean="0">
                        <a:latin typeface="Cambria Math" panose="02040503050406030204" pitchFamily="18" charset="0"/>
                      </a:rPr>
                      <m:t>∼</m:t>
                    </m:r>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𝐷</m:t>
                        </m:r>
                      </m:e>
                      <m:sup>
                        <m:r>
                          <a:rPr lang="en-US" altLang="zh-CN" b="0" i="1" smtClean="0">
                            <a:latin typeface="Cambria Math" panose="02040503050406030204" pitchFamily="18" charset="0"/>
                          </a:rPr>
                          <m:t>′</m:t>
                        </m:r>
                      </m:sup>
                    </m:sSup>
                  </m:oMath>
                </a14:m>
                <a:r>
                  <a:rPr lang="en-US" altLang="zh-CN" dirty="0"/>
                  <a:t> and any subset of outputs </a:t>
                </a:r>
                <a14:m>
                  <m:oMath xmlns:m="http://schemas.openxmlformats.org/officeDocument/2006/math">
                    <m:r>
                      <a:rPr lang="en-US" altLang="zh-CN" b="0" i="1" smtClean="0">
                        <a:latin typeface="Cambria Math" panose="02040503050406030204" pitchFamily="18" charset="0"/>
                      </a:rPr>
                      <m:t>𝑌</m:t>
                    </m:r>
                  </m:oMath>
                </a14:m>
                <a:r>
                  <a:rPr lang="en-US" altLang="zh-CN" dirty="0"/>
                  <a:t>,</a:t>
                </a:r>
              </a:p>
              <a:p>
                <a:pPr marL="0" indent="0">
                  <a:buNone/>
                </a:pPr>
                <a14:m>
                  <m:oMathPara xmlns:m="http://schemas.openxmlformats.org/officeDocument/2006/math">
                    <m:oMathParaPr>
                      <m:jc m:val="centerGroup"/>
                    </m:oMathParaPr>
                    <m:oMath xmlns:m="http://schemas.openxmlformats.org/officeDocument/2006/math">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Pr</m:t>
                          </m:r>
                        </m:fName>
                        <m:e>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ℳ</m:t>
                              </m:r>
                              <m:d>
                                <m:dPr>
                                  <m:ctrlPr>
                                    <a:rPr lang="en-US" altLang="zh-CN" b="0" i="1" smtClean="0">
                                      <a:latin typeface="Cambria Math" panose="02040503050406030204" pitchFamily="18" charset="0"/>
                                      <a:ea typeface="Cambria Math" panose="02040503050406030204" pitchFamily="18" charset="0"/>
                                    </a:rPr>
                                  </m:ctrlPr>
                                </m:dPr>
                                <m:e>
                                  <m:r>
                                    <a:rPr lang="en-US" altLang="zh-CN" b="0" i="1" smtClean="0">
                                      <a:latin typeface="Cambria Math" panose="02040503050406030204" pitchFamily="18" charset="0"/>
                                      <a:ea typeface="Cambria Math" panose="02040503050406030204" pitchFamily="18" charset="0"/>
                                    </a:rPr>
                                    <m:t>𝐷</m:t>
                                  </m:r>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e>
                          </m:d>
                          <m:r>
                            <a:rPr lang="en-US" altLang="zh-CN" b="0" i="1" smtClean="0">
                              <a:latin typeface="Cambria Math" panose="02040503050406030204" pitchFamily="18" charset="0"/>
                              <a:ea typeface="Cambria Math" panose="02040503050406030204" pitchFamily="18" charset="0"/>
                            </a:rPr>
                            <m:t>≤</m:t>
                          </m:r>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𝑒</m:t>
                              </m:r>
                            </m:e>
                            <m:sup>
                              <m:r>
                                <a:rPr lang="en-US" altLang="zh-CN" b="0" i="1" smtClean="0">
                                  <a:latin typeface="Cambria Math" panose="02040503050406030204" pitchFamily="18" charset="0"/>
                                  <a:ea typeface="Cambria Math" panose="02040503050406030204" pitchFamily="18" charset="0"/>
                                </a:rPr>
                                <m:t>𝜀</m:t>
                              </m:r>
                            </m:sup>
                          </m:sSup>
                          <m:r>
                            <a:rPr lang="en-US" altLang="zh-CN" b="0" i="1" smtClean="0">
                              <a:latin typeface="Cambria Math" panose="02040503050406030204" pitchFamily="18" charset="0"/>
                              <a:ea typeface="Cambria Math" panose="02040503050406030204" pitchFamily="18" charset="0"/>
                            </a:rPr>
                            <m:t>⋅</m:t>
                          </m:r>
                          <m:func>
                            <m:funcPr>
                              <m:ctrlPr>
                                <a:rPr lang="en-US" altLang="zh-CN" b="0" i="1" smtClean="0">
                                  <a:latin typeface="Cambria Math" panose="02040503050406030204" pitchFamily="18" charset="0"/>
                                  <a:ea typeface="Cambria Math" panose="02040503050406030204" pitchFamily="18" charset="0"/>
                                </a:rPr>
                              </m:ctrlPr>
                            </m:funcPr>
                            <m:fName>
                              <m:r>
                                <m:rPr>
                                  <m:sty m:val="p"/>
                                </m:rPr>
                                <a:rPr lang="en-US" altLang="zh-CN" b="0" i="0" smtClean="0">
                                  <a:latin typeface="Cambria Math" panose="02040503050406030204" pitchFamily="18" charset="0"/>
                                  <a:ea typeface="Cambria Math" panose="02040503050406030204" pitchFamily="18" charset="0"/>
                                </a:rPr>
                                <m:t>Pr</m:t>
                              </m:r>
                            </m:fName>
                            <m:e>
                              <m:d>
                                <m:dPr>
                                  <m:begChr m:val="["/>
                                  <m:endChr m:val="]"/>
                                  <m:ctrlPr>
                                    <a:rPr lang="en-US" altLang="zh-CN" b="0" i="1" smtClean="0">
                                      <a:latin typeface="Cambria Math" panose="02040503050406030204" pitchFamily="18" charset="0"/>
                                      <a:ea typeface="Cambria Math" panose="02040503050406030204" pitchFamily="18" charset="0"/>
                                    </a:rPr>
                                  </m:ctrlPr>
                                </m:dPr>
                                <m:e>
                                  <m:r>
                                    <a:rPr lang="en-US" altLang="zh-CN" i="1" smtClean="0">
                                      <a:latin typeface="Cambria Math" panose="02040503050406030204" pitchFamily="18" charset="0"/>
                                      <a:ea typeface="Cambria Math" panose="02040503050406030204" pitchFamily="18" charset="0"/>
                                    </a:rPr>
                                    <m:t>ℳ</m:t>
                                  </m:r>
                                  <m:d>
                                    <m:dPr>
                                      <m:ctrlPr>
                                        <a:rPr lang="en-US" altLang="zh-CN" b="0" i="1" smtClean="0">
                                          <a:latin typeface="Cambria Math" panose="02040503050406030204" pitchFamily="18" charset="0"/>
                                          <a:ea typeface="Cambria Math" panose="02040503050406030204" pitchFamily="18" charset="0"/>
                                        </a:rPr>
                                      </m:ctrlPr>
                                    </m:dPr>
                                    <m:e>
                                      <m:sSup>
                                        <m:sSupPr>
                                          <m:ctrlPr>
                                            <a:rPr lang="en-US" altLang="zh-CN" b="0" i="1" smtClean="0">
                                              <a:latin typeface="Cambria Math" panose="02040503050406030204" pitchFamily="18" charset="0"/>
                                              <a:ea typeface="Cambria Math" panose="02040503050406030204" pitchFamily="18" charset="0"/>
                                            </a:rPr>
                                          </m:ctrlPr>
                                        </m:sSupPr>
                                        <m:e>
                                          <m:r>
                                            <a:rPr lang="en-US" altLang="zh-CN" b="0" i="1" smtClean="0">
                                              <a:latin typeface="Cambria Math" panose="02040503050406030204" pitchFamily="18" charset="0"/>
                                              <a:ea typeface="Cambria Math" panose="02040503050406030204" pitchFamily="18" charset="0"/>
                                            </a:rPr>
                                            <m:t>𝐷</m:t>
                                          </m:r>
                                        </m:e>
                                        <m:sup>
                                          <m:r>
                                            <a:rPr lang="en-US" altLang="zh-CN" b="0" i="1" smtClean="0">
                                              <a:latin typeface="Cambria Math" panose="02040503050406030204" pitchFamily="18" charset="0"/>
                                              <a:ea typeface="Cambria Math" panose="02040503050406030204" pitchFamily="18" charset="0"/>
                                            </a:rPr>
                                            <m:t>′</m:t>
                                          </m:r>
                                        </m:sup>
                                      </m:sSup>
                                    </m:e>
                                  </m:d>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𝑌</m:t>
                                  </m:r>
                                </m:e>
                              </m:d>
                            </m:e>
                          </m:func>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𝛿</m:t>
                          </m:r>
                        </m:e>
                      </m:func>
                      <m:r>
                        <a:rPr lang="en-US" altLang="zh-CN" b="0" i="0" smtClean="0">
                          <a:latin typeface="Cambria Math" panose="02040503050406030204" pitchFamily="18" charset="0"/>
                        </a:rPr>
                        <m:t>.</m:t>
                      </m:r>
                    </m:oMath>
                  </m:oMathPara>
                </a14:m>
                <a:endParaRPr lang="en-US" altLang="zh-CN" b="0" dirty="0"/>
              </a:p>
              <a:p>
                <a:r>
                  <a:rPr lang="en-US" altLang="zh-CN" b="0" dirty="0"/>
                  <a:t>For streams, neighboring instances differ by </a:t>
                </a:r>
                <a:r>
                  <a:rPr lang="en-US" altLang="zh-CN" b="0" dirty="0">
                    <a:solidFill>
                      <a:srgbClr val="C00000"/>
                    </a:solidFill>
                  </a:rPr>
                  <a:t>one update</a:t>
                </a:r>
                <a:r>
                  <a:rPr lang="en-US" altLang="zh-CN" b="0" dirty="0"/>
                  <a:t>.</a:t>
                </a:r>
              </a:p>
            </p:txBody>
          </p:sp>
        </mc:Choice>
        <mc:Fallback>
          <p:sp>
            <p:nvSpPr>
              <p:cNvPr id="3" name="内容占位符 2">
                <a:extLst>
                  <a:ext uri="{FF2B5EF4-FFF2-40B4-BE49-F238E27FC236}">
                    <a16:creationId xmlns:a16="http://schemas.microsoft.com/office/drawing/2014/main" id="{6CD4821D-802A-142D-1DD7-C03EE1860178}"/>
                  </a:ext>
                </a:extLst>
              </p:cNvPr>
              <p:cNvSpPr>
                <a:spLocks noGrp="1" noRot="1" noChangeAspect="1" noMove="1" noResize="1" noEditPoints="1" noAdjustHandles="1" noChangeArrowheads="1" noChangeShapeType="1" noTextEdit="1"/>
              </p:cNvSpPr>
              <p:nvPr>
                <p:ph idx="1"/>
              </p:nvPr>
            </p:nvSpPr>
            <p:spPr>
              <a:blipFill>
                <a:blip r:embed="rId3"/>
                <a:stretch>
                  <a:fillRect l="-1043" t="-2228" r="-202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graphicFrame>
            <p:nvGraphicFramePr>
              <p:cNvPr id="4" name="表格 3">
                <a:extLst>
                  <a:ext uri="{FF2B5EF4-FFF2-40B4-BE49-F238E27FC236}">
                    <a16:creationId xmlns:a16="http://schemas.microsoft.com/office/drawing/2014/main" id="{B525A10F-6541-DC7A-6BCD-4598F01497E4}"/>
                  </a:ext>
                </a:extLst>
              </p:cNvPr>
              <p:cNvGraphicFramePr>
                <a:graphicFrameLocks noGrp="1"/>
              </p:cNvGraphicFramePr>
              <p:nvPr>
                <p:extLst>
                  <p:ext uri="{D42A27DB-BD31-4B8C-83A1-F6EECF244321}">
                    <p14:modId xmlns:p14="http://schemas.microsoft.com/office/powerpoint/2010/main" val="4283275301"/>
                  </p:ext>
                </p:extLst>
              </p:nvPr>
            </p:nvGraphicFramePr>
            <p:xfrm>
              <a:off x="1654175" y="3117850"/>
              <a:ext cx="3752849" cy="2966720"/>
            </p:xfrm>
            <a:graphic>
              <a:graphicData uri="http://schemas.openxmlformats.org/drawingml/2006/table">
                <a:tbl>
                  <a:tblPr firstRow="1" bandRow="1">
                    <a:tableStyleId>{C083E6E3-FA7D-4D7B-A595-EF9225AFEA82}</a:tableStyleId>
                  </a:tblPr>
                  <a:tblGrid>
                    <a:gridCol w="1466850">
                      <a:extLst>
                        <a:ext uri="{9D8B030D-6E8A-4147-A177-3AD203B41FA5}">
                          <a16:colId xmlns:a16="http://schemas.microsoft.com/office/drawing/2014/main" val="1225655149"/>
                        </a:ext>
                      </a:extLst>
                    </a:gridCol>
                    <a:gridCol w="1035049">
                      <a:extLst>
                        <a:ext uri="{9D8B030D-6E8A-4147-A177-3AD203B41FA5}">
                          <a16:colId xmlns:a16="http://schemas.microsoft.com/office/drawing/2014/main" val="2644293005"/>
                        </a:ext>
                      </a:extLst>
                    </a:gridCol>
                    <a:gridCol w="1250950">
                      <a:extLst>
                        <a:ext uri="{9D8B030D-6E8A-4147-A177-3AD203B41FA5}">
                          <a16:colId xmlns:a16="http://schemas.microsoft.com/office/drawing/2014/main" val="938573321"/>
                        </a:ext>
                      </a:extLst>
                    </a:gridCol>
                  </a:tblGrid>
                  <a:tr h="370840">
                    <a:tc>
                      <a:txBody>
                        <a:bodyPr/>
                        <a:lstStyle/>
                        <a:p>
                          <a:pPr algn="ctr"/>
                          <a:r>
                            <a:rPr lang="en-US" altLang="zh-CN" dirty="0"/>
                            <a:t>Timestamp</a:t>
                          </a:r>
                          <a:endParaRPr lang="zh-CN" altLang="en-US" dirty="0"/>
                        </a:p>
                      </a:txBody>
                      <a:tcPr/>
                    </a:tc>
                    <a:tc>
                      <a:txBody>
                        <a:bodyPr/>
                        <a:lstStyle/>
                        <a:p>
                          <a:pPr algn="ctr"/>
                          <a:r>
                            <a:rPr lang="en-US" altLang="zh-CN" dirty="0"/>
                            <a:t>Update</a:t>
                          </a:r>
                          <a:endParaRPr lang="zh-CN" altLang="en-US" dirty="0"/>
                        </a:p>
                      </a:txBody>
                      <a:tcPr/>
                    </a:tc>
                    <a:tc>
                      <a:txBody>
                        <a:bodyPr/>
                        <a:lstStyle/>
                        <a:p>
                          <a:pPr algn="ctr"/>
                          <a:r>
                            <a:rPr lang="en-US" altLang="zh-CN" dirty="0"/>
                            <a:t>Dataset</a:t>
                          </a:r>
                          <a:endParaRPr lang="zh-CN" altLang="en-US" dirty="0"/>
                        </a:p>
                      </a:txBody>
                      <a:tcPr/>
                    </a:tc>
                    <a:extLst>
                      <a:ext uri="{0D108BD9-81ED-4DB2-BD59-A6C34878D82A}">
                        <a16:rowId xmlns:a16="http://schemas.microsoft.com/office/drawing/2014/main" val="3640502436"/>
                      </a:ext>
                    </a:extLst>
                  </a:tr>
                  <a:tr h="370840">
                    <a:tc>
                      <a:txBody>
                        <a:bodyPr/>
                        <a:lstStyle/>
                        <a:p>
                          <a:pPr algn="ctr"/>
                          <a:r>
                            <a:rPr lang="en-US" altLang="zh-CN" dirty="0"/>
                            <a:t>0</a:t>
                          </a:r>
                          <a:endParaRPr lang="zh-CN" altLang="en-US" dirty="0"/>
                        </a:p>
                      </a:txBody>
                      <a:tcPr/>
                    </a:tc>
                    <a:tc>
                      <a:txBody>
                        <a:bodyPr/>
                        <a:lstStyle/>
                        <a:p>
                          <a:pPr algn="ctr"/>
                          <a:r>
                            <a:rPr lang="en-US" altLang="zh-CN" dirty="0"/>
                            <a:t>-</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en-US" altLang="zh-CN" b="0" dirty="0"/>
                        </a:p>
                      </a:txBody>
                      <a:tcPr/>
                    </a:tc>
                    <a:extLst>
                      <a:ext uri="{0D108BD9-81ED-4DB2-BD59-A6C34878D82A}">
                        <a16:rowId xmlns:a16="http://schemas.microsoft.com/office/drawing/2014/main" val="2223260582"/>
                      </a:ext>
                    </a:extLst>
                  </a:tr>
                  <a:tr h="370840">
                    <a:tc>
                      <a:txBody>
                        <a:bodyPr/>
                        <a:lstStyle/>
                        <a:p>
                          <a:pPr algn="ctr"/>
                          <a:r>
                            <a:rPr lang="en-US" altLang="zh-CN" dirty="0"/>
                            <a:t>1</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m:oMathPara>
                          </a14:m>
                          <a:endParaRPr lang="zh-CN" altLang="en-US" dirty="0"/>
                        </a:p>
                      </a:txBody>
                      <a:tcPr/>
                    </a:tc>
                    <a:extLst>
                      <a:ext uri="{0D108BD9-81ED-4DB2-BD59-A6C34878D82A}">
                        <a16:rowId xmlns:a16="http://schemas.microsoft.com/office/drawing/2014/main" val="1612727301"/>
                      </a:ext>
                    </a:extLst>
                  </a:tr>
                  <a:tr h="370840">
                    <a:tc>
                      <a:txBody>
                        <a:bodyPr/>
                        <a:lstStyle/>
                        <a:p>
                          <a:pPr algn="ct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m:oMathPara>
                          </a14:m>
                          <a:endParaRPr lang="zh-CN" altLang="en-US" dirty="0"/>
                        </a:p>
                      </a:txBody>
                      <a:tcPr/>
                    </a:tc>
                    <a:extLst>
                      <a:ext uri="{0D108BD9-81ED-4DB2-BD59-A6C34878D82A}">
                        <a16:rowId xmlns:a16="http://schemas.microsoft.com/office/drawing/2014/main" val="2747149142"/>
                      </a:ext>
                    </a:extLst>
                  </a:tr>
                  <a:tr h="370840">
                    <a:tc>
                      <a:txBody>
                        <a:bodyPr/>
                        <a:lstStyle/>
                        <a:p>
                          <a:pPr algn="ct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oMath>
                            </m:oMathPara>
                          </a14:m>
                          <a:endParaRPr lang="zh-CN" altLang="en-US" dirty="0"/>
                        </a:p>
                      </a:txBody>
                      <a:tcPr/>
                    </a:tc>
                    <a:extLst>
                      <a:ext uri="{0D108BD9-81ED-4DB2-BD59-A6C34878D82A}">
                        <a16:rowId xmlns:a16="http://schemas.microsoft.com/office/drawing/2014/main" val="3435528431"/>
                      </a:ext>
                    </a:extLst>
                  </a:tr>
                  <a:tr h="370840">
                    <a:tc>
                      <a:txBody>
                        <a:bodyPr/>
                        <a:lstStyle/>
                        <a:p>
                          <a:pPr algn="ct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tx2"/>
                              </a:solidFill>
                            </a:rPr>
                            <a:t>⊥</a:t>
                          </a:r>
                          <a:endParaRPr lang="zh-CN" altLang="en-US" dirty="0">
                            <a:solidFill>
                              <a:schemeClr val="tx2"/>
                            </a:solidFill>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oMath>
                            </m:oMathPara>
                          </a14:m>
                          <a:endParaRPr lang="zh-CN" altLang="en-US" dirty="0"/>
                        </a:p>
                      </a:txBody>
                      <a:tcPr/>
                    </a:tc>
                    <a:extLst>
                      <a:ext uri="{0D108BD9-81ED-4DB2-BD59-A6C34878D82A}">
                        <a16:rowId xmlns:a16="http://schemas.microsoft.com/office/drawing/2014/main" val="2894810957"/>
                      </a:ext>
                    </a:extLst>
                  </a:tr>
                  <a:tr h="370840">
                    <a:tc>
                      <a:txBody>
                        <a:bodyPr/>
                        <a:lstStyle/>
                        <a:p>
                          <a:pPr algn="ctr"/>
                          <a:r>
                            <a:rPr lang="en-US" altLang="zh-CN" dirty="0"/>
                            <a:t>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zh-CN" altLang="en-US"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oMath>
                            </m:oMathPara>
                          </a14:m>
                          <a:endParaRPr lang="zh-CN" altLang="en-US" dirty="0"/>
                        </a:p>
                      </a:txBody>
                      <a:tcPr/>
                    </a:tc>
                    <a:extLst>
                      <a:ext uri="{0D108BD9-81ED-4DB2-BD59-A6C34878D82A}">
                        <a16:rowId xmlns:a16="http://schemas.microsoft.com/office/drawing/2014/main" val="294924118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tc>
                    <a:extLst>
                      <a:ext uri="{0D108BD9-81ED-4DB2-BD59-A6C34878D82A}">
                        <a16:rowId xmlns:a16="http://schemas.microsoft.com/office/drawing/2014/main" val="1107123841"/>
                      </a:ext>
                    </a:extLst>
                  </a:tr>
                </a:tbl>
              </a:graphicData>
            </a:graphic>
          </p:graphicFrame>
        </mc:Choice>
        <mc:Fallback>
          <p:graphicFrame>
            <p:nvGraphicFramePr>
              <p:cNvPr id="4" name="表格 3">
                <a:extLst>
                  <a:ext uri="{FF2B5EF4-FFF2-40B4-BE49-F238E27FC236}">
                    <a16:creationId xmlns:a16="http://schemas.microsoft.com/office/drawing/2014/main" id="{B525A10F-6541-DC7A-6BCD-4598F01497E4}"/>
                  </a:ext>
                </a:extLst>
              </p:cNvPr>
              <p:cNvGraphicFramePr>
                <a:graphicFrameLocks noGrp="1"/>
              </p:cNvGraphicFramePr>
              <p:nvPr>
                <p:extLst>
                  <p:ext uri="{D42A27DB-BD31-4B8C-83A1-F6EECF244321}">
                    <p14:modId xmlns:p14="http://schemas.microsoft.com/office/powerpoint/2010/main" val="4283275301"/>
                  </p:ext>
                </p:extLst>
              </p:nvPr>
            </p:nvGraphicFramePr>
            <p:xfrm>
              <a:off x="1654175" y="3117850"/>
              <a:ext cx="3752849" cy="2966720"/>
            </p:xfrm>
            <a:graphic>
              <a:graphicData uri="http://schemas.openxmlformats.org/drawingml/2006/table">
                <a:tbl>
                  <a:tblPr firstRow="1" bandRow="1">
                    <a:tableStyleId>{C083E6E3-FA7D-4D7B-A595-EF9225AFEA82}</a:tableStyleId>
                  </a:tblPr>
                  <a:tblGrid>
                    <a:gridCol w="1466850">
                      <a:extLst>
                        <a:ext uri="{9D8B030D-6E8A-4147-A177-3AD203B41FA5}">
                          <a16:colId xmlns:a16="http://schemas.microsoft.com/office/drawing/2014/main" val="1225655149"/>
                        </a:ext>
                      </a:extLst>
                    </a:gridCol>
                    <a:gridCol w="1035049">
                      <a:extLst>
                        <a:ext uri="{9D8B030D-6E8A-4147-A177-3AD203B41FA5}">
                          <a16:colId xmlns:a16="http://schemas.microsoft.com/office/drawing/2014/main" val="2644293005"/>
                        </a:ext>
                      </a:extLst>
                    </a:gridCol>
                    <a:gridCol w="1250950">
                      <a:extLst>
                        <a:ext uri="{9D8B030D-6E8A-4147-A177-3AD203B41FA5}">
                          <a16:colId xmlns:a16="http://schemas.microsoft.com/office/drawing/2014/main" val="938573321"/>
                        </a:ext>
                      </a:extLst>
                    </a:gridCol>
                  </a:tblGrid>
                  <a:tr h="370840">
                    <a:tc>
                      <a:txBody>
                        <a:bodyPr/>
                        <a:lstStyle/>
                        <a:p>
                          <a:pPr algn="ctr"/>
                          <a:r>
                            <a:rPr lang="en-US" altLang="zh-CN" dirty="0"/>
                            <a:t>Timestamp</a:t>
                          </a:r>
                          <a:endParaRPr lang="zh-CN" altLang="en-US" dirty="0"/>
                        </a:p>
                      </a:txBody>
                      <a:tcPr/>
                    </a:tc>
                    <a:tc>
                      <a:txBody>
                        <a:bodyPr/>
                        <a:lstStyle/>
                        <a:p>
                          <a:pPr algn="ctr"/>
                          <a:r>
                            <a:rPr lang="en-US" altLang="zh-CN" dirty="0"/>
                            <a:t>Update</a:t>
                          </a:r>
                          <a:endParaRPr lang="zh-CN" altLang="en-US" dirty="0"/>
                        </a:p>
                      </a:txBody>
                      <a:tcPr/>
                    </a:tc>
                    <a:tc>
                      <a:txBody>
                        <a:bodyPr/>
                        <a:lstStyle/>
                        <a:p>
                          <a:pPr algn="ctr"/>
                          <a:r>
                            <a:rPr lang="en-US" altLang="zh-CN" dirty="0"/>
                            <a:t>Dataset</a:t>
                          </a:r>
                          <a:endParaRPr lang="zh-CN" altLang="en-US" dirty="0"/>
                        </a:p>
                      </a:txBody>
                      <a:tcPr/>
                    </a:tc>
                    <a:extLst>
                      <a:ext uri="{0D108BD9-81ED-4DB2-BD59-A6C34878D82A}">
                        <a16:rowId xmlns:a16="http://schemas.microsoft.com/office/drawing/2014/main" val="3640502436"/>
                      </a:ext>
                    </a:extLst>
                  </a:tr>
                  <a:tr h="370840">
                    <a:tc>
                      <a:txBody>
                        <a:bodyPr/>
                        <a:lstStyle/>
                        <a:p>
                          <a:pPr algn="ctr"/>
                          <a:r>
                            <a:rPr lang="en-US" altLang="zh-CN" dirty="0"/>
                            <a:t>0</a:t>
                          </a:r>
                          <a:endParaRPr lang="zh-CN" altLang="en-US" dirty="0"/>
                        </a:p>
                      </a:txBody>
                      <a:tcPr/>
                    </a:tc>
                    <a:tc>
                      <a:txBody>
                        <a:bodyPr/>
                        <a:lstStyle/>
                        <a:p>
                          <a:pPr algn="ctr"/>
                          <a:r>
                            <a:rPr lang="en-US" altLang="zh-CN" dirty="0"/>
                            <a:t>-</a:t>
                          </a:r>
                          <a:endParaRPr lang="zh-CN" altLang="en-US" dirty="0"/>
                        </a:p>
                      </a:txBody>
                      <a:tcPr/>
                    </a:tc>
                    <a:tc>
                      <a:txBody>
                        <a:bodyPr/>
                        <a:lstStyle/>
                        <a:p>
                          <a:endParaRPr lang="zh-CN"/>
                        </a:p>
                      </a:txBody>
                      <a:tcPr>
                        <a:blipFill>
                          <a:blip r:embed="rId4"/>
                          <a:stretch>
                            <a:fillRect l="-200488" t="-108197" r="-976" b="-601639"/>
                          </a:stretch>
                        </a:blipFill>
                      </a:tcPr>
                    </a:tc>
                    <a:extLst>
                      <a:ext uri="{0D108BD9-81ED-4DB2-BD59-A6C34878D82A}">
                        <a16:rowId xmlns:a16="http://schemas.microsoft.com/office/drawing/2014/main" val="2223260582"/>
                      </a:ext>
                    </a:extLst>
                  </a:tr>
                  <a:tr h="370840">
                    <a:tc>
                      <a:txBody>
                        <a:bodyPr/>
                        <a:lstStyle/>
                        <a:p>
                          <a:pPr algn="ctr"/>
                          <a:r>
                            <a:rPr lang="en-US" altLang="zh-CN" dirty="0"/>
                            <a:t>1</a:t>
                          </a:r>
                          <a:endParaRPr lang="zh-CN" altLang="en-US" dirty="0"/>
                        </a:p>
                      </a:txBody>
                      <a:tcPr/>
                    </a:tc>
                    <a:tc>
                      <a:txBody>
                        <a:bodyPr/>
                        <a:lstStyle/>
                        <a:p>
                          <a:endParaRPr lang="zh-CN"/>
                        </a:p>
                      </a:txBody>
                      <a:tcPr>
                        <a:blipFill>
                          <a:blip r:embed="rId4"/>
                          <a:stretch>
                            <a:fillRect l="-141765" t="-208197" r="-121765" b="-501639"/>
                          </a:stretch>
                        </a:blipFill>
                      </a:tcPr>
                    </a:tc>
                    <a:tc>
                      <a:txBody>
                        <a:bodyPr/>
                        <a:lstStyle/>
                        <a:p>
                          <a:endParaRPr lang="zh-CN"/>
                        </a:p>
                      </a:txBody>
                      <a:tcPr>
                        <a:blipFill>
                          <a:blip r:embed="rId4"/>
                          <a:stretch>
                            <a:fillRect l="-200488" t="-208197" r="-976" b="-501639"/>
                          </a:stretch>
                        </a:blipFill>
                      </a:tcPr>
                    </a:tc>
                    <a:extLst>
                      <a:ext uri="{0D108BD9-81ED-4DB2-BD59-A6C34878D82A}">
                        <a16:rowId xmlns:a16="http://schemas.microsoft.com/office/drawing/2014/main" val="1612727301"/>
                      </a:ext>
                    </a:extLst>
                  </a:tr>
                  <a:tr h="370840">
                    <a:tc>
                      <a:txBody>
                        <a:bodyPr/>
                        <a:lstStyle/>
                        <a:p>
                          <a:pPr algn="ctr"/>
                          <a:r>
                            <a:rPr lang="en-US" altLang="zh-CN" dirty="0"/>
                            <a:t>2</a:t>
                          </a:r>
                          <a:endParaRPr lang="zh-CN" altLang="en-US" dirty="0"/>
                        </a:p>
                      </a:txBody>
                      <a:tcPr/>
                    </a:tc>
                    <a:tc>
                      <a:txBody>
                        <a:bodyPr/>
                        <a:lstStyle/>
                        <a:p>
                          <a:endParaRPr lang="zh-CN"/>
                        </a:p>
                      </a:txBody>
                      <a:tcPr>
                        <a:blipFill>
                          <a:blip r:embed="rId4"/>
                          <a:stretch>
                            <a:fillRect l="-141765" t="-308197" r="-121765" b="-401639"/>
                          </a:stretch>
                        </a:blipFill>
                      </a:tcPr>
                    </a:tc>
                    <a:tc>
                      <a:txBody>
                        <a:bodyPr/>
                        <a:lstStyle/>
                        <a:p>
                          <a:endParaRPr lang="zh-CN"/>
                        </a:p>
                      </a:txBody>
                      <a:tcPr>
                        <a:blipFill>
                          <a:blip r:embed="rId4"/>
                          <a:stretch>
                            <a:fillRect l="-200488" t="-308197" r="-976" b="-401639"/>
                          </a:stretch>
                        </a:blipFill>
                      </a:tcPr>
                    </a:tc>
                    <a:extLst>
                      <a:ext uri="{0D108BD9-81ED-4DB2-BD59-A6C34878D82A}">
                        <a16:rowId xmlns:a16="http://schemas.microsoft.com/office/drawing/2014/main" val="2747149142"/>
                      </a:ext>
                    </a:extLst>
                  </a:tr>
                  <a:tr h="370840">
                    <a:tc>
                      <a:txBody>
                        <a:bodyPr/>
                        <a:lstStyle/>
                        <a:p>
                          <a:pPr algn="ctr"/>
                          <a:r>
                            <a:rPr lang="en-US" altLang="zh-CN" dirty="0"/>
                            <a:t>3</a:t>
                          </a:r>
                          <a:endParaRPr lang="zh-CN" altLang="en-US" dirty="0"/>
                        </a:p>
                      </a:txBody>
                      <a:tcPr/>
                    </a:tc>
                    <a:tc>
                      <a:txBody>
                        <a:bodyPr/>
                        <a:lstStyle/>
                        <a:p>
                          <a:endParaRPr lang="zh-CN"/>
                        </a:p>
                      </a:txBody>
                      <a:tcPr>
                        <a:blipFill>
                          <a:blip r:embed="rId4"/>
                          <a:stretch>
                            <a:fillRect l="-141765" t="-408197" r="-121765" b="-301639"/>
                          </a:stretch>
                        </a:blipFill>
                      </a:tcPr>
                    </a:tc>
                    <a:tc>
                      <a:txBody>
                        <a:bodyPr/>
                        <a:lstStyle/>
                        <a:p>
                          <a:endParaRPr lang="zh-CN"/>
                        </a:p>
                      </a:txBody>
                      <a:tcPr>
                        <a:blipFill>
                          <a:blip r:embed="rId4"/>
                          <a:stretch>
                            <a:fillRect l="-200488" t="-408197" r="-976" b="-301639"/>
                          </a:stretch>
                        </a:blipFill>
                      </a:tcPr>
                    </a:tc>
                    <a:extLst>
                      <a:ext uri="{0D108BD9-81ED-4DB2-BD59-A6C34878D82A}">
                        <a16:rowId xmlns:a16="http://schemas.microsoft.com/office/drawing/2014/main" val="3435528431"/>
                      </a:ext>
                    </a:extLst>
                  </a:tr>
                  <a:tr h="370840">
                    <a:tc>
                      <a:txBody>
                        <a:bodyPr/>
                        <a:lstStyle/>
                        <a:p>
                          <a:pPr algn="ct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1800" dirty="0">
                              <a:solidFill>
                                <a:schemeClr val="tx2"/>
                              </a:solidFill>
                            </a:rPr>
                            <a:t>⊥</a:t>
                          </a:r>
                          <a:endParaRPr lang="zh-CN" altLang="en-US" dirty="0">
                            <a:solidFill>
                              <a:schemeClr val="tx2"/>
                            </a:solidFill>
                          </a:endParaRPr>
                        </a:p>
                      </a:txBody>
                      <a:tcPr/>
                    </a:tc>
                    <a:tc>
                      <a:txBody>
                        <a:bodyPr/>
                        <a:lstStyle/>
                        <a:p>
                          <a:endParaRPr lang="zh-CN"/>
                        </a:p>
                      </a:txBody>
                      <a:tcPr>
                        <a:blipFill>
                          <a:blip r:embed="rId4"/>
                          <a:stretch>
                            <a:fillRect l="-200488" t="-508197" r="-976" b="-201639"/>
                          </a:stretch>
                        </a:blipFill>
                      </a:tcPr>
                    </a:tc>
                    <a:extLst>
                      <a:ext uri="{0D108BD9-81ED-4DB2-BD59-A6C34878D82A}">
                        <a16:rowId xmlns:a16="http://schemas.microsoft.com/office/drawing/2014/main" val="2894810957"/>
                      </a:ext>
                    </a:extLst>
                  </a:tr>
                  <a:tr h="370840">
                    <a:tc>
                      <a:txBody>
                        <a:bodyPr/>
                        <a:lstStyle/>
                        <a:p>
                          <a:pPr algn="ctr"/>
                          <a:r>
                            <a:rPr lang="en-US" altLang="zh-CN" dirty="0"/>
                            <a:t>5</a:t>
                          </a:r>
                          <a:endParaRPr lang="zh-CN" altLang="en-US" dirty="0"/>
                        </a:p>
                      </a:txBody>
                      <a:tcPr/>
                    </a:tc>
                    <a:tc>
                      <a:txBody>
                        <a:bodyPr/>
                        <a:lstStyle/>
                        <a:p>
                          <a:endParaRPr lang="zh-CN"/>
                        </a:p>
                      </a:txBody>
                      <a:tcPr>
                        <a:blipFill>
                          <a:blip r:embed="rId4"/>
                          <a:stretch>
                            <a:fillRect l="-141765" t="-608197" r="-121765" b="-101639"/>
                          </a:stretch>
                        </a:blipFill>
                      </a:tcPr>
                    </a:tc>
                    <a:tc>
                      <a:txBody>
                        <a:bodyPr/>
                        <a:lstStyle/>
                        <a:p>
                          <a:endParaRPr lang="zh-CN"/>
                        </a:p>
                      </a:txBody>
                      <a:tcPr>
                        <a:blipFill>
                          <a:blip r:embed="rId4"/>
                          <a:stretch>
                            <a:fillRect l="-200488" t="-608197" r="-976" b="-101639"/>
                          </a:stretch>
                        </a:blipFill>
                      </a:tcPr>
                    </a:tc>
                    <a:extLst>
                      <a:ext uri="{0D108BD9-81ED-4DB2-BD59-A6C34878D82A}">
                        <a16:rowId xmlns:a16="http://schemas.microsoft.com/office/drawing/2014/main" val="2949241180"/>
                      </a:ext>
                    </a:extLst>
                  </a:tr>
                  <a:tr h="370840">
                    <a:tc>
                      <a:txBody>
                        <a:bodyPr/>
                        <a:lstStyle/>
                        <a:p>
                          <a:endParaRPr lang="zh-CN"/>
                        </a:p>
                      </a:txBody>
                      <a:tcPr>
                        <a:blipFill>
                          <a:blip r:embed="rId4"/>
                          <a:stretch>
                            <a:fillRect t="-708197" r="-156432" b="-1639"/>
                          </a:stretch>
                        </a:blipFill>
                      </a:tcPr>
                    </a:tc>
                    <a:tc>
                      <a:txBody>
                        <a:bodyPr/>
                        <a:lstStyle/>
                        <a:p>
                          <a:endParaRPr lang="zh-CN"/>
                        </a:p>
                      </a:txBody>
                      <a:tcPr>
                        <a:blipFill>
                          <a:blip r:embed="rId4"/>
                          <a:stretch>
                            <a:fillRect l="-141765" t="-708197" r="-121765" b="-1639"/>
                          </a:stretch>
                        </a:blipFill>
                      </a:tcPr>
                    </a:tc>
                    <a:tc>
                      <a:txBody>
                        <a:bodyPr/>
                        <a:lstStyle/>
                        <a:p>
                          <a:endParaRPr lang="zh-CN"/>
                        </a:p>
                      </a:txBody>
                      <a:tcPr>
                        <a:blipFill>
                          <a:blip r:embed="rId4"/>
                          <a:stretch>
                            <a:fillRect l="-200488" t="-708197" r="-976" b="-1639"/>
                          </a:stretch>
                        </a:blipFill>
                      </a:tcPr>
                    </a:tc>
                    <a:extLst>
                      <a:ext uri="{0D108BD9-81ED-4DB2-BD59-A6C34878D82A}">
                        <a16:rowId xmlns:a16="http://schemas.microsoft.com/office/drawing/2014/main" val="1107123841"/>
                      </a:ext>
                    </a:extLst>
                  </a:tr>
                </a:tbl>
              </a:graphicData>
            </a:graphic>
          </p:graphicFrame>
        </mc:Fallback>
      </mc:AlternateContent>
      <mc:AlternateContent xmlns:mc="http://schemas.openxmlformats.org/markup-compatibility/2006">
        <mc:Choice xmlns:a14="http://schemas.microsoft.com/office/drawing/2010/main" Requires="a14">
          <p:graphicFrame>
            <p:nvGraphicFramePr>
              <p:cNvPr id="5" name="表格 4">
                <a:extLst>
                  <a:ext uri="{FF2B5EF4-FFF2-40B4-BE49-F238E27FC236}">
                    <a16:creationId xmlns:a16="http://schemas.microsoft.com/office/drawing/2014/main" id="{9BCBE732-A757-ACF9-0A61-3C5406BCCA25}"/>
                  </a:ext>
                </a:extLst>
              </p:cNvPr>
              <p:cNvGraphicFramePr>
                <a:graphicFrameLocks noGrp="1"/>
              </p:cNvGraphicFramePr>
              <p:nvPr>
                <p:extLst>
                  <p:ext uri="{D42A27DB-BD31-4B8C-83A1-F6EECF244321}">
                    <p14:modId xmlns:p14="http://schemas.microsoft.com/office/powerpoint/2010/main" val="43964862"/>
                  </p:ext>
                </p:extLst>
              </p:nvPr>
            </p:nvGraphicFramePr>
            <p:xfrm>
              <a:off x="6353175" y="3117850"/>
              <a:ext cx="3752849" cy="2966720"/>
            </p:xfrm>
            <a:graphic>
              <a:graphicData uri="http://schemas.openxmlformats.org/drawingml/2006/table">
                <a:tbl>
                  <a:tblPr firstRow="1" bandRow="1">
                    <a:tableStyleId>{C083E6E3-FA7D-4D7B-A595-EF9225AFEA82}</a:tableStyleId>
                  </a:tblPr>
                  <a:tblGrid>
                    <a:gridCol w="1466850">
                      <a:extLst>
                        <a:ext uri="{9D8B030D-6E8A-4147-A177-3AD203B41FA5}">
                          <a16:colId xmlns:a16="http://schemas.microsoft.com/office/drawing/2014/main" val="1225655149"/>
                        </a:ext>
                      </a:extLst>
                    </a:gridCol>
                    <a:gridCol w="1035049">
                      <a:extLst>
                        <a:ext uri="{9D8B030D-6E8A-4147-A177-3AD203B41FA5}">
                          <a16:colId xmlns:a16="http://schemas.microsoft.com/office/drawing/2014/main" val="2644293005"/>
                        </a:ext>
                      </a:extLst>
                    </a:gridCol>
                    <a:gridCol w="1250950">
                      <a:extLst>
                        <a:ext uri="{9D8B030D-6E8A-4147-A177-3AD203B41FA5}">
                          <a16:colId xmlns:a16="http://schemas.microsoft.com/office/drawing/2014/main" val="938573321"/>
                        </a:ext>
                      </a:extLst>
                    </a:gridCol>
                  </a:tblGrid>
                  <a:tr h="370840">
                    <a:tc>
                      <a:txBody>
                        <a:bodyPr/>
                        <a:lstStyle/>
                        <a:p>
                          <a:pPr algn="ctr"/>
                          <a:r>
                            <a:rPr lang="en-US" altLang="zh-CN" dirty="0"/>
                            <a:t>Timestamp</a:t>
                          </a:r>
                          <a:endParaRPr lang="zh-CN" altLang="en-US" dirty="0"/>
                        </a:p>
                      </a:txBody>
                      <a:tcPr/>
                    </a:tc>
                    <a:tc>
                      <a:txBody>
                        <a:bodyPr/>
                        <a:lstStyle/>
                        <a:p>
                          <a:pPr algn="ctr"/>
                          <a:r>
                            <a:rPr lang="en-US" altLang="zh-CN" dirty="0"/>
                            <a:t>Update</a:t>
                          </a:r>
                          <a:endParaRPr lang="zh-CN" altLang="en-US" dirty="0"/>
                        </a:p>
                      </a:txBody>
                      <a:tcPr/>
                    </a:tc>
                    <a:tc>
                      <a:txBody>
                        <a:bodyPr/>
                        <a:lstStyle/>
                        <a:p>
                          <a:pPr algn="ctr"/>
                          <a:r>
                            <a:rPr lang="en-US" altLang="zh-CN" dirty="0"/>
                            <a:t>Dataset</a:t>
                          </a:r>
                          <a:endParaRPr lang="zh-CN" altLang="en-US" dirty="0"/>
                        </a:p>
                      </a:txBody>
                      <a:tcPr/>
                    </a:tc>
                    <a:extLst>
                      <a:ext uri="{0D108BD9-81ED-4DB2-BD59-A6C34878D82A}">
                        <a16:rowId xmlns:a16="http://schemas.microsoft.com/office/drawing/2014/main" val="3640502436"/>
                      </a:ext>
                    </a:extLst>
                  </a:tr>
                  <a:tr h="370840">
                    <a:tc>
                      <a:txBody>
                        <a:bodyPr/>
                        <a:lstStyle/>
                        <a:p>
                          <a:pPr algn="ctr"/>
                          <a:r>
                            <a:rPr lang="en-US" altLang="zh-CN" dirty="0"/>
                            <a:t>0</a:t>
                          </a:r>
                          <a:endParaRPr lang="zh-CN" altLang="en-US" dirty="0"/>
                        </a:p>
                      </a:txBody>
                      <a:tcPr/>
                    </a:tc>
                    <a:tc>
                      <a:txBody>
                        <a:bodyPr/>
                        <a:lstStyle/>
                        <a:p>
                          <a:pPr algn="ctr"/>
                          <a:r>
                            <a:rPr lang="en-US" altLang="zh-CN" dirty="0"/>
                            <a:t>-</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en-US" altLang="zh-CN" b="0" dirty="0"/>
                        </a:p>
                      </a:txBody>
                      <a:tcPr/>
                    </a:tc>
                    <a:extLst>
                      <a:ext uri="{0D108BD9-81ED-4DB2-BD59-A6C34878D82A}">
                        <a16:rowId xmlns:a16="http://schemas.microsoft.com/office/drawing/2014/main" val="2223260582"/>
                      </a:ext>
                    </a:extLst>
                  </a:tr>
                  <a:tr h="370840">
                    <a:tc>
                      <a:txBody>
                        <a:bodyPr/>
                        <a:lstStyle/>
                        <a:p>
                          <a:pPr algn="ctr"/>
                          <a:r>
                            <a:rPr lang="en-US" altLang="zh-CN" dirty="0"/>
                            <a:t>1</a:t>
                          </a:r>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e>
                                </m:d>
                              </m:oMath>
                            </m:oMathPara>
                          </a14:m>
                          <a:endParaRPr lang="zh-CN" altLang="en-US" dirty="0"/>
                        </a:p>
                      </a:txBody>
                      <a:tcPr/>
                    </a:tc>
                    <a:extLst>
                      <a:ext uri="{0D108BD9-81ED-4DB2-BD59-A6C34878D82A}">
                        <a16:rowId xmlns:a16="http://schemas.microsoft.com/office/drawing/2014/main" val="1612727301"/>
                      </a:ext>
                    </a:extLst>
                  </a:tr>
                  <a:tr h="370840">
                    <a:tc>
                      <a:txBody>
                        <a:bodyPr/>
                        <a:lstStyle/>
                        <a:p>
                          <a:pPr algn="ctr"/>
                          <a:r>
                            <a:rPr lang="en-US" altLang="zh-CN" dirty="0"/>
                            <a:t>2</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e>
                                </m:d>
                              </m:oMath>
                            </m:oMathPara>
                          </a14:m>
                          <a:endParaRPr lang="zh-CN" altLang="en-US" dirty="0"/>
                        </a:p>
                      </a:txBody>
                      <a:tcPr/>
                    </a:tc>
                    <a:extLst>
                      <a:ext uri="{0D108BD9-81ED-4DB2-BD59-A6C34878D82A}">
                        <a16:rowId xmlns:a16="http://schemas.microsoft.com/office/drawing/2014/main" val="2747149142"/>
                      </a:ext>
                    </a:extLst>
                  </a:tr>
                  <a:tr h="370840">
                    <a:tc>
                      <a:txBody>
                        <a:bodyPr/>
                        <a:lstStyle/>
                        <a:p>
                          <a:pPr algn="ctr"/>
                          <a:r>
                            <a:rPr lang="en-US" altLang="zh-CN" dirty="0"/>
                            <a:t>3</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e>
                                </m:d>
                              </m:oMath>
                            </m:oMathPara>
                          </a14:m>
                          <a:endParaRPr lang="zh-CN" altLang="en-US" dirty="0"/>
                        </a:p>
                      </a:txBody>
                      <a:tcPr/>
                    </a:tc>
                    <a:extLst>
                      <a:ext uri="{0D108BD9-81ED-4DB2-BD59-A6C34878D82A}">
                        <a16:rowId xmlns:a16="http://schemas.microsoft.com/office/drawing/2014/main" val="3435528431"/>
                      </a:ext>
                    </a:extLst>
                  </a:tr>
                  <a:tr h="370840">
                    <a:tc>
                      <a:txBody>
                        <a:bodyPr/>
                        <a:lstStyle/>
                        <a:p>
                          <a:pPr algn="ctr"/>
                          <a:r>
                            <a:rPr lang="en-US" altLang="zh-CN" dirty="0"/>
                            <a:t>4</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b="1" smtClean="0">
                                    <a:solidFill>
                                      <a:srgbClr val="C00000"/>
                                    </a:solidFill>
                                  </a:rPr>
                                  <m:t>+</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𝒆</m:t>
                                </m:r>
                              </m:oMath>
                            </m:oMathPara>
                          </a14:m>
                          <a:endParaRPr lang="zh-CN" altLang="en-US" b="1" dirty="0">
                            <a:solidFill>
                              <a:srgbClr val="C00000"/>
                            </a:solidFill>
                          </a:endParaRPr>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𝒆</m:t>
                                    </m:r>
                                  </m:e>
                                </m:d>
                              </m:oMath>
                            </m:oMathPara>
                          </a14:m>
                          <a:endParaRPr lang="zh-CN" altLang="en-US" dirty="0"/>
                        </a:p>
                      </a:txBody>
                      <a:tcPr/>
                    </a:tc>
                    <a:extLst>
                      <a:ext uri="{0D108BD9-81ED-4DB2-BD59-A6C34878D82A}">
                        <a16:rowId xmlns:a16="http://schemas.microsoft.com/office/drawing/2014/main" val="2894810957"/>
                      </a:ext>
                    </a:extLst>
                  </a:tr>
                  <a:tr h="370840">
                    <a:tc>
                      <a:txBody>
                        <a:bodyPr/>
                        <a:lstStyle/>
                        <a:p>
                          <a:pPr algn="ctr"/>
                          <a:r>
                            <a:rPr lang="en-US" altLang="zh-CN" dirty="0"/>
                            <a:t>5</a:t>
                          </a:r>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zh-CN" altLang="en-US"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1" i="1" smtClean="0">
                                        <a:solidFill>
                                          <a:srgbClr val="C00000"/>
                                        </a:solidFill>
                                        <a:latin typeface="Cambria Math" panose="02040503050406030204" pitchFamily="18" charset="0"/>
                                      </a:rPr>
                                      <m:t>,</m:t>
                                    </m:r>
                                    <m:r>
                                      <a:rPr lang="en-US" altLang="zh-CN" b="1" i="1" smtClean="0">
                                        <a:solidFill>
                                          <a:srgbClr val="C00000"/>
                                        </a:solidFill>
                                        <a:latin typeface="Cambria Math" panose="02040503050406030204" pitchFamily="18" charset="0"/>
                                      </a:rPr>
                                      <m:t>𝒆</m:t>
                                    </m:r>
                                  </m:e>
                                </m:d>
                              </m:oMath>
                            </m:oMathPara>
                          </a14:m>
                          <a:endParaRPr lang="zh-CN" altLang="en-US" dirty="0"/>
                        </a:p>
                      </a:txBody>
                      <a:tcPr/>
                    </a:tc>
                    <a:extLst>
                      <a:ext uri="{0D108BD9-81ED-4DB2-BD59-A6C34878D82A}">
                        <a16:rowId xmlns:a16="http://schemas.microsoft.com/office/drawing/2014/main" val="2949241180"/>
                      </a:ext>
                    </a:extLst>
                  </a:tr>
                  <a:tr h="370840">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m:t>
                                </m:r>
                              </m:oMath>
                            </m:oMathPara>
                          </a14:m>
                          <a:endParaRPr lang="zh-CN" altLang="en-US" dirty="0">
                            <a:solidFill>
                              <a:srgbClr val="C00000"/>
                            </a:solidFill>
                          </a:endParaRPr>
                        </a:p>
                      </a:txBody>
                      <a:tcPr/>
                    </a:tc>
                    <a:extLst>
                      <a:ext uri="{0D108BD9-81ED-4DB2-BD59-A6C34878D82A}">
                        <a16:rowId xmlns:a16="http://schemas.microsoft.com/office/drawing/2014/main" val="1107123841"/>
                      </a:ext>
                    </a:extLst>
                  </a:tr>
                </a:tbl>
              </a:graphicData>
            </a:graphic>
          </p:graphicFrame>
        </mc:Choice>
        <mc:Fallback>
          <p:graphicFrame>
            <p:nvGraphicFramePr>
              <p:cNvPr id="5" name="表格 4">
                <a:extLst>
                  <a:ext uri="{FF2B5EF4-FFF2-40B4-BE49-F238E27FC236}">
                    <a16:creationId xmlns:a16="http://schemas.microsoft.com/office/drawing/2014/main" id="{9BCBE732-A757-ACF9-0A61-3C5406BCCA25}"/>
                  </a:ext>
                </a:extLst>
              </p:cNvPr>
              <p:cNvGraphicFramePr>
                <a:graphicFrameLocks noGrp="1"/>
              </p:cNvGraphicFramePr>
              <p:nvPr>
                <p:extLst>
                  <p:ext uri="{D42A27DB-BD31-4B8C-83A1-F6EECF244321}">
                    <p14:modId xmlns:p14="http://schemas.microsoft.com/office/powerpoint/2010/main" val="43964862"/>
                  </p:ext>
                </p:extLst>
              </p:nvPr>
            </p:nvGraphicFramePr>
            <p:xfrm>
              <a:off x="6353175" y="3117850"/>
              <a:ext cx="3752849" cy="2966720"/>
            </p:xfrm>
            <a:graphic>
              <a:graphicData uri="http://schemas.openxmlformats.org/drawingml/2006/table">
                <a:tbl>
                  <a:tblPr firstRow="1" bandRow="1">
                    <a:tableStyleId>{C083E6E3-FA7D-4D7B-A595-EF9225AFEA82}</a:tableStyleId>
                  </a:tblPr>
                  <a:tblGrid>
                    <a:gridCol w="1466850">
                      <a:extLst>
                        <a:ext uri="{9D8B030D-6E8A-4147-A177-3AD203B41FA5}">
                          <a16:colId xmlns:a16="http://schemas.microsoft.com/office/drawing/2014/main" val="1225655149"/>
                        </a:ext>
                      </a:extLst>
                    </a:gridCol>
                    <a:gridCol w="1035049">
                      <a:extLst>
                        <a:ext uri="{9D8B030D-6E8A-4147-A177-3AD203B41FA5}">
                          <a16:colId xmlns:a16="http://schemas.microsoft.com/office/drawing/2014/main" val="2644293005"/>
                        </a:ext>
                      </a:extLst>
                    </a:gridCol>
                    <a:gridCol w="1250950">
                      <a:extLst>
                        <a:ext uri="{9D8B030D-6E8A-4147-A177-3AD203B41FA5}">
                          <a16:colId xmlns:a16="http://schemas.microsoft.com/office/drawing/2014/main" val="938573321"/>
                        </a:ext>
                      </a:extLst>
                    </a:gridCol>
                  </a:tblGrid>
                  <a:tr h="370840">
                    <a:tc>
                      <a:txBody>
                        <a:bodyPr/>
                        <a:lstStyle/>
                        <a:p>
                          <a:pPr algn="ctr"/>
                          <a:r>
                            <a:rPr lang="en-US" altLang="zh-CN" dirty="0"/>
                            <a:t>Timestamp</a:t>
                          </a:r>
                          <a:endParaRPr lang="zh-CN" altLang="en-US" dirty="0"/>
                        </a:p>
                      </a:txBody>
                      <a:tcPr/>
                    </a:tc>
                    <a:tc>
                      <a:txBody>
                        <a:bodyPr/>
                        <a:lstStyle/>
                        <a:p>
                          <a:pPr algn="ctr"/>
                          <a:r>
                            <a:rPr lang="en-US" altLang="zh-CN" dirty="0"/>
                            <a:t>Update</a:t>
                          </a:r>
                          <a:endParaRPr lang="zh-CN" altLang="en-US" dirty="0"/>
                        </a:p>
                      </a:txBody>
                      <a:tcPr/>
                    </a:tc>
                    <a:tc>
                      <a:txBody>
                        <a:bodyPr/>
                        <a:lstStyle/>
                        <a:p>
                          <a:pPr algn="ctr"/>
                          <a:r>
                            <a:rPr lang="en-US" altLang="zh-CN" dirty="0"/>
                            <a:t>Dataset</a:t>
                          </a:r>
                          <a:endParaRPr lang="zh-CN" altLang="en-US" dirty="0"/>
                        </a:p>
                      </a:txBody>
                      <a:tcPr/>
                    </a:tc>
                    <a:extLst>
                      <a:ext uri="{0D108BD9-81ED-4DB2-BD59-A6C34878D82A}">
                        <a16:rowId xmlns:a16="http://schemas.microsoft.com/office/drawing/2014/main" val="3640502436"/>
                      </a:ext>
                    </a:extLst>
                  </a:tr>
                  <a:tr h="370840">
                    <a:tc>
                      <a:txBody>
                        <a:bodyPr/>
                        <a:lstStyle/>
                        <a:p>
                          <a:pPr algn="ctr"/>
                          <a:r>
                            <a:rPr lang="en-US" altLang="zh-CN" dirty="0"/>
                            <a:t>0</a:t>
                          </a:r>
                          <a:endParaRPr lang="zh-CN" altLang="en-US" dirty="0"/>
                        </a:p>
                      </a:txBody>
                      <a:tcPr/>
                    </a:tc>
                    <a:tc>
                      <a:txBody>
                        <a:bodyPr/>
                        <a:lstStyle/>
                        <a:p>
                          <a:pPr algn="ctr"/>
                          <a:r>
                            <a:rPr lang="en-US" altLang="zh-CN" dirty="0"/>
                            <a:t>-</a:t>
                          </a:r>
                          <a:endParaRPr lang="zh-CN" altLang="en-US" dirty="0"/>
                        </a:p>
                      </a:txBody>
                      <a:tcPr/>
                    </a:tc>
                    <a:tc>
                      <a:txBody>
                        <a:bodyPr/>
                        <a:lstStyle/>
                        <a:p>
                          <a:endParaRPr lang="zh-CN"/>
                        </a:p>
                      </a:txBody>
                      <a:tcPr>
                        <a:blipFill>
                          <a:blip r:embed="rId5"/>
                          <a:stretch>
                            <a:fillRect l="-200488" t="-108197" r="-488" b="-601639"/>
                          </a:stretch>
                        </a:blipFill>
                      </a:tcPr>
                    </a:tc>
                    <a:extLst>
                      <a:ext uri="{0D108BD9-81ED-4DB2-BD59-A6C34878D82A}">
                        <a16:rowId xmlns:a16="http://schemas.microsoft.com/office/drawing/2014/main" val="2223260582"/>
                      </a:ext>
                    </a:extLst>
                  </a:tr>
                  <a:tr h="370840">
                    <a:tc>
                      <a:txBody>
                        <a:bodyPr/>
                        <a:lstStyle/>
                        <a:p>
                          <a:pPr algn="ctr"/>
                          <a:r>
                            <a:rPr lang="en-US" altLang="zh-CN" dirty="0"/>
                            <a:t>1</a:t>
                          </a:r>
                          <a:endParaRPr lang="zh-CN" altLang="en-US" dirty="0"/>
                        </a:p>
                      </a:txBody>
                      <a:tcPr/>
                    </a:tc>
                    <a:tc>
                      <a:txBody>
                        <a:bodyPr/>
                        <a:lstStyle/>
                        <a:p>
                          <a:endParaRPr lang="zh-CN"/>
                        </a:p>
                      </a:txBody>
                      <a:tcPr>
                        <a:blipFill>
                          <a:blip r:embed="rId5"/>
                          <a:stretch>
                            <a:fillRect l="-141765" t="-208197" r="-121176" b="-501639"/>
                          </a:stretch>
                        </a:blipFill>
                      </a:tcPr>
                    </a:tc>
                    <a:tc>
                      <a:txBody>
                        <a:bodyPr/>
                        <a:lstStyle/>
                        <a:p>
                          <a:endParaRPr lang="zh-CN"/>
                        </a:p>
                      </a:txBody>
                      <a:tcPr>
                        <a:blipFill>
                          <a:blip r:embed="rId5"/>
                          <a:stretch>
                            <a:fillRect l="-200488" t="-208197" r="-488" b="-501639"/>
                          </a:stretch>
                        </a:blipFill>
                      </a:tcPr>
                    </a:tc>
                    <a:extLst>
                      <a:ext uri="{0D108BD9-81ED-4DB2-BD59-A6C34878D82A}">
                        <a16:rowId xmlns:a16="http://schemas.microsoft.com/office/drawing/2014/main" val="1612727301"/>
                      </a:ext>
                    </a:extLst>
                  </a:tr>
                  <a:tr h="370840">
                    <a:tc>
                      <a:txBody>
                        <a:bodyPr/>
                        <a:lstStyle/>
                        <a:p>
                          <a:pPr algn="ctr"/>
                          <a:r>
                            <a:rPr lang="en-US" altLang="zh-CN" dirty="0"/>
                            <a:t>2</a:t>
                          </a:r>
                          <a:endParaRPr lang="zh-CN" altLang="en-US" dirty="0"/>
                        </a:p>
                      </a:txBody>
                      <a:tcPr/>
                    </a:tc>
                    <a:tc>
                      <a:txBody>
                        <a:bodyPr/>
                        <a:lstStyle/>
                        <a:p>
                          <a:endParaRPr lang="zh-CN"/>
                        </a:p>
                      </a:txBody>
                      <a:tcPr>
                        <a:blipFill>
                          <a:blip r:embed="rId5"/>
                          <a:stretch>
                            <a:fillRect l="-141765" t="-308197" r="-121176" b="-401639"/>
                          </a:stretch>
                        </a:blipFill>
                      </a:tcPr>
                    </a:tc>
                    <a:tc>
                      <a:txBody>
                        <a:bodyPr/>
                        <a:lstStyle/>
                        <a:p>
                          <a:endParaRPr lang="zh-CN"/>
                        </a:p>
                      </a:txBody>
                      <a:tcPr>
                        <a:blipFill>
                          <a:blip r:embed="rId5"/>
                          <a:stretch>
                            <a:fillRect l="-200488" t="-308197" r="-488" b="-401639"/>
                          </a:stretch>
                        </a:blipFill>
                      </a:tcPr>
                    </a:tc>
                    <a:extLst>
                      <a:ext uri="{0D108BD9-81ED-4DB2-BD59-A6C34878D82A}">
                        <a16:rowId xmlns:a16="http://schemas.microsoft.com/office/drawing/2014/main" val="2747149142"/>
                      </a:ext>
                    </a:extLst>
                  </a:tr>
                  <a:tr h="370840">
                    <a:tc>
                      <a:txBody>
                        <a:bodyPr/>
                        <a:lstStyle/>
                        <a:p>
                          <a:pPr algn="ctr"/>
                          <a:r>
                            <a:rPr lang="en-US" altLang="zh-CN" dirty="0"/>
                            <a:t>3</a:t>
                          </a:r>
                          <a:endParaRPr lang="zh-CN" altLang="en-US" dirty="0"/>
                        </a:p>
                      </a:txBody>
                      <a:tcPr/>
                    </a:tc>
                    <a:tc>
                      <a:txBody>
                        <a:bodyPr/>
                        <a:lstStyle/>
                        <a:p>
                          <a:endParaRPr lang="zh-CN"/>
                        </a:p>
                      </a:txBody>
                      <a:tcPr>
                        <a:blipFill>
                          <a:blip r:embed="rId5"/>
                          <a:stretch>
                            <a:fillRect l="-141765" t="-408197" r="-121176" b="-301639"/>
                          </a:stretch>
                        </a:blipFill>
                      </a:tcPr>
                    </a:tc>
                    <a:tc>
                      <a:txBody>
                        <a:bodyPr/>
                        <a:lstStyle/>
                        <a:p>
                          <a:endParaRPr lang="zh-CN"/>
                        </a:p>
                      </a:txBody>
                      <a:tcPr>
                        <a:blipFill>
                          <a:blip r:embed="rId5"/>
                          <a:stretch>
                            <a:fillRect l="-200488" t="-408197" r="-488" b="-301639"/>
                          </a:stretch>
                        </a:blipFill>
                      </a:tcPr>
                    </a:tc>
                    <a:extLst>
                      <a:ext uri="{0D108BD9-81ED-4DB2-BD59-A6C34878D82A}">
                        <a16:rowId xmlns:a16="http://schemas.microsoft.com/office/drawing/2014/main" val="3435528431"/>
                      </a:ext>
                    </a:extLst>
                  </a:tr>
                  <a:tr h="370840">
                    <a:tc>
                      <a:txBody>
                        <a:bodyPr/>
                        <a:lstStyle/>
                        <a:p>
                          <a:pPr algn="ctr"/>
                          <a:r>
                            <a:rPr lang="en-US" altLang="zh-CN" dirty="0"/>
                            <a:t>4</a:t>
                          </a:r>
                          <a:endParaRPr lang="zh-CN" altLang="en-US" dirty="0"/>
                        </a:p>
                      </a:txBody>
                      <a:tcPr/>
                    </a:tc>
                    <a:tc>
                      <a:txBody>
                        <a:bodyPr/>
                        <a:lstStyle/>
                        <a:p>
                          <a:endParaRPr lang="zh-CN"/>
                        </a:p>
                      </a:txBody>
                      <a:tcPr>
                        <a:blipFill>
                          <a:blip r:embed="rId5"/>
                          <a:stretch>
                            <a:fillRect l="-141765" t="-508197" r="-121176" b="-201639"/>
                          </a:stretch>
                        </a:blipFill>
                      </a:tcPr>
                    </a:tc>
                    <a:tc>
                      <a:txBody>
                        <a:bodyPr/>
                        <a:lstStyle/>
                        <a:p>
                          <a:endParaRPr lang="zh-CN"/>
                        </a:p>
                      </a:txBody>
                      <a:tcPr>
                        <a:blipFill>
                          <a:blip r:embed="rId5"/>
                          <a:stretch>
                            <a:fillRect l="-200488" t="-508197" r="-488" b="-201639"/>
                          </a:stretch>
                        </a:blipFill>
                      </a:tcPr>
                    </a:tc>
                    <a:extLst>
                      <a:ext uri="{0D108BD9-81ED-4DB2-BD59-A6C34878D82A}">
                        <a16:rowId xmlns:a16="http://schemas.microsoft.com/office/drawing/2014/main" val="2894810957"/>
                      </a:ext>
                    </a:extLst>
                  </a:tr>
                  <a:tr h="370840">
                    <a:tc>
                      <a:txBody>
                        <a:bodyPr/>
                        <a:lstStyle/>
                        <a:p>
                          <a:pPr algn="ctr"/>
                          <a:r>
                            <a:rPr lang="en-US" altLang="zh-CN" dirty="0"/>
                            <a:t>5</a:t>
                          </a:r>
                          <a:endParaRPr lang="zh-CN" altLang="en-US" dirty="0"/>
                        </a:p>
                      </a:txBody>
                      <a:tcPr/>
                    </a:tc>
                    <a:tc>
                      <a:txBody>
                        <a:bodyPr/>
                        <a:lstStyle/>
                        <a:p>
                          <a:endParaRPr lang="zh-CN"/>
                        </a:p>
                      </a:txBody>
                      <a:tcPr>
                        <a:blipFill>
                          <a:blip r:embed="rId5"/>
                          <a:stretch>
                            <a:fillRect l="-141765" t="-608197" r="-121176" b="-101639"/>
                          </a:stretch>
                        </a:blipFill>
                      </a:tcPr>
                    </a:tc>
                    <a:tc>
                      <a:txBody>
                        <a:bodyPr/>
                        <a:lstStyle/>
                        <a:p>
                          <a:endParaRPr lang="zh-CN"/>
                        </a:p>
                      </a:txBody>
                      <a:tcPr>
                        <a:blipFill>
                          <a:blip r:embed="rId5"/>
                          <a:stretch>
                            <a:fillRect l="-200488" t="-608197" r="-488" b="-101639"/>
                          </a:stretch>
                        </a:blipFill>
                      </a:tcPr>
                    </a:tc>
                    <a:extLst>
                      <a:ext uri="{0D108BD9-81ED-4DB2-BD59-A6C34878D82A}">
                        <a16:rowId xmlns:a16="http://schemas.microsoft.com/office/drawing/2014/main" val="2949241180"/>
                      </a:ext>
                    </a:extLst>
                  </a:tr>
                  <a:tr h="370840">
                    <a:tc>
                      <a:txBody>
                        <a:bodyPr/>
                        <a:lstStyle/>
                        <a:p>
                          <a:endParaRPr lang="zh-CN"/>
                        </a:p>
                      </a:txBody>
                      <a:tcPr>
                        <a:blipFill>
                          <a:blip r:embed="rId5"/>
                          <a:stretch>
                            <a:fillRect t="-708197" r="-156017" b="-1639"/>
                          </a:stretch>
                        </a:blipFill>
                      </a:tcPr>
                    </a:tc>
                    <a:tc>
                      <a:txBody>
                        <a:bodyPr/>
                        <a:lstStyle/>
                        <a:p>
                          <a:endParaRPr lang="zh-CN"/>
                        </a:p>
                      </a:txBody>
                      <a:tcPr>
                        <a:blipFill>
                          <a:blip r:embed="rId5"/>
                          <a:stretch>
                            <a:fillRect l="-141765" t="-708197" r="-121176" b="-1639"/>
                          </a:stretch>
                        </a:blipFill>
                      </a:tcPr>
                    </a:tc>
                    <a:tc>
                      <a:txBody>
                        <a:bodyPr/>
                        <a:lstStyle/>
                        <a:p>
                          <a:endParaRPr lang="zh-CN"/>
                        </a:p>
                      </a:txBody>
                      <a:tcPr>
                        <a:blipFill>
                          <a:blip r:embed="rId5"/>
                          <a:stretch>
                            <a:fillRect l="-200488" t="-708197" r="-488" b="-1639"/>
                          </a:stretch>
                        </a:blipFill>
                      </a:tcPr>
                    </a:tc>
                    <a:extLst>
                      <a:ext uri="{0D108BD9-81ED-4DB2-BD59-A6C34878D82A}">
                        <a16:rowId xmlns:a16="http://schemas.microsoft.com/office/drawing/2014/main" val="1107123841"/>
                      </a:ext>
                    </a:extLst>
                  </a:tr>
                </a:tbl>
              </a:graphicData>
            </a:graphic>
          </p:graphicFrame>
        </mc:Fallback>
      </mc:AlternateContent>
      <p:cxnSp>
        <p:nvCxnSpPr>
          <p:cNvPr id="6" name="直接箭头连接符 5">
            <a:extLst>
              <a:ext uri="{FF2B5EF4-FFF2-40B4-BE49-F238E27FC236}">
                <a16:creationId xmlns:a16="http://schemas.microsoft.com/office/drawing/2014/main" id="{A59D4419-2D53-DB7F-C8E3-83F87A26C508}"/>
              </a:ext>
            </a:extLst>
          </p:cNvPr>
          <p:cNvCxnSpPr>
            <a:cxnSpLocks/>
          </p:cNvCxnSpPr>
          <p:nvPr/>
        </p:nvCxnSpPr>
        <p:spPr>
          <a:xfrm>
            <a:off x="5511800" y="5156200"/>
            <a:ext cx="762000" cy="0"/>
          </a:xfrm>
          <a:prstGeom prst="straightConnector1">
            <a:avLst/>
          </a:prstGeom>
          <a:ln w="19050"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12" name="灯片编号占位符 11">
            <a:extLst>
              <a:ext uri="{FF2B5EF4-FFF2-40B4-BE49-F238E27FC236}">
                <a16:creationId xmlns:a16="http://schemas.microsoft.com/office/drawing/2014/main" id="{BBF031DD-25BE-61A5-293F-B06960D462CE}"/>
              </a:ext>
            </a:extLst>
          </p:cNvPr>
          <p:cNvSpPr>
            <a:spLocks noGrp="1"/>
          </p:cNvSpPr>
          <p:nvPr>
            <p:ph type="sldNum" sz="quarter" idx="12"/>
          </p:nvPr>
        </p:nvSpPr>
        <p:spPr/>
        <p:txBody>
          <a:bodyPr/>
          <a:lstStyle/>
          <a:p>
            <a:fld id="{B0AC98E8-77B5-4E71-A497-A3DCE01E87E0}" type="slidenum">
              <a:rPr lang="zh-CN" altLang="en-US" smtClean="0"/>
              <a:t>3</a:t>
            </a:fld>
            <a:endParaRPr lang="zh-CN" altLang="en-US" dirty="0"/>
          </a:p>
        </p:txBody>
      </p:sp>
    </p:spTree>
    <p:extLst>
      <p:ext uri="{BB962C8B-B14F-4D97-AF65-F5344CB8AC3E}">
        <p14:creationId xmlns:p14="http://schemas.microsoft.com/office/powerpoint/2010/main" val="16980643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CBFC44-59F8-7370-8F50-F3AC2A798488}"/>
              </a:ext>
            </a:extLst>
          </p:cNvPr>
          <p:cNvSpPr>
            <a:spLocks noGrp="1"/>
          </p:cNvSpPr>
          <p:nvPr>
            <p:ph type="title"/>
          </p:nvPr>
        </p:nvSpPr>
        <p:spPr/>
        <p:txBody>
          <a:bodyPr/>
          <a:lstStyle/>
          <a:p>
            <a:r>
              <a:rPr lang="en-US" altLang="zh-CN" dirty="0"/>
              <a:t>Backgrounds – DP Linear Queries</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710521CF-0B1F-1E78-A5E2-65874EA64C99}"/>
                  </a:ext>
                </a:extLst>
              </p:cNvPr>
              <p:cNvSpPr>
                <a:spLocks noGrp="1"/>
              </p:cNvSpPr>
              <p:nvPr>
                <p:ph idx="1"/>
              </p:nvPr>
            </p:nvSpPr>
            <p:spPr/>
            <p:txBody>
              <a:bodyPr>
                <a:noAutofit/>
              </a:bodyPr>
              <a:lstStyle/>
              <a:p>
                <a:r>
                  <a:rPr lang="en-US" altLang="zh-CN" dirty="0"/>
                  <a:t>Linear queries: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up/>
                      <m:e>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e>
                    </m:nary>
                  </m:oMath>
                </a14:m>
                <a:endParaRPr lang="en-US" altLang="zh-CN" dirty="0"/>
              </a:p>
              <a:p>
                <a:pPr lvl="1"/>
                <a:r>
                  <a:rPr lang="en-US" altLang="zh-CN" dirty="0"/>
                  <a:t>Counting: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≡1</m:t>
                    </m:r>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oMath>
                </a14:m>
                <a:endParaRPr lang="en-US" altLang="zh-CN" dirty="0"/>
              </a:p>
              <a:p>
                <a:pPr lvl="1"/>
                <a:r>
                  <a:rPr lang="en-US" altLang="zh-CN" dirty="0"/>
                  <a:t>Mean: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𝑥</m:t>
                        </m:r>
                      </m:num>
                      <m:den>
                        <m:r>
                          <a:rPr lang="en-US" altLang="zh-CN" b="0" i="1" smtClean="0">
                            <a:latin typeface="Cambria Math" panose="02040503050406030204" pitchFamily="18" charset="0"/>
                          </a:rPr>
                          <m:t>𝑛</m:t>
                        </m:r>
                      </m:den>
                    </m:f>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up/>
                          <m:e>
                            <m:r>
                              <a:rPr lang="en-US" altLang="zh-CN" b="0" i="1" smtClean="0">
                                <a:latin typeface="Cambria Math" panose="02040503050406030204" pitchFamily="18" charset="0"/>
                              </a:rPr>
                              <m:t>𝑥</m:t>
                            </m:r>
                          </m:e>
                        </m:nary>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𝔼</m:t>
                    </m:r>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oMath>
                </a14:m>
                <a:endParaRPr lang="en-US" altLang="zh-CN" dirty="0"/>
              </a:p>
              <a:p>
                <a:pPr lvl="1"/>
                <a:r>
                  <a:rPr lang="en-US" altLang="zh-CN" dirty="0"/>
                  <a:t>Variance:	</a:t>
                </a:r>
                <a14:m>
                  <m:oMath xmlns:m="http://schemas.openxmlformats.org/officeDocument/2006/math">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𝑥</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num>
                      <m:den>
                        <m:r>
                          <a:rPr lang="en-US" altLang="zh-CN" b="0" i="1" smtClean="0">
                            <a:latin typeface="Cambria Math" panose="02040503050406030204" pitchFamily="18" charset="0"/>
                          </a:rPr>
                          <m:t>𝑛</m:t>
                        </m:r>
                      </m:den>
                    </m:f>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𝑓</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nary>
                          <m:naryPr>
                            <m:chr m:val="∑"/>
                            <m:supHide m:val="on"/>
                            <m:ctrlPr>
                              <a:rPr lang="en-US" altLang="zh-CN" b="0" i="1" smtClean="0">
                                <a:latin typeface="Cambria Math" panose="02040503050406030204" pitchFamily="18" charset="0"/>
                              </a:rPr>
                            </m:ctrlPr>
                          </m:naryPr>
                          <m:sub>
                            <m:r>
                              <m:rPr>
                                <m:brk m:alnAt="7"/>
                              </m:rPr>
                              <a:rPr lang="en-US" altLang="zh-CN" b="0" i="1" smtClean="0">
                                <a:latin typeface="Cambria Math" panose="02040503050406030204" pitchFamily="18" charset="0"/>
                              </a:rPr>
                              <m:t>𝑥</m:t>
                            </m:r>
                            <m:r>
                              <a:rPr lang="en-US" altLang="zh-CN" b="0" i="1" smtClean="0">
                                <a:latin typeface="Cambria Math" panose="02040503050406030204" pitchFamily="18" charset="0"/>
                              </a:rPr>
                              <m:t>∈</m:t>
                            </m:r>
                            <m:r>
                              <a:rPr lang="en-US" altLang="zh-CN" b="0" i="1" smtClean="0">
                                <a:latin typeface="Cambria Math" panose="02040503050406030204" pitchFamily="18" charset="0"/>
                              </a:rPr>
                              <m:t>𝐷</m:t>
                            </m:r>
                          </m:sub>
                          <m:sup/>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nary>
                      </m:num>
                      <m:den>
                        <m:r>
                          <a:rPr lang="en-US" altLang="zh-CN" b="0" i="1" smtClean="0">
                            <a:latin typeface="Cambria Math" panose="02040503050406030204" pitchFamily="18" charset="0"/>
                          </a:rPr>
                          <m:t>𝑛</m:t>
                        </m:r>
                      </m:den>
                    </m:f>
                    <m:r>
                      <a:rPr lang="en-US" altLang="zh-CN" b="0" i="1" smtClean="0">
                        <a:latin typeface="Cambria Math" panose="02040503050406030204" pitchFamily="18" charset="0"/>
                      </a:rPr>
                      <m:t>=</m:t>
                    </m:r>
                    <m:r>
                      <a:rPr lang="zh-CN" altLang="en-US" b="0" i="1" smtClean="0">
                        <a:latin typeface="Cambria Math" panose="02040503050406030204" pitchFamily="18" charset="0"/>
                      </a:rPr>
                      <m:t>𝔼</m:t>
                    </m:r>
                    <m:d>
                      <m:dPr>
                        <m:begChr m:val="["/>
                        <m:endChr m:val="]"/>
                        <m:ctrlPr>
                          <a:rPr lang="en-US" altLang="zh-CN" b="0" i="1" smtClean="0">
                            <a:latin typeface="Cambria Math" panose="02040503050406030204" pitchFamily="18" charset="0"/>
                          </a:rPr>
                        </m:ctrlPr>
                      </m:dPr>
                      <m:e>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𝑥</m:t>
                            </m:r>
                          </m:e>
                          <m:sup>
                            <m:r>
                              <a:rPr lang="en-US" altLang="zh-CN" b="0" i="1" smtClean="0">
                                <a:latin typeface="Cambria Math" panose="02040503050406030204" pitchFamily="18" charset="0"/>
                              </a:rPr>
                              <m:t>2</m:t>
                            </m:r>
                          </m:sup>
                        </m:sSup>
                      </m:e>
                    </m:d>
                  </m:oMath>
                </a14:m>
                <a:endParaRPr lang="en-US" altLang="zh-CN" dirty="0"/>
              </a:p>
              <a:p>
                <a:r>
                  <a:rPr lang="en-US" altLang="zh-CN" dirty="0"/>
                  <a:t>For </a:t>
                </a:r>
                <a:r>
                  <a:rPr lang="en-US" altLang="zh-CN" i="1" dirty="0">
                    <a:solidFill>
                      <a:srgbClr val="C00000"/>
                    </a:solidFill>
                  </a:rPr>
                  <a:t>static data</a:t>
                </a:r>
                <a:r>
                  <a:rPr lang="en-US" altLang="zh-CN" dirty="0"/>
                  <a:t>: PMW mechanism has error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𝑂</m:t>
                        </m:r>
                      </m:e>
                    </m:acc>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e>
                    </m:d>
                  </m:oMath>
                </a14:m>
                <a:endParaRPr lang="en-US" altLang="zh-CN" dirty="0"/>
              </a:p>
              <a:p>
                <a:r>
                  <a:rPr lang="en-US" altLang="zh-CN" dirty="0"/>
                  <a:t>For </a:t>
                </a:r>
                <a:r>
                  <a:rPr lang="en-US" altLang="zh-CN" i="1" dirty="0">
                    <a:solidFill>
                      <a:srgbClr val="C00000"/>
                    </a:solidFill>
                  </a:rPr>
                  <a:t>insertion-only streams</a:t>
                </a:r>
                <a:r>
                  <a:rPr lang="en-US" altLang="zh-CN" dirty="0"/>
                  <a:t>: Binary Tree mechanism has error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𝑂</m:t>
                        </m:r>
                      </m:e>
                    </m:acc>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e>
                        </m:rad>
                      </m:e>
                    </m:d>
                  </m:oMath>
                </a14:m>
                <a:endParaRPr lang="en-US" altLang="zh-CN" b="0" dirty="0"/>
              </a:p>
              <a:p>
                <a:r>
                  <a:rPr lang="en-US" altLang="zh-CN" dirty="0"/>
                  <a:t>Direct extension:</a:t>
                </a:r>
                <a:r>
                  <a:rPr lang="zh-CN" altLang="en-US" dirty="0"/>
                  <a:t> </a:t>
                </a:r>
                <a:r>
                  <a:rPr lang="en-US" altLang="zh-CN" dirty="0"/>
                  <a:t>Separate the stream into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m:rPr>
                            <m:nor/>
                          </m:rPr>
                          <a:rPr lang="en-US" altLang="zh-CN" smtClean="0"/>
                          <m:t>+</m:t>
                        </m:r>
                      </m:sup>
                    </m:sSubSup>
                  </m:oMath>
                </a14:m>
                <a:r>
                  <a:rPr lang="en-US" altLang="zh-CN" dirty="0"/>
                  <a:t> and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m:rPr>
                            <m:nor/>
                          </m:rPr>
                          <a:rPr lang="zh-CN" altLang="en-US" smtClean="0"/>
                          <m:t>−</m:t>
                        </m:r>
                      </m:sup>
                    </m:sSubSup>
                  </m:oMath>
                </a14:m>
                <a:endParaRPr lang="en-US" altLang="zh-CN" dirty="0"/>
              </a:p>
              <a:p>
                <a:pPr lvl="1"/>
                <a:r>
                  <a:rPr lang="en-US" altLang="zh-CN" dirty="0"/>
                  <a:t>Problem: The error becomes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𝑂</m:t>
                        </m:r>
                      </m:e>
                    </m:acc>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 </m:t>
                                </m:r>
                              </m:sup>
                            </m:sSubSup>
                          </m:e>
                        </m:rad>
                        <m:r>
                          <a:rPr lang="en-US" altLang="zh-CN" b="0" i="1" smtClean="0">
                            <a:latin typeface="Cambria Math" panose="02040503050406030204" pitchFamily="18" charset="0"/>
                          </a:rPr>
                          <m:t>+</m:t>
                        </m:r>
                        <m:rad>
                          <m:radPr>
                            <m:degHide m:val="on"/>
                            <m:ctrlPr>
                              <a:rPr lang="en-US" altLang="zh-CN" b="0" i="1" smtClean="0">
                                <a:latin typeface="Cambria Math" panose="02040503050406030204" pitchFamily="18" charset="0"/>
                              </a:rPr>
                            </m:ctrlPr>
                          </m:radPr>
                          <m:deg/>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up>
                                <m:r>
                                  <a:rPr lang="en-US" altLang="zh-CN" b="0" i="1" smtClean="0">
                                    <a:latin typeface="Cambria Math" panose="02040503050406030204" pitchFamily="18" charset="0"/>
                                  </a:rPr>
                                  <m:t>−</m:t>
                                </m:r>
                              </m:sup>
                            </m:sSubSup>
                          </m:e>
                        </m:rad>
                      </m:e>
                    </m:d>
                    <m:r>
                      <a:rPr lang="en-US" altLang="zh-CN" b="0" i="1" smtClean="0">
                        <a:latin typeface="Cambria Math" panose="02040503050406030204" pitchFamily="18" charset="0"/>
                      </a:rPr>
                      <m:t>=</m:t>
                    </m:r>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𝑂</m:t>
                        </m:r>
                      </m:e>
                    </m:acc>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e>
                        </m:rad>
                      </m:e>
                    </m:d>
                  </m:oMath>
                </a14:m>
                <a:endParaRPr lang="en-US" altLang="zh-CN" dirty="0"/>
              </a:p>
              <a:p>
                <a:pPr lvl="1"/>
                <a:r>
                  <a:rPr lang="en-US" altLang="zh-CN" dirty="0"/>
                  <a:t>Our target is </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𝑂</m:t>
                        </m:r>
                      </m:e>
                    </m:acc>
                    <m:d>
                      <m:dPr>
                        <m:ctrlPr>
                          <a:rPr lang="en-US" altLang="zh-CN" b="0" i="1" smtClean="0">
                            <a:latin typeface="Cambria Math" panose="02040503050406030204" pitchFamily="18" charset="0"/>
                          </a:rPr>
                        </m:ctrlPr>
                      </m:dPr>
                      <m:e>
                        <m:rad>
                          <m:radPr>
                            <m:degHide m:val="on"/>
                            <m:ctrlPr>
                              <a:rPr lang="en-US" altLang="zh-CN" b="0" i="1" smtClean="0">
                                <a:latin typeface="Cambria Math" panose="02040503050406030204" pitchFamily="18" charset="0"/>
                              </a:rPr>
                            </m:ctrlPr>
                          </m:radPr>
                          <m:deg/>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𝑡</m:t>
                                </m:r>
                              </m:sub>
                            </m:sSub>
                          </m:e>
                        </m:rad>
                      </m:e>
                    </m:d>
                  </m:oMath>
                </a14:m>
                <a:endParaRPr lang="en-US" altLang="zh-CN" dirty="0"/>
              </a:p>
              <a:p>
                <a:pPr lvl="1"/>
                <a:endParaRPr lang="zh-CN" altLang="en-US" dirty="0"/>
              </a:p>
            </p:txBody>
          </p:sp>
        </mc:Choice>
        <mc:Fallback>
          <p:sp>
            <p:nvSpPr>
              <p:cNvPr id="3" name="内容占位符 2">
                <a:extLst>
                  <a:ext uri="{FF2B5EF4-FFF2-40B4-BE49-F238E27FC236}">
                    <a16:creationId xmlns:a16="http://schemas.microsoft.com/office/drawing/2014/main" id="{710521CF-0B1F-1E78-A5E2-65874EA64C99}"/>
                  </a:ext>
                </a:extLst>
              </p:cNvPr>
              <p:cNvSpPr>
                <a:spLocks noGrp="1" noRot="1" noChangeAspect="1" noMove="1" noResize="1" noEditPoints="1" noAdjustHandles="1" noChangeArrowheads="1" noChangeShapeType="1" noTextEdit="1"/>
              </p:cNvSpPr>
              <p:nvPr>
                <p:ph idx="1"/>
              </p:nvPr>
            </p:nvSpPr>
            <p:spPr>
              <a:blipFill>
                <a:blip r:embed="rId3"/>
                <a:stretch>
                  <a:fillRect l="-1043" t="-2228" b="-2752"/>
                </a:stretch>
              </a:blipFill>
            </p:spPr>
            <p:txBody>
              <a:bodyPr/>
              <a:lstStyle/>
              <a:p>
                <a:r>
                  <a:rPr lang="zh-CN" altLang="en-US">
                    <a:noFill/>
                  </a:rPr>
                  <a:t> </a:t>
                </a:r>
              </a:p>
            </p:txBody>
          </p:sp>
        </mc:Fallback>
      </mc:AlternateContent>
      <p:sp>
        <p:nvSpPr>
          <p:cNvPr id="8" name="灯片编号占位符 7">
            <a:extLst>
              <a:ext uri="{FF2B5EF4-FFF2-40B4-BE49-F238E27FC236}">
                <a16:creationId xmlns:a16="http://schemas.microsoft.com/office/drawing/2014/main" id="{A28F2A40-F3FE-D019-8186-D25415D31D4C}"/>
              </a:ext>
            </a:extLst>
          </p:cNvPr>
          <p:cNvSpPr>
            <a:spLocks noGrp="1"/>
          </p:cNvSpPr>
          <p:nvPr>
            <p:ph type="sldNum" sz="quarter" idx="12"/>
          </p:nvPr>
        </p:nvSpPr>
        <p:spPr/>
        <p:txBody>
          <a:bodyPr/>
          <a:lstStyle/>
          <a:p>
            <a:fld id="{B0AC98E8-77B5-4E71-A497-A3DCE01E87E0}" type="slidenum">
              <a:rPr lang="zh-CN" altLang="en-US" smtClean="0"/>
              <a:t>4</a:t>
            </a:fld>
            <a:endParaRPr lang="zh-CN" altLang="en-US" dirty="0"/>
          </a:p>
        </p:txBody>
      </p:sp>
    </p:spTree>
    <p:extLst>
      <p:ext uri="{BB962C8B-B14F-4D97-AF65-F5344CB8AC3E}">
        <p14:creationId xmlns:p14="http://schemas.microsoft.com/office/powerpoint/2010/main" val="24213243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B2D97-3BB2-1B1A-4420-67D36CEA39EE}"/>
              </a:ext>
            </a:extLst>
          </p:cNvPr>
          <p:cNvSpPr>
            <a:spLocks noGrp="1"/>
          </p:cNvSpPr>
          <p:nvPr>
            <p:ph type="title"/>
          </p:nvPr>
        </p:nvSpPr>
        <p:spPr/>
        <p:txBody>
          <a:bodyPr/>
          <a:lstStyle/>
          <a:p>
            <a:r>
              <a:rPr lang="en-US" altLang="zh-CN" dirty="0"/>
              <a:t>Interval Tree for Stabbing Queries</a:t>
            </a:r>
            <a:endParaRPr lang="zh-CN" altLang="en-US" dirty="0"/>
          </a:p>
        </p:txBody>
      </p:sp>
      <p:sp>
        <p:nvSpPr>
          <p:cNvPr id="3" name="内容占位符 2">
            <a:extLst>
              <a:ext uri="{FF2B5EF4-FFF2-40B4-BE49-F238E27FC236}">
                <a16:creationId xmlns:a16="http://schemas.microsoft.com/office/drawing/2014/main" id="{FDC923F3-5F3A-0D77-B60E-05FAE95A30E6}"/>
              </a:ext>
            </a:extLst>
          </p:cNvPr>
          <p:cNvSpPr>
            <a:spLocks noGrp="1"/>
          </p:cNvSpPr>
          <p:nvPr>
            <p:ph idx="1"/>
          </p:nvPr>
        </p:nvSpPr>
        <p:spPr/>
        <p:txBody>
          <a:bodyPr/>
          <a:lstStyle/>
          <a:p>
            <a:r>
              <a:rPr lang="en-US" altLang="zh-CN" dirty="0"/>
              <a:t>Each (insertion,</a:t>
            </a:r>
            <a:r>
              <a:rPr lang="zh-CN" altLang="en-US" dirty="0"/>
              <a:t> </a:t>
            </a:r>
            <a:r>
              <a:rPr lang="en-US" altLang="zh-CN" dirty="0"/>
              <a:t>deletion) of an item can be considered an interval.</a:t>
            </a:r>
          </a:p>
        </p:txBody>
      </p:sp>
      <p:sp>
        <p:nvSpPr>
          <p:cNvPr id="4" name="灯片编号占位符 3">
            <a:extLst>
              <a:ext uri="{FF2B5EF4-FFF2-40B4-BE49-F238E27FC236}">
                <a16:creationId xmlns:a16="http://schemas.microsoft.com/office/drawing/2014/main" id="{CE108E02-A547-194A-7646-9B4E1734F527}"/>
              </a:ext>
            </a:extLst>
          </p:cNvPr>
          <p:cNvSpPr>
            <a:spLocks noGrp="1"/>
          </p:cNvSpPr>
          <p:nvPr>
            <p:ph type="sldNum" sz="quarter" idx="12"/>
          </p:nvPr>
        </p:nvSpPr>
        <p:spPr/>
        <p:txBody>
          <a:bodyPr/>
          <a:lstStyle/>
          <a:p>
            <a:fld id="{B0AC98E8-77B5-4E71-A497-A3DCE01E87E0}" type="slidenum">
              <a:rPr lang="zh-CN" altLang="en-US" smtClean="0"/>
              <a:t>5</a:t>
            </a:fld>
            <a:endParaRPr lang="zh-CN" altLang="en-US" dirty="0"/>
          </a:p>
        </p:txBody>
      </p:sp>
      <p:grpSp>
        <p:nvGrpSpPr>
          <p:cNvPr id="134" name="组合 133">
            <a:extLst>
              <a:ext uri="{FF2B5EF4-FFF2-40B4-BE49-F238E27FC236}">
                <a16:creationId xmlns:a16="http://schemas.microsoft.com/office/drawing/2014/main" id="{2A265784-0CF9-466F-B1FC-7F2502C9D792}"/>
              </a:ext>
            </a:extLst>
          </p:cNvPr>
          <p:cNvGrpSpPr/>
          <p:nvPr/>
        </p:nvGrpSpPr>
        <p:grpSpPr>
          <a:xfrm>
            <a:off x="2002255" y="2351730"/>
            <a:ext cx="8187490" cy="3109486"/>
            <a:chOff x="1648326" y="2427930"/>
            <a:chExt cx="8187490" cy="3109486"/>
          </a:xfrm>
        </p:grpSpPr>
        <p:sp>
          <p:nvSpPr>
            <p:cNvPr id="98" name="椭圆 97">
              <a:extLst>
                <a:ext uri="{FF2B5EF4-FFF2-40B4-BE49-F238E27FC236}">
                  <a16:creationId xmlns:a16="http://schemas.microsoft.com/office/drawing/2014/main" id="{B39E7E1A-4986-4C78-FD93-74CB9ED6FE00}"/>
                </a:ext>
              </a:extLst>
            </p:cNvPr>
            <p:cNvSpPr/>
            <p:nvPr/>
          </p:nvSpPr>
          <p:spPr>
            <a:xfrm>
              <a:off x="1648326"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9" name="椭圆 98">
              <a:extLst>
                <a:ext uri="{FF2B5EF4-FFF2-40B4-BE49-F238E27FC236}">
                  <a16:creationId xmlns:a16="http://schemas.microsoft.com/office/drawing/2014/main" id="{508D6666-56D2-0CEC-D734-A13C86083F8F}"/>
                </a:ext>
              </a:extLst>
            </p:cNvPr>
            <p:cNvSpPr/>
            <p:nvPr/>
          </p:nvSpPr>
          <p:spPr>
            <a:xfrm>
              <a:off x="2548689" y="4018544"/>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0" name="椭圆 99">
              <a:extLst>
                <a:ext uri="{FF2B5EF4-FFF2-40B4-BE49-F238E27FC236}">
                  <a16:creationId xmlns:a16="http://schemas.microsoft.com/office/drawing/2014/main" id="{5819231B-AE54-5F02-7746-A1134B2835FE}"/>
                </a:ext>
              </a:extLst>
            </p:cNvPr>
            <p:cNvSpPr/>
            <p:nvPr/>
          </p:nvSpPr>
          <p:spPr>
            <a:xfrm>
              <a:off x="3449052"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1" name="椭圆 100">
              <a:extLst>
                <a:ext uri="{FF2B5EF4-FFF2-40B4-BE49-F238E27FC236}">
                  <a16:creationId xmlns:a16="http://schemas.microsoft.com/office/drawing/2014/main" id="{4C05CB63-A2B0-929C-A2D4-289CCD482286}"/>
                </a:ext>
              </a:extLst>
            </p:cNvPr>
            <p:cNvSpPr/>
            <p:nvPr/>
          </p:nvSpPr>
          <p:spPr>
            <a:xfrm>
              <a:off x="4349415" y="3140021"/>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02" name="椭圆 101">
              <a:extLst>
                <a:ext uri="{FF2B5EF4-FFF2-40B4-BE49-F238E27FC236}">
                  <a16:creationId xmlns:a16="http://schemas.microsoft.com/office/drawing/2014/main" id="{05615391-2D43-4284-34C5-0AEDB035D200}"/>
                </a:ext>
              </a:extLst>
            </p:cNvPr>
            <p:cNvSpPr/>
            <p:nvPr/>
          </p:nvSpPr>
          <p:spPr>
            <a:xfrm>
              <a:off x="5249778"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3" name="椭圆 102">
              <a:extLst>
                <a:ext uri="{FF2B5EF4-FFF2-40B4-BE49-F238E27FC236}">
                  <a16:creationId xmlns:a16="http://schemas.microsoft.com/office/drawing/2014/main" id="{22CBA9EE-B3B0-F267-87C1-EAA55EEB0675}"/>
                </a:ext>
              </a:extLst>
            </p:cNvPr>
            <p:cNvSpPr/>
            <p:nvPr/>
          </p:nvSpPr>
          <p:spPr>
            <a:xfrm>
              <a:off x="6150141" y="4018544"/>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04" name="椭圆 103">
              <a:extLst>
                <a:ext uri="{FF2B5EF4-FFF2-40B4-BE49-F238E27FC236}">
                  <a16:creationId xmlns:a16="http://schemas.microsoft.com/office/drawing/2014/main" id="{3285BC62-84FE-5B71-A6B9-64C545474DFB}"/>
                </a:ext>
              </a:extLst>
            </p:cNvPr>
            <p:cNvSpPr/>
            <p:nvPr/>
          </p:nvSpPr>
          <p:spPr>
            <a:xfrm>
              <a:off x="7050504"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05" name="椭圆 104">
              <a:extLst>
                <a:ext uri="{FF2B5EF4-FFF2-40B4-BE49-F238E27FC236}">
                  <a16:creationId xmlns:a16="http://schemas.microsoft.com/office/drawing/2014/main" id="{F37F183B-72E3-B762-5356-19DDFEB74521}"/>
                </a:ext>
              </a:extLst>
            </p:cNvPr>
            <p:cNvSpPr/>
            <p:nvPr/>
          </p:nvSpPr>
          <p:spPr>
            <a:xfrm>
              <a:off x="7950867" y="2506127"/>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cxnSp>
          <p:nvCxnSpPr>
            <p:cNvPr id="107" name="直接连接符 106">
              <a:extLst>
                <a:ext uri="{FF2B5EF4-FFF2-40B4-BE49-F238E27FC236}">
                  <a16:creationId xmlns:a16="http://schemas.microsoft.com/office/drawing/2014/main" id="{AF728314-EB16-AB8A-56F2-76A384D07644}"/>
                </a:ext>
              </a:extLst>
            </p:cNvPr>
            <p:cNvCxnSpPr>
              <a:stCxn id="98" idx="0"/>
              <a:endCxn id="99" idx="3"/>
            </p:cNvCxnSpPr>
            <p:nvPr/>
          </p:nvCxnSpPr>
          <p:spPr>
            <a:xfrm flipV="1">
              <a:off x="1946108" y="4526889"/>
              <a:ext cx="689799"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直接连接符 107">
              <a:extLst>
                <a:ext uri="{FF2B5EF4-FFF2-40B4-BE49-F238E27FC236}">
                  <a16:creationId xmlns:a16="http://schemas.microsoft.com/office/drawing/2014/main" id="{7560A370-D39D-B4C2-FB30-5FEB76DE258C}"/>
                </a:ext>
              </a:extLst>
            </p:cNvPr>
            <p:cNvCxnSpPr>
              <a:cxnSpLocks/>
              <a:stCxn id="100" idx="0"/>
              <a:endCxn id="99" idx="5"/>
            </p:cNvCxnSpPr>
            <p:nvPr/>
          </p:nvCxnSpPr>
          <p:spPr>
            <a:xfrm flipH="1" flipV="1">
              <a:off x="3057034" y="4526889"/>
              <a:ext cx="689800"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直接连接符 110">
              <a:extLst>
                <a:ext uri="{FF2B5EF4-FFF2-40B4-BE49-F238E27FC236}">
                  <a16:creationId xmlns:a16="http://schemas.microsoft.com/office/drawing/2014/main" id="{A3C33E8F-D64A-A9B6-2AC7-D0B58EF3899F}"/>
                </a:ext>
              </a:extLst>
            </p:cNvPr>
            <p:cNvCxnSpPr>
              <a:cxnSpLocks/>
              <a:stCxn id="99" idx="7"/>
              <a:endCxn id="101" idx="3"/>
            </p:cNvCxnSpPr>
            <p:nvPr/>
          </p:nvCxnSpPr>
          <p:spPr>
            <a:xfrm flipV="1">
              <a:off x="3057034" y="3648366"/>
              <a:ext cx="1379599" cy="4573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直接连接符 113">
              <a:extLst>
                <a:ext uri="{FF2B5EF4-FFF2-40B4-BE49-F238E27FC236}">
                  <a16:creationId xmlns:a16="http://schemas.microsoft.com/office/drawing/2014/main" id="{3F94CC05-B3A8-1D63-3FB4-BAD899817802}"/>
                </a:ext>
              </a:extLst>
            </p:cNvPr>
            <p:cNvCxnSpPr>
              <a:cxnSpLocks/>
              <a:stCxn id="103" idx="1"/>
              <a:endCxn id="101" idx="5"/>
            </p:cNvCxnSpPr>
            <p:nvPr/>
          </p:nvCxnSpPr>
          <p:spPr>
            <a:xfrm flipH="1" flipV="1">
              <a:off x="4857760" y="3648366"/>
              <a:ext cx="1379599" cy="4573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C8882883-A5CC-2BDA-D2DA-26979F243034}"/>
                </a:ext>
              </a:extLst>
            </p:cNvPr>
            <p:cNvCxnSpPr>
              <a:cxnSpLocks/>
              <a:stCxn id="102" idx="0"/>
              <a:endCxn id="103" idx="3"/>
            </p:cNvCxnSpPr>
            <p:nvPr/>
          </p:nvCxnSpPr>
          <p:spPr>
            <a:xfrm flipV="1">
              <a:off x="5547560" y="4526889"/>
              <a:ext cx="689799"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D0CFF428-ADE2-81FB-8255-1316648B14B7}"/>
                </a:ext>
              </a:extLst>
            </p:cNvPr>
            <p:cNvCxnSpPr>
              <a:cxnSpLocks/>
              <a:stCxn id="104" idx="0"/>
              <a:endCxn id="103" idx="5"/>
            </p:cNvCxnSpPr>
            <p:nvPr/>
          </p:nvCxnSpPr>
          <p:spPr>
            <a:xfrm flipH="1" flipV="1">
              <a:off x="6658486" y="4526889"/>
              <a:ext cx="689800"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AD8D67C5-24B9-88FB-F94A-8A64F61A911D}"/>
                </a:ext>
              </a:extLst>
            </p:cNvPr>
            <p:cNvCxnSpPr>
              <a:cxnSpLocks/>
              <a:stCxn id="101" idx="7"/>
              <a:endCxn id="105" idx="2"/>
            </p:cNvCxnSpPr>
            <p:nvPr/>
          </p:nvCxnSpPr>
          <p:spPr>
            <a:xfrm flipV="1">
              <a:off x="4857760" y="2803909"/>
              <a:ext cx="3093107" cy="4233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直接连接符 126">
              <a:extLst>
                <a:ext uri="{FF2B5EF4-FFF2-40B4-BE49-F238E27FC236}">
                  <a16:creationId xmlns:a16="http://schemas.microsoft.com/office/drawing/2014/main" id="{87BEB23D-1555-5054-EB67-BFA06F512470}"/>
                </a:ext>
              </a:extLst>
            </p:cNvPr>
            <p:cNvCxnSpPr>
              <a:cxnSpLocks/>
              <a:endCxn id="105" idx="6"/>
            </p:cNvCxnSpPr>
            <p:nvPr/>
          </p:nvCxnSpPr>
          <p:spPr>
            <a:xfrm flipH="1" flipV="1">
              <a:off x="8546430" y="2803909"/>
              <a:ext cx="1289386" cy="1473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直接连接符 129">
              <a:extLst>
                <a:ext uri="{FF2B5EF4-FFF2-40B4-BE49-F238E27FC236}">
                  <a16:creationId xmlns:a16="http://schemas.microsoft.com/office/drawing/2014/main" id="{9CD6FBA5-E97B-F655-4C42-B1EBBEAA2C7B}"/>
                </a:ext>
              </a:extLst>
            </p:cNvPr>
            <p:cNvCxnSpPr>
              <a:cxnSpLocks/>
              <a:endCxn id="105" idx="7"/>
            </p:cNvCxnSpPr>
            <p:nvPr/>
          </p:nvCxnSpPr>
          <p:spPr>
            <a:xfrm flipH="1">
              <a:off x="8459212" y="2427930"/>
              <a:ext cx="1316446" cy="16541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4" name="组合 143">
            <a:extLst>
              <a:ext uri="{FF2B5EF4-FFF2-40B4-BE49-F238E27FC236}">
                <a16:creationId xmlns:a16="http://schemas.microsoft.com/office/drawing/2014/main" id="{10937422-4AFF-6AB3-0709-178BF92F50AC}"/>
              </a:ext>
            </a:extLst>
          </p:cNvPr>
          <p:cNvGrpSpPr/>
          <p:nvPr/>
        </p:nvGrpSpPr>
        <p:grpSpPr>
          <a:xfrm>
            <a:off x="2264720" y="5849016"/>
            <a:ext cx="6373172" cy="70632"/>
            <a:chOff x="2264720" y="5645816"/>
            <a:chExt cx="6373172" cy="70632"/>
          </a:xfrm>
        </p:grpSpPr>
        <p:cxnSp>
          <p:nvCxnSpPr>
            <p:cNvPr id="136" name="直接连接符 135">
              <a:extLst>
                <a:ext uri="{FF2B5EF4-FFF2-40B4-BE49-F238E27FC236}">
                  <a16:creationId xmlns:a16="http://schemas.microsoft.com/office/drawing/2014/main" id="{5131E809-56D0-29B5-7E7F-C4706892C1AB}"/>
                </a:ext>
              </a:extLst>
            </p:cNvPr>
            <p:cNvCxnSpPr>
              <a:cxnSpLocks/>
              <a:stCxn id="137" idx="6"/>
              <a:endCxn id="139" idx="2"/>
            </p:cNvCxnSpPr>
            <p:nvPr/>
          </p:nvCxnSpPr>
          <p:spPr>
            <a:xfrm flipV="1">
              <a:off x="2335351" y="5681132"/>
              <a:ext cx="6231910"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椭圆 136">
              <a:extLst>
                <a:ext uri="{FF2B5EF4-FFF2-40B4-BE49-F238E27FC236}">
                  <a16:creationId xmlns:a16="http://schemas.microsoft.com/office/drawing/2014/main" id="{1B6AD622-4F2F-7499-192E-8898CE667E7D}"/>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7C9EF922-C759-CFD8-489B-2F6D50AA05B4}"/>
                </a:ext>
              </a:extLst>
            </p:cNvPr>
            <p:cNvSpPr/>
            <p:nvPr/>
          </p:nvSpPr>
          <p:spPr>
            <a:xfrm>
              <a:off x="8567261" y="5645816"/>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43" name="文本框 142">
                <a:extLst>
                  <a:ext uri="{FF2B5EF4-FFF2-40B4-BE49-F238E27FC236}">
                    <a16:creationId xmlns:a16="http://schemas.microsoft.com/office/drawing/2014/main" id="{77412E72-3994-3C1E-BF72-939E1ACEB373}"/>
                  </a:ext>
                </a:extLst>
              </p:cNvPr>
              <p:cNvSpPr txBox="1"/>
              <p:nvPr/>
            </p:nvSpPr>
            <p:spPr>
              <a:xfrm>
                <a:off x="4876539" y="5537200"/>
                <a:ext cx="37625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p:sp>
            <p:nvSpPr>
              <p:cNvPr id="143" name="文本框 142">
                <a:extLst>
                  <a:ext uri="{FF2B5EF4-FFF2-40B4-BE49-F238E27FC236}">
                    <a16:creationId xmlns:a16="http://schemas.microsoft.com/office/drawing/2014/main" id="{77412E72-3994-3C1E-BF72-939E1ACEB373}"/>
                  </a:ext>
                </a:extLst>
              </p:cNvPr>
              <p:cNvSpPr txBox="1">
                <a:spLocks noRot="1" noChangeAspect="1" noMove="1" noResize="1" noEditPoints="1" noAdjustHandles="1" noChangeArrowheads="1" noChangeShapeType="1" noTextEdit="1"/>
              </p:cNvSpPr>
              <p:nvPr/>
            </p:nvSpPr>
            <p:spPr>
              <a:xfrm>
                <a:off x="4876539" y="5537200"/>
                <a:ext cx="376257" cy="369332"/>
              </a:xfrm>
              <a:prstGeom prst="rect">
                <a:avLst/>
              </a:prstGeom>
              <a:blipFill>
                <a:blip r:embed="rId3"/>
                <a:stretch>
                  <a:fillRect/>
                </a:stretch>
              </a:blipFill>
            </p:spPr>
            <p:txBody>
              <a:bodyPr/>
              <a:lstStyle/>
              <a:p>
                <a:r>
                  <a:rPr lang="zh-CN" altLang="en-US">
                    <a:noFill/>
                  </a:rPr>
                  <a:t> </a:t>
                </a:r>
              </a:p>
            </p:txBody>
          </p:sp>
        </mc:Fallback>
      </mc:AlternateContent>
      <p:grpSp>
        <p:nvGrpSpPr>
          <p:cNvPr id="145" name="组合 144">
            <a:extLst>
              <a:ext uri="{FF2B5EF4-FFF2-40B4-BE49-F238E27FC236}">
                <a16:creationId xmlns:a16="http://schemas.microsoft.com/office/drawing/2014/main" id="{6930B1A6-7CC5-9550-96BB-87CBAF18A531}"/>
              </a:ext>
            </a:extLst>
          </p:cNvPr>
          <p:cNvGrpSpPr/>
          <p:nvPr/>
        </p:nvGrpSpPr>
        <p:grpSpPr>
          <a:xfrm>
            <a:off x="3197280" y="6172560"/>
            <a:ext cx="2739523" cy="81744"/>
            <a:chOff x="2264720" y="5645817"/>
            <a:chExt cx="2739523" cy="81744"/>
          </a:xfrm>
        </p:grpSpPr>
        <p:cxnSp>
          <p:nvCxnSpPr>
            <p:cNvPr id="146" name="直接连接符 145">
              <a:extLst>
                <a:ext uri="{FF2B5EF4-FFF2-40B4-BE49-F238E27FC236}">
                  <a16:creationId xmlns:a16="http://schemas.microsoft.com/office/drawing/2014/main" id="{B615FD59-B917-CE8E-44D9-885918DF5917}"/>
                </a:ext>
              </a:extLst>
            </p:cNvPr>
            <p:cNvCxnSpPr>
              <a:cxnSpLocks/>
              <a:stCxn id="147" idx="6"/>
            </p:cNvCxnSpPr>
            <p:nvPr/>
          </p:nvCxnSpPr>
          <p:spPr>
            <a:xfrm>
              <a:off x="2335351" y="5681133"/>
              <a:ext cx="263357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7" name="椭圆 146">
              <a:extLst>
                <a:ext uri="{FF2B5EF4-FFF2-40B4-BE49-F238E27FC236}">
                  <a16:creationId xmlns:a16="http://schemas.microsoft.com/office/drawing/2014/main" id="{7B9B1D02-FF65-DB18-9785-CE32F38AA836}"/>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DFF99A7C-3386-EBF4-2660-B853486D4426}"/>
                </a:ext>
              </a:extLst>
            </p:cNvPr>
            <p:cNvSpPr/>
            <p:nvPr/>
          </p:nvSpPr>
          <p:spPr>
            <a:xfrm>
              <a:off x="4933612" y="5656930"/>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50" name="文本框 149">
                <a:extLst>
                  <a:ext uri="{FF2B5EF4-FFF2-40B4-BE49-F238E27FC236}">
                    <a16:creationId xmlns:a16="http://schemas.microsoft.com/office/drawing/2014/main" id="{D92DC2EC-48FC-F928-7545-C0A200D2A125}"/>
                  </a:ext>
                </a:extLst>
              </p:cNvPr>
              <p:cNvSpPr txBox="1"/>
              <p:nvPr/>
            </p:nvSpPr>
            <p:spPr>
              <a:xfrm>
                <a:off x="4327087" y="5878808"/>
                <a:ext cx="37247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p:sp>
            <p:nvSpPr>
              <p:cNvPr id="150" name="文本框 149">
                <a:extLst>
                  <a:ext uri="{FF2B5EF4-FFF2-40B4-BE49-F238E27FC236}">
                    <a16:creationId xmlns:a16="http://schemas.microsoft.com/office/drawing/2014/main" id="{D92DC2EC-48FC-F928-7545-C0A200D2A125}"/>
                  </a:ext>
                </a:extLst>
              </p:cNvPr>
              <p:cNvSpPr txBox="1">
                <a:spLocks noRot="1" noChangeAspect="1" noMove="1" noResize="1" noEditPoints="1" noAdjustHandles="1" noChangeArrowheads="1" noChangeShapeType="1" noTextEdit="1"/>
              </p:cNvSpPr>
              <p:nvPr/>
            </p:nvSpPr>
            <p:spPr>
              <a:xfrm>
                <a:off x="4327087" y="5878808"/>
                <a:ext cx="37247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5" name="文本框 154">
                <a:extLst>
                  <a:ext uri="{FF2B5EF4-FFF2-40B4-BE49-F238E27FC236}">
                    <a16:creationId xmlns:a16="http://schemas.microsoft.com/office/drawing/2014/main" id="{D82A13C8-0D94-B2BF-90DA-0FF0A2B9CE81}"/>
                  </a:ext>
                </a:extLst>
              </p:cNvPr>
              <p:cNvSpPr txBox="1"/>
              <p:nvPr/>
            </p:nvSpPr>
            <p:spPr>
              <a:xfrm>
                <a:off x="8026209" y="5878808"/>
                <a:ext cx="3827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zh-CN" altLang="en-US" dirty="0"/>
              </a:p>
            </p:txBody>
          </p:sp>
        </mc:Choice>
        <mc:Fallback>
          <p:sp>
            <p:nvSpPr>
              <p:cNvPr id="155" name="文本框 154">
                <a:extLst>
                  <a:ext uri="{FF2B5EF4-FFF2-40B4-BE49-F238E27FC236}">
                    <a16:creationId xmlns:a16="http://schemas.microsoft.com/office/drawing/2014/main" id="{D82A13C8-0D94-B2BF-90DA-0FF0A2B9CE81}"/>
                  </a:ext>
                </a:extLst>
              </p:cNvPr>
              <p:cNvSpPr txBox="1">
                <a:spLocks noRot="1" noChangeAspect="1" noMove="1" noResize="1" noEditPoints="1" noAdjustHandles="1" noChangeArrowheads="1" noChangeShapeType="1" noTextEdit="1"/>
              </p:cNvSpPr>
              <p:nvPr/>
            </p:nvSpPr>
            <p:spPr>
              <a:xfrm>
                <a:off x="8026209" y="5878808"/>
                <a:ext cx="382732" cy="369332"/>
              </a:xfrm>
              <a:prstGeom prst="rect">
                <a:avLst/>
              </a:prstGeom>
              <a:blipFill>
                <a:blip r:embed="rId5"/>
                <a:stretch>
                  <a:fillRect/>
                </a:stretch>
              </a:blipFill>
            </p:spPr>
            <p:txBody>
              <a:bodyPr/>
              <a:lstStyle/>
              <a:p>
                <a:r>
                  <a:rPr lang="zh-CN" altLang="en-US">
                    <a:noFill/>
                  </a:rPr>
                  <a:t> </a:t>
                </a:r>
              </a:p>
            </p:txBody>
          </p:sp>
        </mc:Fallback>
      </mc:AlternateContent>
      <p:grpSp>
        <p:nvGrpSpPr>
          <p:cNvPr id="156" name="组合 155">
            <a:extLst>
              <a:ext uri="{FF2B5EF4-FFF2-40B4-BE49-F238E27FC236}">
                <a16:creationId xmlns:a16="http://schemas.microsoft.com/office/drawing/2014/main" id="{A71B7DDB-4012-1A6E-A5EC-80FF2F88FA30}"/>
              </a:ext>
            </a:extLst>
          </p:cNvPr>
          <p:cNvGrpSpPr/>
          <p:nvPr/>
        </p:nvGrpSpPr>
        <p:grpSpPr>
          <a:xfrm>
            <a:off x="4100762" y="6506382"/>
            <a:ext cx="3636767" cy="71464"/>
            <a:chOff x="2264720" y="5644984"/>
            <a:chExt cx="3636767" cy="71464"/>
          </a:xfrm>
        </p:grpSpPr>
        <p:cxnSp>
          <p:nvCxnSpPr>
            <p:cNvPr id="157" name="直接连接符 156">
              <a:extLst>
                <a:ext uri="{FF2B5EF4-FFF2-40B4-BE49-F238E27FC236}">
                  <a16:creationId xmlns:a16="http://schemas.microsoft.com/office/drawing/2014/main" id="{DD70C847-1A32-1602-10BE-E05C8D776844}"/>
                </a:ext>
              </a:extLst>
            </p:cNvPr>
            <p:cNvCxnSpPr>
              <a:cxnSpLocks/>
              <a:stCxn id="158" idx="6"/>
              <a:endCxn id="159" idx="2"/>
            </p:cNvCxnSpPr>
            <p:nvPr/>
          </p:nvCxnSpPr>
          <p:spPr>
            <a:xfrm flipV="1">
              <a:off x="2335351" y="5680300"/>
              <a:ext cx="3495505" cy="8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8" name="椭圆 157">
              <a:extLst>
                <a:ext uri="{FF2B5EF4-FFF2-40B4-BE49-F238E27FC236}">
                  <a16:creationId xmlns:a16="http://schemas.microsoft.com/office/drawing/2014/main" id="{1B0B5E6A-0D50-5B27-88A3-08D804B51DAB}"/>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3EF0CBD6-2A09-12A2-354F-DDB0B5519CDB}"/>
                </a:ext>
              </a:extLst>
            </p:cNvPr>
            <p:cNvSpPr/>
            <p:nvPr/>
          </p:nvSpPr>
          <p:spPr>
            <a:xfrm>
              <a:off x="5830856" y="5644984"/>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60" name="文本框 159">
                <a:extLst>
                  <a:ext uri="{FF2B5EF4-FFF2-40B4-BE49-F238E27FC236}">
                    <a16:creationId xmlns:a16="http://schemas.microsoft.com/office/drawing/2014/main" id="{D42D929F-7D0B-D326-1D5E-9EDDDA8DD7FA}"/>
                  </a:ext>
                </a:extLst>
              </p:cNvPr>
              <p:cNvSpPr txBox="1"/>
              <p:nvPr/>
            </p:nvSpPr>
            <p:spPr>
              <a:xfrm>
                <a:off x="5746969" y="6219700"/>
                <a:ext cx="3554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oMath>
                  </m:oMathPara>
                </a14:m>
                <a:endParaRPr lang="zh-CN" altLang="en-US" dirty="0"/>
              </a:p>
            </p:txBody>
          </p:sp>
        </mc:Choice>
        <mc:Fallback>
          <p:sp>
            <p:nvSpPr>
              <p:cNvPr id="160" name="文本框 159">
                <a:extLst>
                  <a:ext uri="{FF2B5EF4-FFF2-40B4-BE49-F238E27FC236}">
                    <a16:creationId xmlns:a16="http://schemas.microsoft.com/office/drawing/2014/main" id="{D42D929F-7D0B-D326-1D5E-9EDDDA8DD7FA}"/>
                  </a:ext>
                </a:extLst>
              </p:cNvPr>
              <p:cNvSpPr txBox="1">
                <a:spLocks noRot="1" noChangeAspect="1" noMove="1" noResize="1" noEditPoints="1" noAdjustHandles="1" noChangeArrowheads="1" noChangeShapeType="1" noTextEdit="1"/>
              </p:cNvSpPr>
              <p:nvPr/>
            </p:nvSpPr>
            <p:spPr>
              <a:xfrm>
                <a:off x="5746969" y="6219700"/>
                <a:ext cx="355482"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本框 162">
                <a:extLst>
                  <a:ext uri="{FF2B5EF4-FFF2-40B4-BE49-F238E27FC236}">
                    <a16:creationId xmlns:a16="http://schemas.microsoft.com/office/drawing/2014/main" id="{C355F747-6EB8-8643-3A85-562D04AAB7D2}"/>
                  </a:ext>
                </a:extLst>
              </p:cNvPr>
              <p:cNvSpPr txBox="1"/>
              <p:nvPr/>
            </p:nvSpPr>
            <p:spPr>
              <a:xfrm>
                <a:off x="4515062" y="2624983"/>
                <a:ext cx="9721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p:sp>
            <p:nvSpPr>
              <p:cNvPr id="163" name="文本框 162">
                <a:extLst>
                  <a:ext uri="{FF2B5EF4-FFF2-40B4-BE49-F238E27FC236}">
                    <a16:creationId xmlns:a16="http://schemas.microsoft.com/office/drawing/2014/main" id="{C355F747-6EB8-8643-3A85-562D04AAB7D2}"/>
                  </a:ext>
                </a:extLst>
              </p:cNvPr>
              <p:cNvSpPr txBox="1">
                <a:spLocks noRot="1" noChangeAspect="1" noMove="1" noResize="1" noEditPoints="1" noAdjustHandles="1" noChangeArrowheads="1" noChangeShapeType="1" noTextEdit="1"/>
              </p:cNvSpPr>
              <p:nvPr/>
            </p:nvSpPr>
            <p:spPr>
              <a:xfrm>
                <a:off x="4515062" y="2624983"/>
                <a:ext cx="972126" cy="369332"/>
              </a:xfrm>
              <a:prstGeom prst="rect">
                <a:avLst/>
              </a:prstGeom>
              <a:blipFill>
                <a:blip r:embed="rId7"/>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文本框 163">
                <a:extLst>
                  <a:ext uri="{FF2B5EF4-FFF2-40B4-BE49-F238E27FC236}">
                    <a16:creationId xmlns:a16="http://schemas.microsoft.com/office/drawing/2014/main" id="{A290ADEB-7D10-F83C-3A25-AEE1F08C29A5}"/>
                  </a:ext>
                </a:extLst>
              </p:cNvPr>
              <p:cNvSpPr txBox="1"/>
              <p:nvPr/>
            </p:nvSpPr>
            <p:spPr>
              <a:xfrm>
                <a:off x="8329465" y="1974247"/>
                <a:ext cx="56227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p:sp>
            <p:nvSpPr>
              <p:cNvPr id="164" name="文本框 163">
                <a:extLst>
                  <a:ext uri="{FF2B5EF4-FFF2-40B4-BE49-F238E27FC236}">
                    <a16:creationId xmlns:a16="http://schemas.microsoft.com/office/drawing/2014/main" id="{A290ADEB-7D10-F83C-3A25-AEE1F08C29A5}"/>
                  </a:ext>
                </a:extLst>
              </p:cNvPr>
              <p:cNvSpPr txBox="1">
                <a:spLocks noRot="1" noChangeAspect="1" noMove="1" noResize="1" noEditPoints="1" noAdjustHandles="1" noChangeArrowheads="1" noChangeShapeType="1" noTextEdit="1"/>
              </p:cNvSpPr>
              <p:nvPr/>
            </p:nvSpPr>
            <p:spPr>
              <a:xfrm>
                <a:off x="8329465" y="1974247"/>
                <a:ext cx="562270" cy="369332"/>
              </a:xfrm>
              <a:prstGeom prst="rect">
                <a:avLst/>
              </a:prstGeom>
              <a:blipFill>
                <a:blip r:embed="rId8"/>
                <a:stretch>
                  <a:fillRect b="-18333"/>
                </a:stretch>
              </a:blipFill>
            </p:spPr>
            <p:txBody>
              <a:bodyPr/>
              <a:lstStyle/>
              <a:p>
                <a:r>
                  <a:rPr lang="zh-CN" altLang="en-US">
                    <a:noFill/>
                  </a:rPr>
                  <a:t> </a:t>
                </a:r>
              </a:p>
            </p:txBody>
          </p:sp>
        </mc:Fallback>
      </mc:AlternateContent>
      <p:grpSp>
        <p:nvGrpSpPr>
          <p:cNvPr id="167" name="组合 166">
            <a:extLst>
              <a:ext uri="{FF2B5EF4-FFF2-40B4-BE49-F238E27FC236}">
                <a16:creationId xmlns:a16="http://schemas.microsoft.com/office/drawing/2014/main" id="{15096EE9-5234-9DE8-DD20-41EA1CF5167A}"/>
              </a:ext>
            </a:extLst>
          </p:cNvPr>
          <p:cNvGrpSpPr/>
          <p:nvPr/>
        </p:nvGrpSpPr>
        <p:grpSpPr>
          <a:xfrm>
            <a:off x="6756798" y="6172560"/>
            <a:ext cx="2784576" cy="81744"/>
            <a:chOff x="2219667" y="5645817"/>
            <a:chExt cx="2784576" cy="81744"/>
          </a:xfrm>
        </p:grpSpPr>
        <p:cxnSp>
          <p:nvCxnSpPr>
            <p:cNvPr id="168" name="直接连接符 167">
              <a:extLst>
                <a:ext uri="{FF2B5EF4-FFF2-40B4-BE49-F238E27FC236}">
                  <a16:creationId xmlns:a16="http://schemas.microsoft.com/office/drawing/2014/main" id="{80BB4FA9-2248-BEBB-CD09-E9AA03F5506E}"/>
                </a:ext>
              </a:extLst>
            </p:cNvPr>
            <p:cNvCxnSpPr>
              <a:cxnSpLocks/>
              <a:stCxn id="169" idx="2"/>
            </p:cNvCxnSpPr>
            <p:nvPr/>
          </p:nvCxnSpPr>
          <p:spPr>
            <a:xfrm>
              <a:off x="2219667" y="5681133"/>
              <a:ext cx="270420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9" name="椭圆 168">
              <a:extLst>
                <a:ext uri="{FF2B5EF4-FFF2-40B4-BE49-F238E27FC236}">
                  <a16:creationId xmlns:a16="http://schemas.microsoft.com/office/drawing/2014/main" id="{A939902F-D845-B51F-1FBF-E245F43032BA}"/>
                </a:ext>
              </a:extLst>
            </p:cNvPr>
            <p:cNvSpPr/>
            <p:nvPr/>
          </p:nvSpPr>
          <p:spPr>
            <a:xfrm>
              <a:off x="2219667"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0" name="椭圆 169">
              <a:extLst>
                <a:ext uri="{FF2B5EF4-FFF2-40B4-BE49-F238E27FC236}">
                  <a16:creationId xmlns:a16="http://schemas.microsoft.com/office/drawing/2014/main" id="{B28FE00E-103F-B630-D166-7571F7E9934B}"/>
                </a:ext>
              </a:extLst>
            </p:cNvPr>
            <p:cNvSpPr/>
            <p:nvPr/>
          </p:nvSpPr>
          <p:spPr>
            <a:xfrm>
              <a:off x="4933612" y="5656930"/>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4122808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B2D97-3BB2-1B1A-4420-67D36CEA39EE}"/>
              </a:ext>
            </a:extLst>
          </p:cNvPr>
          <p:cNvSpPr>
            <a:spLocks noGrp="1"/>
          </p:cNvSpPr>
          <p:nvPr>
            <p:ph type="title"/>
          </p:nvPr>
        </p:nvSpPr>
        <p:spPr/>
        <p:txBody>
          <a:bodyPr/>
          <a:lstStyle/>
          <a:p>
            <a:r>
              <a:rPr lang="en-US" altLang="zh-CN" dirty="0"/>
              <a:t>Interval Tree for Stabbing Queries</a:t>
            </a:r>
            <a:endParaRPr lang="zh-CN" altLang="en-US" dirty="0"/>
          </a:p>
        </p:txBody>
      </p:sp>
      <p:sp>
        <p:nvSpPr>
          <p:cNvPr id="3" name="内容占位符 2">
            <a:extLst>
              <a:ext uri="{FF2B5EF4-FFF2-40B4-BE49-F238E27FC236}">
                <a16:creationId xmlns:a16="http://schemas.microsoft.com/office/drawing/2014/main" id="{FDC923F3-5F3A-0D77-B60E-05FAE95A30E6}"/>
              </a:ext>
            </a:extLst>
          </p:cNvPr>
          <p:cNvSpPr>
            <a:spLocks noGrp="1"/>
          </p:cNvSpPr>
          <p:nvPr>
            <p:ph idx="1"/>
          </p:nvPr>
        </p:nvSpPr>
        <p:spPr/>
        <p:txBody>
          <a:bodyPr/>
          <a:lstStyle/>
          <a:p>
            <a:r>
              <a:rPr lang="en-US" altLang="zh-CN" dirty="0"/>
              <a:t>Querying: visit nodes on the root-to-node path.</a:t>
            </a:r>
          </a:p>
        </p:txBody>
      </p:sp>
      <p:sp>
        <p:nvSpPr>
          <p:cNvPr id="4" name="灯片编号占位符 3">
            <a:extLst>
              <a:ext uri="{FF2B5EF4-FFF2-40B4-BE49-F238E27FC236}">
                <a16:creationId xmlns:a16="http://schemas.microsoft.com/office/drawing/2014/main" id="{CE108E02-A547-194A-7646-9B4E1734F527}"/>
              </a:ext>
            </a:extLst>
          </p:cNvPr>
          <p:cNvSpPr>
            <a:spLocks noGrp="1"/>
          </p:cNvSpPr>
          <p:nvPr>
            <p:ph type="sldNum" sz="quarter" idx="12"/>
          </p:nvPr>
        </p:nvSpPr>
        <p:spPr/>
        <p:txBody>
          <a:bodyPr/>
          <a:lstStyle/>
          <a:p>
            <a:fld id="{B0AC98E8-77B5-4E71-A497-A3DCE01E87E0}" type="slidenum">
              <a:rPr lang="zh-CN" altLang="en-US" smtClean="0"/>
              <a:t>6</a:t>
            </a:fld>
            <a:endParaRPr lang="zh-CN" altLang="en-US" dirty="0"/>
          </a:p>
        </p:txBody>
      </p:sp>
      <p:grpSp>
        <p:nvGrpSpPr>
          <p:cNvPr id="134" name="组合 133">
            <a:extLst>
              <a:ext uri="{FF2B5EF4-FFF2-40B4-BE49-F238E27FC236}">
                <a16:creationId xmlns:a16="http://schemas.microsoft.com/office/drawing/2014/main" id="{2A265784-0CF9-466F-B1FC-7F2502C9D792}"/>
              </a:ext>
            </a:extLst>
          </p:cNvPr>
          <p:cNvGrpSpPr/>
          <p:nvPr/>
        </p:nvGrpSpPr>
        <p:grpSpPr>
          <a:xfrm>
            <a:off x="2002255" y="2351730"/>
            <a:ext cx="8187490" cy="3109486"/>
            <a:chOff x="1648326" y="2427930"/>
            <a:chExt cx="8187490" cy="3109486"/>
          </a:xfrm>
        </p:grpSpPr>
        <p:sp>
          <p:nvSpPr>
            <p:cNvPr id="98" name="椭圆 97">
              <a:extLst>
                <a:ext uri="{FF2B5EF4-FFF2-40B4-BE49-F238E27FC236}">
                  <a16:creationId xmlns:a16="http://schemas.microsoft.com/office/drawing/2014/main" id="{B39E7E1A-4986-4C78-FD93-74CB9ED6FE00}"/>
                </a:ext>
              </a:extLst>
            </p:cNvPr>
            <p:cNvSpPr/>
            <p:nvPr/>
          </p:nvSpPr>
          <p:spPr>
            <a:xfrm>
              <a:off x="1648326"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9" name="椭圆 98">
              <a:extLst>
                <a:ext uri="{FF2B5EF4-FFF2-40B4-BE49-F238E27FC236}">
                  <a16:creationId xmlns:a16="http://schemas.microsoft.com/office/drawing/2014/main" id="{508D6666-56D2-0CEC-D734-A13C86083F8F}"/>
                </a:ext>
              </a:extLst>
            </p:cNvPr>
            <p:cNvSpPr/>
            <p:nvPr/>
          </p:nvSpPr>
          <p:spPr>
            <a:xfrm>
              <a:off x="2548689" y="4018544"/>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0" name="椭圆 99">
              <a:extLst>
                <a:ext uri="{FF2B5EF4-FFF2-40B4-BE49-F238E27FC236}">
                  <a16:creationId xmlns:a16="http://schemas.microsoft.com/office/drawing/2014/main" id="{5819231B-AE54-5F02-7746-A1134B2835FE}"/>
                </a:ext>
              </a:extLst>
            </p:cNvPr>
            <p:cNvSpPr/>
            <p:nvPr/>
          </p:nvSpPr>
          <p:spPr>
            <a:xfrm>
              <a:off x="3449052"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1" name="椭圆 100">
              <a:extLst>
                <a:ext uri="{FF2B5EF4-FFF2-40B4-BE49-F238E27FC236}">
                  <a16:creationId xmlns:a16="http://schemas.microsoft.com/office/drawing/2014/main" id="{4C05CB63-A2B0-929C-A2D4-289CCD482286}"/>
                </a:ext>
              </a:extLst>
            </p:cNvPr>
            <p:cNvSpPr/>
            <p:nvPr/>
          </p:nvSpPr>
          <p:spPr>
            <a:xfrm>
              <a:off x="4349415" y="3140021"/>
              <a:ext cx="595563" cy="595563"/>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4</a:t>
              </a:r>
              <a:endParaRPr lang="zh-CN" altLang="en-US" dirty="0"/>
            </a:p>
          </p:txBody>
        </p:sp>
        <p:sp>
          <p:nvSpPr>
            <p:cNvPr id="102" name="椭圆 101">
              <a:extLst>
                <a:ext uri="{FF2B5EF4-FFF2-40B4-BE49-F238E27FC236}">
                  <a16:creationId xmlns:a16="http://schemas.microsoft.com/office/drawing/2014/main" id="{05615391-2D43-4284-34C5-0AEDB035D200}"/>
                </a:ext>
              </a:extLst>
            </p:cNvPr>
            <p:cNvSpPr/>
            <p:nvPr/>
          </p:nvSpPr>
          <p:spPr>
            <a:xfrm>
              <a:off x="5249778"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3" name="椭圆 102">
              <a:extLst>
                <a:ext uri="{FF2B5EF4-FFF2-40B4-BE49-F238E27FC236}">
                  <a16:creationId xmlns:a16="http://schemas.microsoft.com/office/drawing/2014/main" id="{22CBA9EE-B3B0-F267-87C1-EAA55EEB0675}"/>
                </a:ext>
              </a:extLst>
            </p:cNvPr>
            <p:cNvSpPr/>
            <p:nvPr/>
          </p:nvSpPr>
          <p:spPr>
            <a:xfrm>
              <a:off x="6150141" y="4018544"/>
              <a:ext cx="595563" cy="595563"/>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6</a:t>
              </a:r>
              <a:endParaRPr lang="zh-CN" altLang="en-US" dirty="0"/>
            </a:p>
          </p:txBody>
        </p:sp>
        <p:sp>
          <p:nvSpPr>
            <p:cNvPr id="104" name="椭圆 103">
              <a:extLst>
                <a:ext uri="{FF2B5EF4-FFF2-40B4-BE49-F238E27FC236}">
                  <a16:creationId xmlns:a16="http://schemas.microsoft.com/office/drawing/2014/main" id="{3285BC62-84FE-5B71-A6B9-64C545474DFB}"/>
                </a:ext>
              </a:extLst>
            </p:cNvPr>
            <p:cNvSpPr/>
            <p:nvPr/>
          </p:nvSpPr>
          <p:spPr>
            <a:xfrm>
              <a:off x="7050504"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05" name="椭圆 104">
              <a:extLst>
                <a:ext uri="{FF2B5EF4-FFF2-40B4-BE49-F238E27FC236}">
                  <a16:creationId xmlns:a16="http://schemas.microsoft.com/office/drawing/2014/main" id="{F37F183B-72E3-B762-5356-19DDFEB74521}"/>
                </a:ext>
              </a:extLst>
            </p:cNvPr>
            <p:cNvSpPr/>
            <p:nvPr/>
          </p:nvSpPr>
          <p:spPr>
            <a:xfrm>
              <a:off x="7950867" y="2506127"/>
              <a:ext cx="595563" cy="595563"/>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ltLang="zh-CN" dirty="0"/>
                <a:t>8</a:t>
              </a:r>
              <a:endParaRPr lang="zh-CN" altLang="en-US" dirty="0"/>
            </a:p>
          </p:txBody>
        </p:sp>
        <p:cxnSp>
          <p:nvCxnSpPr>
            <p:cNvPr id="107" name="直接连接符 106">
              <a:extLst>
                <a:ext uri="{FF2B5EF4-FFF2-40B4-BE49-F238E27FC236}">
                  <a16:creationId xmlns:a16="http://schemas.microsoft.com/office/drawing/2014/main" id="{AF728314-EB16-AB8A-56F2-76A384D07644}"/>
                </a:ext>
              </a:extLst>
            </p:cNvPr>
            <p:cNvCxnSpPr>
              <a:stCxn id="98" idx="0"/>
              <a:endCxn id="99" idx="3"/>
            </p:cNvCxnSpPr>
            <p:nvPr/>
          </p:nvCxnSpPr>
          <p:spPr>
            <a:xfrm flipV="1">
              <a:off x="1946108" y="4526889"/>
              <a:ext cx="689799"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直接连接符 107">
              <a:extLst>
                <a:ext uri="{FF2B5EF4-FFF2-40B4-BE49-F238E27FC236}">
                  <a16:creationId xmlns:a16="http://schemas.microsoft.com/office/drawing/2014/main" id="{7560A370-D39D-B4C2-FB30-5FEB76DE258C}"/>
                </a:ext>
              </a:extLst>
            </p:cNvPr>
            <p:cNvCxnSpPr>
              <a:cxnSpLocks/>
              <a:stCxn id="100" idx="0"/>
              <a:endCxn id="99" idx="5"/>
            </p:cNvCxnSpPr>
            <p:nvPr/>
          </p:nvCxnSpPr>
          <p:spPr>
            <a:xfrm flipH="1" flipV="1">
              <a:off x="3057034" y="4526889"/>
              <a:ext cx="689800"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直接连接符 110">
              <a:extLst>
                <a:ext uri="{FF2B5EF4-FFF2-40B4-BE49-F238E27FC236}">
                  <a16:creationId xmlns:a16="http://schemas.microsoft.com/office/drawing/2014/main" id="{A3C33E8F-D64A-A9B6-2AC7-D0B58EF3899F}"/>
                </a:ext>
              </a:extLst>
            </p:cNvPr>
            <p:cNvCxnSpPr>
              <a:cxnSpLocks/>
              <a:stCxn id="99" idx="7"/>
              <a:endCxn id="101" idx="3"/>
            </p:cNvCxnSpPr>
            <p:nvPr/>
          </p:nvCxnSpPr>
          <p:spPr>
            <a:xfrm flipV="1">
              <a:off x="3057034" y="3648366"/>
              <a:ext cx="1379599" cy="4573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直接连接符 113">
              <a:extLst>
                <a:ext uri="{FF2B5EF4-FFF2-40B4-BE49-F238E27FC236}">
                  <a16:creationId xmlns:a16="http://schemas.microsoft.com/office/drawing/2014/main" id="{3F94CC05-B3A8-1D63-3FB4-BAD899817802}"/>
                </a:ext>
              </a:extLst>
            </p:cNvPr>
            <p:cNvCxnSpPr>
              <a:cxnSpLocks/>
              <a:stCxn id="103" idx="1"/>
              <a:endCxn id="101" idx="5"/>
            </p:cNvCxnSpPr>
            <p:nvPr/>
          </p:nvCxnSpPr>
          <p:spPr>
            <a:xfrm flipH="1" flipV="1">
              <a:off x="4857760" y="3648366"/>
              <a:ext cx="1379599" cy="457396"/>
            </a:xfrm>
            <a:prstGeom prst="line">
              <a:avLst/>
            </a:prstGeom>
            <a:ln>
              <a:solidFill>
                <a:srgbClr val="C00000"/>
              </a:solidFill>
            </a:ln>
          </p:spPr>
          <p:style>
            <a:lnRef idx="2">
              <a:schemeClr val="accent6"/>
            </a:lnRef>
            <a:fillRef idx="0">
              <a:schemeClr val="accent6"/>
            </a:fillRef>
            <a:effectRef idx="1">
              <a:schemeClr val="accent6"/>
            </a:effectRef>
            <a:fontRef idx="minor">
              <a:schemeClr val="tx1"/>
            </a:fontRef>
          </p:style>
        </p:cxnSp>
        <p:cxnSp>
          <p:nvCxnSpPr>
            <p:cNvPr id="117" name="直接连接符 116">
              <a:extLst>
                <a:ext uri="{FF2B5EF4-FFF2-40B4-BE49-F238E27FC236}">
                  <a16:creationId xmlns:a16="http://schemas.microsoft.com/office/drawing/2014/main" id="{C8882883-A5CC-2BDA-D2DA-26979F243034}"/>
                </a:ext>
              </a:extLst>
            </p:cNvPr>
            <p:cNvCxnSpPr>
              <a:cxnSpLocks/>
              <a:stCxn id="102" idx="0"/>
              <a:endCxn id="103" idx="3"/>
            </p:cNvCxnSpPr>
            <p:nvPr/>
          </p:nvCxnSpPr>
          <p:spPr>
            <a:xfrm flipV="1">
              <a:off x="5547560" y="4526889"/>
              <a:ext cx="689799"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D0CFF428-ADE2-81FB-8255-1316648B14B7}"/>
                </a:ext>
              </a:extLst>
            </p:cNvPr>
            <p:cNvCxnSpPr>
              <a:cxnSpLocks/>
              <a:stCxn id="104" idx="0"/>
              <a:endCxn id="103" idx="5"/>
            </p:cNvCxnSpPr>
            <p:nvPr/>
          </p:nvCxnSpPr>
          <p:spPr>
            <a:xfrm flipH="1" flipV="1">
              <a:off x="6658486" y="4526889"/>
              <a:ext cx="689800"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AD8D67C5-24B9-88FB-F94A-8A64F61A911D}"/>
                </a:ext>
              </a:extLst>
            </p:cNvPr>
            <p:cNvCxnSpPr>
              <a:cxnSpLocks/>
              <a:stCxn id="101" idx="7"/>
              <a:endCxn id="105" idx="2"/>
            </p:cNvCxnSpPr>
            <p:nvPr/>
          </p:nvCxnSpPr>
          <p:spPr>
            <a:xfrm flipV="1">
              <a:off x="4857760" y="2803909"/>
              <a:ext cx="3093107" cy="423330"/>
            </a:xfrm>
            <a:prstGeom prst="line">
              <a:avLst/>
            </a:prstGeom>
            <a:ln>
              <a:solidFill>
                <a:srgbClr val="C00000"/>
              </a:solidFill>
            </a:ln>
          </p:spPr>
          <p:style>
            <a:lnRef idx="2">
              <a:schemeClr val="accent6"/>
            </a:lnRef>
            <a:fillRef idx="0">
              <a:schemeClr val="accent6"/>
            </a:fillRef>
            <a:effectRef idx="1">
              <a:schemeClr val="accent6"/>
            </a:effectRef>
            <a:fontRef idx="minor">
              <a:schemeClr val="tx1"/>
            </a:fontRef>
          </p:style>
        </p:cxnSp>
        <p:cxnSp>
          <p:nvCxnSpPr>
            <p:cNvPr id="127" name="直接连接符 126">
              <a:extLst>
                <a:ext uri="{FF2B5EF4-FFF2-40B4-BE49-F238E27FC236}">
                  <a16:creationId xmlns:a16="http://schemas.microsoft.com/office/drawing/2014/main" id="{87BEB23D-1555-5054-EB67-BFA06F512470}"/>
                </a:ext>
              </a:extLst>
            </p:cNvPr>
            <p:cNvCxnSpPr>
              <a:cxnSpLocks/>
              <a:endCxn id="105" idx="6"/>
            </p:cNvCxnSpPr>
            <p:nvPr/>
          </p:nvCxnSpPr>
          <p:spPr>
            <a:xfrm flipH="1" flipV="1">
              <a:off x="8546430" y="2803909"/>
              <a:ext cx="1289386" cy="1473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直接连接符 129">
              <a:extLst>
                <a:ext uri="{FF2B5EF4-FFF2-40B4-BE49-F238E27FC236}">
                  <a16:creationId xmlns:a16="http://schemas.microsoft.com/office/drawing/2014/main" id="{9CD6FBA5-E97B-F655-4C42-B1EBBEAA2C7B}"/>
                </a:ext>
              </a:extLst>
            </p:cNvPr>
            <p:cNvCxnSpPr>
              <a:cxnSpLocks/>
              <a:endCxn id="105" idx="7"/>
            </p:cNvCxnSpPr>
            <p:nvPr/>
          </p:nvCxnSpPr>
          <p:spPr>
            <a:xfrm flipH="1">
              <a:off x="8459212" y="2427930"/>
              <a:ext cx="1316446" cy="165415"/>
            </a:xfrm>
            <a:prstGeom prst="line">
              <a:avLst/>
            </a:prstGeom>
            <a:ln>
              <a:solidFill>
                <a:srgbClr val="C00000"/>
              </a:solidFill>
            </a:ln>
          </p:spPr>
          <p:style>
            <a:lnRef idx="2">
              <a:schemeClr val="accent6"/>
            </a:lnRef>
            <a:fillRef idx="0">
              <a:schemeClr val="accent6"/>
            </a:fillRef>
            <a:effectRef idx="1">
              <a:schemeClr val="accent6"/>
            </a:effectRef>
            <a:fontRef idx="minor">
              <a:schemeClr val="tx1"/>
            </a:fontRef>
          </p:style>
        </p:cxnSp>
      </p:grpSp>
      <p:grpSp>
        <p:nvGrpSpPr>
          <p:cNvPr id="144" name="组合 143">
            <a:extLst>
              <a:ext uri="{FF2B5EF4-FFF2-40B4-BE49-F238E27FC236}">
                <a16:creationId xmlns:a16="http://schemas.microsoft.com/office/drawing/2014/main" id="{10937422-4AFF-6AB3-0709-178BF92F50AC}"/>
              </a:ext>
            </a:extLst>
          </p:cNvPr>
          <p:cNvGrpSpPr/>
          <p:nvPr/>
        </p:nvGrpSpPr>
        <p:grpSpPr>
          <a:xfrm>
            <a:off x="2264720" y="5849016"/>
            <a:ext cx="6373172" cy="70632"/>
            <a:chOff x="2264720" y="5645816"/>
            <a:chExt cx="6373172" cy="70632"/>
          </a:xfrm>
        </p:grpSpPr>
        <p:cxnSp>
          <p:nvCxnSpPr>
            <p:cNvPr id="136" name="直接连接符 135">
              <a:extLst>
                <a:ext uri="{FF2B5EF4-FFF2-40B4-BE49-F238E27FC236}">
                  <a16:creationId xmlns:a16="http://schemas.microsoft.com/office/drawing/2014/main" id="{5131E809-56D0-29B5-7E7F-C4706892C1AB}"/>
                </a:ext>
              </a:extLst>
            </p:cNvPr>
            <p:cNvCxnSpPr>
              <a:cxnSpLocks/>
              <a:stCxn id="137" idx="6"/>
              <a:endCxn id="139" idx="2"/>
            </p:cNvCxnSpPr>
            <p:nvPr/>
          </p:nvCxnSpPr>
          <p:spPr>
            <a:xfrm flipV="1">
              <a:off x="2335351" y="5681132"/>
              <a:ext cx="6231910"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椭圆 136">
              <a:extLst>
                <a:ext uri="{FF2B5EF4-FFF2-40B4-BE49-F238E27FC236}">
                  <a16:creationId xmlns:a16="http://schemas.microsoft.com/office/drawing/2014/main" id="{1B6AD622-4F2F-7499-192E-8898CE667E7D}"/>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7C9EF922-C759-CFD8-489B-2F6D50AA05B4}"/>
                </a:ext>
              </a:extLst>
            </p:cNvPr>
            <p:cNvSpPr/>
            <p:nvPr/>
          </p:nvSpPr>
          <p:spPr>
            <a:xfrm>
              <a:off x="8567261" y="5645816"/>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43" name="文本框 142">
                <a:extLst>
                  <a:ext uri="{FF2B5EF4-FFF2-40B4-BE49-F238E27FC236}">
                    <a16:creationId xmlns:a16="http://schemas.microsoft.com/office/drawing/2014/main" id="{77412E72-3994-3C1E-BF72-939E1ACEB373}"/>
                  </a:ext>
                </a:extLst>
              </p:cNvPr>
              <p:cNvSpPr txBox="1"/>
              <p:nvPr/>
            </p:nvSpPr>
            <p:spPr>
              <a:xfrm>
                <a:off x="4876539" y="5537200"/>
                <a:ext cx="37625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p:sp>
            <p:nvSpPr>
              <p:cNvPr id="143" name="文本框 142">
                <a:extLst>
                  <a:ext uri="{FF2B5EF4-FFF2-40B4-BE49-F238E27FC236}">
                    <a16:creationId xmlns:a16="http://schemas.microsoft.com/office/drawing/2014/main" id="{77412E72-3994-3C1E-BF72-939E1ACEB373}"/>
                  </a:ext>
                </a:extLst>
              </p:cNvPr>
              <p:cNvSpPr txBox="1">
                <a:spLocks noRot="1" noChangeAspect="1" noMove="1" noResize="1" noEditPoints="1" noAdjustHandles="1" noChangeArrowheads="1" noChangeShapeType="1" noTextEdit="1"/>
              </p:cNvSpPr>
              <p:nvPr/>
            </p:nvSpPr>
            <p:spPr>
              <a:xfrm>
                <a:off x="4876539" y="5537200"/>
                <a:ext cx="376257" cy="369332"/>
              </a:xfrm>
              <a:prstGeom prst="rect">
                <a:avLst/>
              </a:prstGeom>
              <a:blipFill>
                <a:blip r:embed="rId3"/>
                <a:stretch>
                  <a:fillRect/>
                </a:stretch>
              </a:blipFill>
            </p:spPr>
            <p:txBody>
              <a:bodyPr/>
              <a:lstStyle/>
              <a:p>
                <a:r>
                  <a:rPr lang="zh-CN" altLang="en-US">
                    <a:noFill/>
                  </a:rPr>
                  <a:t> </a:t>
                </a:r>
              </a:p>
            </p:txBody>
          </p:sp>
        </mc:Fallback>
      </mc:AlternateContent>
      <p:grpSp>
        <p:nvGrpSpPr>
          <p:cNvPr id="145" name="组合 144">
            <a:extLst>
              <a:ext uri="{FF2B5EF4-FFF2-40B4-BE49-F238E27FC236}">
                <a16:creationId xmlns:a16="http://schemas.microsoft.com/office/drawing/2014/main" id="{6930B1A6-7CC5-9550-96BB-87CBAF18A531}"/>
              </a:ext>
            </a:extLst>
          </p:cNvPr>
          <p:cNvGrpSpPr/>
          <p:nvPr/>
        </p:nvGrpSpPr>
        <p:grpSpPr>
          <a:xfrm>
            <a:off x="3197280" y="6172560"/>
            <a:ext cx="2739523" cy="81744"/>
            <a:chOff x="2264720" y="5645817"/>
            <a:chExt cx="2739523" cy="81744"/>
          </a:xfrm>
        </p:grpSpPr>
        <p:cxnSp>
          <p:nvCxnSpPr>
            <p:cNvPr id="146" name="直接连接符 145">
              <a:extLst>
                <a:ext uri="{FF2B5EF4-FFF2-40B4-BE49-F238E27FC236}">
                  <a16:creationId xmlns:a16="http://schemas.microsoft.com/office/drawing/2014/main" id="{B615FD59-B917-CE8E-44D9-885918DF5917}"/>
                </a:ext>
              </a:extLst>
            </p:cNvPr>
            <p:cNvCxnSpPr>
              <a:cxnSpLocks/>
              <a:stCxn id="147" idx="6"/>
            </p:cNvCxnSpPr>
            <p:nvPr/>
          </p:nvCxnSpPr>
          <p:spPr>
            <a:xfrm>
              <a:off x="2335351" y="5681133"/>
              <a:ext cx="263357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7" name="椭圆 146">
              <a:extLst>
                <a:ext uri="{FF2B5EF4-FFF2-40B4-BE49-F238E27FC236}">
                  <a16:creationId xmlns:a16="http://schemas.microsoft.com/office/drawing/2014/main" id="{7B9B1D02-FF65-DB18-9785-CE32F38AA836}"/>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DFF99A7C-3386-EBF4-2660-B853486D4426}"/>
                </a:ext>
              </a:extLst>
            </p:cNvPr>
            <p:cNvSpPr/>
            <p:nvPr/>
          </p:nvSpPr>
          <p:spPr>
            <a:xfrm>
              <a:off x="4933612" y="5656930"/>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50" name="文本框 149">
                <a:extLst>
                  <a:ext uri="{FF2B5EF4-FFF2-40B4-BE49-F238E27FC236}">
                    <a16:creationId xmlns:a16="http://schemas.microsoft.com/office/drawing/2014/main" id="{D92DC2EC-48FC-F928-7545-C0A200D2A125}"/>
                  </a:ext>
                </a:extLst>
              </p:cNvPr>
              <p:cNvSpPr txBox="1"/>
              <p:nvPr/>
            </p:nvSpPr>
            <p:spPr>
              <a:xfrm>
                <a:off x="4327087" y="5878808"/>
                <a:ext cx="37247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p:sp>
            <p:nvSpPr>
              <p:cNvPr id="150" name="文本框 149">
                <a:extLst>
                  <a:ext uri="{FF2B5EF4-FFF2-40B4-BE49-F238E27FC236}">
                    <a16:creationId xmlns:a16="http://schemas.microsoft.com/office/drawing/2014/main" id="{D92DC2EC-48FC-F928-7545-C0A200D2A125}"/>
                  </a:ext>
                </a:extLst>
              </p:cNvPr>
              <p:cNvSpPr txBox="1">
                <a:spLocks noRot="1" noChangeAspect="1" noMove="1" noResize="1" noEditPoints="1" noAdjustHandles="1" noChangeArrowheads="1" noChangeShapeType="1" noTextEdit="1"/>
              </p:cNvSpPr>
              <p:nvPr/>
            </p:nvSpPr>
            <p:spPr>
              <a:xfrm>
                <a:off x="4327087" y="5878808"/>
                <a:ext cx="372473" cy="369332"/>
              </a:xfrm>
              <a:prstGeom prst="rect">
                <a:avLst/>
              </a:prstGeom>
              <a:blipFill>
                <a:blip r:embed="rId4"/>
                <a:stretch>
                  <a:fillRect/>
                </a:stretch>
              </a:blipFill>
            </p:spPr>
            <p:txBody>
              <a:bodyPr/>
              <a:lstStyle/>
              <a:p>
                <a:r>
                  <a:rPr lang="zh-CN" altLang="en-US">
                    <a:noFill/>
                  </a:rPr>
                  <a:t> </a:t>
                </a:r>
              </a:p>
            </p:txBody>
          </p:sp>
        </mc:Fallback>
      </mc:AlternateContent>
      <p:grpSp>
        <p:nvGrpSpPr>
          <p:cNvPr id="151" name="组合 150">
            <a:extLst>
              <a:ext uri="{FF2B5EF4-FFF2-40B4-BE49-F238E27FC236}">
                <a16:creationId xmlns:a16="http://schemas.microsoft.com/office/drawing/2014/main" id="{F9E2B155-D308-80CD-8BD6-C1A32AAA9BFE}"/>
              </a:ext>
            </a:extLst>
          </p:cNvPr>
          <p:cNvGrpSpPr/>
          <p:nvPr/>
        </p:nvGrpSpPr>
        <p:grpSpPr>
          <a:xfrm>
            <a:off x="6756798" y="6172560"/>
            <a:ext cx="2784576" cy="81744"/>
            <a:chOff x="2219667" y="5645817"/>
            <a:chExt cx="2784576" cy="81744"/>
          </a:xfrm>
        </p:grpSpPr>
        <p:cxnSp>
          <p:nvCxnSpPr>
            <p:cNvPr id="152" name="直接连接符 151">
              <a:extLst>
                <a:ext uri="{FF2B5EF4-FFF2-40B4-BE49-F238E27FC236}">
                  <a16:creationId xmlns:a16="http://schemas.microsoft.com/office/drawing/2014/main" id="{21B2DBFB-5E2E-DCF8-7F7F-A92B0D04C329}"/>
                </a:ext>
              </a:extLst>
            </p:cNvPr>
            <p:cNvCxnSpPr>
              <a:cxnSpLocks/>
              <a:stCxn id="153" idx="2"/>
            </p:cNvCxnSpPr>
            <p:nvPr/>
          </p:nvCxnSpPr>
          <p:spPr>
            <a:xfrm>
              <a:off x="2219667" y="5681133"/>
              <a:ext cx="270420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3" name="椭圆 152">
              <a:extLst>
                <a:ext uri="{FF2B5EF4-FFF2-40B4-BE49-F238E27FC236}">
                  <a16:creationId xmlns:a16="http://schemas.microsoft.com/office/drawing/2014/main" id="{11501773-EB24-AE26-7284-F1F4675B1413}"/>
                </a:ext>
              </a:extLst>
            </p:cNvPr>
            <p:cNvSpPr/>
            <p:nvPr/>
          </p:nvSpPr>
          <p:spPr>
            <a:xfrm>
              <a:off x="2219667"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54" name="椭圆 153">
              <a:extLst>
                <a:ext uri="{FF2B5EF4-FFF2-40B4-BE49-F238E27FC236}">
                  <a16:creationId xmlns:a16="http://schemas.microsoft.com/office/drawing/2014/main" id="{27BC21F1-D3AE-EE04-DB90-C22F44D37976}"/>
                </a:ext>
              </a:extLst>
            </p:cNvPr>
            <p:cNvSpPr/>
            <p:nvPr/>
          </p:nvSpPr>
          <p:spPr>
            <a:xfrm>
              <a:off x="4933612" y="5656930"/>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55" name="文本框 154">
                <a:extLst>
                  <a:ext uri="{FF2B5EF4-FFF2-40B4-BE49-F238E27FC236}">
                    <a16:creationId xmlns:a16="http://schemas.microsoft.com/office/drawing/2014/main" id="{D82A13C8-0D94-B2BF-90DA-0FF0A2B9CE81}"/>
                  </a:ext>
                </a:extLst>
              </p:cNvPr>
              <p:cNvSpPr txBox="1"/>
              <p:nvPr/>
            </p:nvSpPr>
            <p:spPr>
              <a:xfrm>
                <a:off x="8026209" y="5878808"/>
                <a:ext cx="3827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zh-CN" altLang="en-US" dirty="0"/>
              </a:p>
            </p:txBody>
          </p:sp>
        </mc:Choice>
        <mc:Fallback>
          <p:sp>
            <p:nvSpPr>
              <p:cNvPr id="155" name="文本框 154">
                <a:extLst>
                  <a:ext uri="{FF2B5EF4-FFF2-40B4-BE49-F238E27FC236}">
                    <a16:creationId xmlns:a16="http://schemas.microsoft.com/office/drawing/2014/main" id="{D82A13C8-0D94-B2BF-90DA-0FF0A2B9CE81}"/>
                  </a:ext>
                </a:extLst>
              </p:cNvPr>
              <p:cNvSpPr txBox="1">
                <a:spLocks noRot="1" noChangeAspect="1" noMove="1" noResize="1" noEditPoints="1" noAdjustHandles="1" noChangeArrowheads="1" noChangeShapeType="1" noTextEdit="1"/>
              </p:cNvSpPr>
              <p:nvPr/>
            </p:nvSpPr>
            <p:spPr>
              <a:xfrm>
                <a:off x="8026209" y="5878808"/>
                <a:ext cx="382732" cy="369332"/>
              </a:xfrm>
              <a:prstGeom prst="rect">
                <a:avLst/>
              </a:prstGeom>
              <a:blipFill>
                <a:blip r:embed="rId5"/>
                <a:stretch>
                  <a:fillRect/>
                </a:stretch>
              </a:blipFill>
            </p:spPr>
            <p:txBody>
              <a:bodyPr/>
              <a:lstStyle/>
              <a:p>
                <a:r>
                  <a:rPr lang="zh-CN" altLang="en-US">
                    <a:noFill/>
                  </a:rPr>
                  <a:t> </a:t>
                </a:r>
              </a:p>
            </p:txBody>
          </p:sp>
        </mc:Fallback>
      </mc:AlternateContent>
      <p:grpSp>
        <p:nvGrpSpPr>
          <p:cNvPr id="156" name="组合 155">
            <a:extLst>
              <a:ext uri="{FF2B5EF4-FFF2-40B4-BE49-F238E27FC236}">
                <a16:creationId xmlns:a16="http://schemas.microsoft.com/office/drawing/2014/main" id="{A71B7DDB-4012-1A6E-A5EC-80FF2F88FA30}"/>
              </a:ext>
            </a:extLst>
          </p:cNvPr>
          <p:cNvGrpSpPr/>
          <p:nvPr/>
        </p:nvGrpSpPr>
        <p:grpSpPr>
          <a:xfrm>
            <a:off x="4100762" y="6506382"/>
            <a:ext cx="3636767" cy="71464"/>
            <a:chOff x="2264720" y="5644984"/>
            <a:chExt cx="3636767" cy="71464"/>
          </a:xfrm>
        </p:grpSpPr>
        <p:cxnSp>
          <p:nvCxnSpPr>
            <p:cNvPr id="157" name="直接连接符 156">
              <a:extLst>
                <a:ext uri="{FF2B5EF4-FFF2-40B4-BE49-F238E27FC236}">
                  <a16:creationId xmlns:a16="http://schemas.microsoft.com/office/drawing/2014/main" id="{DD70C847-1A32-1602-10BE-E05C8D776844}"/>
                </a:ext>
              </a:extLst>
            </p:cNvPr>
            <p:cNvCxnSpPr>
              <a:cxnSpLocks/>
              <a:stCxn id="158" idx="6"/>
              <a:endCxn id="159" idx="2"/>
            </p:cNvCxnSpPr>
            <p:nvPr/>
          </p:nvCxnSpPr>
          <p:spPr>
            <a:xfrm flipV="1">
              <a:off x="2335351" y="5680300"/>
              <a:ext cx="3495505" cy="8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8" name="椭圆 157">
              <a:extLst>
                <a:ext uri="{FF2B5EF4-FFF2-40B4-BE49-F238E27FC236}">
                  <a16:creationId xmlns:a16="http://schemas.microsoft.com/office/drawing/2014/main" id="{1B0B5E6A-0D50-5B27-88A3-08D804B51DAB}"/>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3EF0CBD6-2A09-12A2-354F-DDB0B5519CDB}"/>
                </a:ext>
              </a:extLst>
            </p:cNvPr>
            <p:cNvSpPr/>
            <p:nvPr/>
          </p:nvSpPr>
          <p:spPr>
            <a:xfrm>
              <a:off x="5830856" y="5644984"/>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60" name="文本框 159">
                <a:extLst>
                  <a:ext uri="{FF2B5EF4-FFF2-40B4-BE49-F238E27FC236}">
                    <a16:creationId xmlns:a16="http://schemas.microsoft.com/office/drawing/2014/main" id="{D42D929F-7D0B-D326-1D5E-9EDDDA8DD7FA}"/>
                  </a:ext>
                </a:extLst>
              </p:cNvPr>
              <p:cNvSpPr txBox="1"/>
              <p:nvPr/>
            </p:nvSpPr>
            <p:spPr>
              <a:xfrm>
                <a:off x="5746969" y="6219700"/>
                <a:ext cx="3554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oMath>
                  </m:oMathPara>
                </a14:m>
                <a:endParaRPr lang="zh-CN" altLang="en-US" dirty="0"/>
              </a:p>
            </p:txBody>
          </p:sp>
        </mc:Choice>
        <mc:Fallback>
          <p:sp>
            <p:nvSpPr>
              <p:cNvPr id="160" name="文本框 159">
                <a:extLst>
                  <a:ext uri="{FF2B5EF4-FFF2-40B4-BE49-F238E27FC236}">
                    <a16:creationId xmlns:a16="http://schemas.microsoft.com/office/drawing/2014/main" id="{D42D929F-7D0B-D326-1D5E-9EDDDA8DD7FA}"/>
                  </a:ext>
                </a:extLst>
              </p:cNvPr>
              <p:cNvSpPr txBox="1">
                <a:spLocks noRot="1" noChangeAspect="1" noMove="1" noResize="1" noEditPoints="1" noAdjustHandles="1" noChangeArrowheads="1" noChangeShapeType="1" noTextEdit="1"/>
              </p:cNvSpPr>
              <p:nvPr/>
            </p:nvSpPr>
            <p:spPr>
              <a:xfrm>
                <a:off x="5746969" y="6219700"/>
                <a:ext cx="355482"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本框 162">
                <a:extLst>
                  <a:ext uri="{FF2B5EF4-FFF2-40B4-BE49-F238E27FC236}">
                    <a16:creationId xmlns:a16="http://schemas.microsoft.com/office/drawing/2014/main" id="{C355F747-6EB8-8643-3A85-562D04AAB7D2}"/>
                  </a:ext>
                </a:extLst>
              </p:cNvPr>
              <p:cNvSpPr txBox="1"/>
              <p:nvPr/>
            </p:nvSpPr>
            <p:spPr>
              <a:xfrm>
                <a:off x="4515062" y="2624983"/>
                <a:ext cx="9721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p:sp>
            <p:nvSpPr>
              <p:cNvPr id="163" name="文本框 162">
                <a:extLst>
                  <a:ext uri="{FF2B5EF4-FFF2-40B4-BE49-F238E27FC236}">
                    <a16:creationId xmlns:a16="http://schemas.microsoft.com/office/drawing/2014/main" id="{C355F747-6EB8-8643-3A85-562D04AAB7D2}"/>
                  </a:ext>
                </a:extLst>
              </p:cNvPr>
              <p:cNvSpPr txBox="1">
                <a:spLocks noRot="1" noChangeAspect="1" noMove="1" noResize="1" noEditPoints="1" noAdjustHandles="1" noChangeArrowheads="1" noChangeShapeType="1" noTextEdit="1"/>
              </p:cNvSpPr>
              <p:nvPr/>
            </p:nvSpPr>
            <p:spPr>
              <a:xfrm>
                <a:off x="4515062" y="2624983"/>
                <a:ext cx="972126" cy="369332"/>
              </a:xfrm>
              <a:prstGeom prst="rect">
                <a:avLst/>
              </a:prstGeom>
              <a:blipFill>
                <a:blip r:embed="rId7"/>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文本框 163">
                <a:extLst>
                  <a:ext uri="{FF2B5EF4-FFF2-40B4-BE49-F238E27FC236}">
                    <a16:creationId xmlns:a16="http://schemas.microsoft.com/office/drawing/2014/main" id="{A290ADEB-7D10-F83C-3A25-AEE1F08C29A5}"/>
                  </a:ext>
                </a:extLst>
              </p:cNvPr>
              <p:cNvSpPr txBox="1"/>
              <p:nvPr/>
            </p:nvSpPr>
            <p:spPr>
              <a:xfrm>
                <a:off x="8329465" y="1974247"/>
                <a:ext cx="56227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p:sp>
            <p:nvSpPr>
              <p:cNvPr id="164" name="文本框 163">
                <a:extLst>
                  <a:ext uri="{FF2B5EF4-FFF2-40B4-BE49-F238E27FC236}">
                    <a16:creationId xmlns:a16="http://schemas.microsoft.com/office/drawing/2014/main" id="{A290ADEB-7D10-F83C-3A25-AEE1F08C29A5}"/>
                  </a:ext>
                </a:extLst>
              </p:cNvPr>
              <p:cNvSpPr txBox="1">
                <a:spLocks noRot="1" noChangeAspect="1" noMove="1" noResize="1" noEditPoints="1" noAdjustHandles="1" noChangeArrowheads="1" noChangeShapeType="1" noTextEdit="1"/>
              </p:cNvSpPr>
              <p:nvPr/>
            </p:nvSpPr>
            <p:spPr>
              <a:xfrm>
                <a:off x="8329465" y="1974247"/>
                <a:ext cx="562270" cy="369332"/>
              </a:xfrm>
              <a:prstGeom prst="rect">
                <a:avLst/>
              </a:prstGeom>
              <a:blipFill>
                <a:blip r:embed="rId8"/>
                <a:stretch>
                  <a:fillRect b="-18333"/>
                </a:stretch>
              </a:blipFill>
            </p:spPr>
            <p:txBody>
              <a:bodyPr/>
              <a:lstStyle/>
              <a:p>
                <a:r>
                  <a:rPr lang="zh-CN" altLang="en-US">
                    <a:noFill/>
                  </a:rPr>
                  <a:t> </a:t>
                </a:r>
              </a:p>
            </p:txBody>
          </p:sp>
        </mc:Fallback>
      </mc:AlternateContent>
      <p:cxnSp>
        <p:nvCxnSpPr>
          <p:cNvPr id="6" name="直接连接符 5">
            <a:extLst>
              <a:ext uri="{FF2B5EF4-FFF2-40B4-BE49-F238E27FC236}">
                <a16:creationId xmlns:a16="http://schemas.microsoft.com/office/drawing/2014/main" id="{9E306FC5-45CC-4489-5BA2-63E8DBD5B5D6}"/>
              </a:ext>
            </a:extLst>
          </p:cNvPr>
          <p:cNvCxnSpPr/>
          <p:nvPr/>
        </p:nvCxnSpPr>
        <p:spPr>
          <a:xfrm flipV="1">
            <a:off x="6801851" y="1974247"/>
            <a:ext cx="0" cy="4764506"/>
          </a:xfrm>
          <a:prstGeom prst="line">
            <a:avLst/>
          </a:prstGeom>
          <a:ln>
            <a:solidFill>
              <a:srgbClr val="FF0000"/>
            </a:solidFill>
            <a:prstDash val="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E248102E-C03B-6048-9B12-DB26ACC97B96}"/>
                  </a:ext>
                </a:extLst>
              </p:cNvPr>
              <p:cNvSpPr txBox="1"/>
              <p:nvPr/>
            </p:nvSpPr>
            <p:spPr>
              <a:xfrm>
                <a:off x="6023426" y="1940332"/>
                <a:ext cx="80400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𝑞</m:t>
                      </m:r>
                      <m:r>
                        <a:rPr lang="en-US" altLang="zh-CN" b="0" i="1" smtClean="0">
                          <a:solidFill>
                            <a:srgbClr val="C00000"/>
                          </a:solidFill>
                          <a:latin typeface="Cambria Math" panose="02040503050406030204" pitchFamily="18" charset="0"/>
                        </a:rPr>
                        <m:t>=6</m:t>
                      </m:r>
                    </m:oMath>
                  </m:oMathPara>
                </a14:m>
                <a:endParaRPr lang="zh-CN" altLang="en-US" dirty="0">
                  <a:solidFill>
                    <a:srgbClr val="C00000"/>
                  </a:solidFill>
                </a:endParaRPr>
              </a:p>
            </p:txBody>
          </p:sp>
        </mc:Choice>
        <mc:Fallback>
          <p:sp>
            <p:nvSpPr>
              <p:cNvPr id="8" name="文本框 7">
                <a:extLst>
                  <a:ext uri="{FF2B5EF4-FFF2-40B4-BE49-F238E27FC236}">
                    <a16:creationId xmlns:a16="http://schemas.microsoft.com/office/drawing/2014/main" id="{E248102E-C03B-6048-9B12-DB26ACC97B96}"/>
                  </a:ext>
                </a:extLst>
              </p:cNvPr>
              <p:cNvSpPr txBox="1">
                <a:spLocks noRot="1" noChangeAspect="1" noMove="1" noResize="1" noEditPoints="1" noAdjustHandles="1" noChangeArrowheads="1" noChangeShapeType="1" noTextEdit="1"/>
              </p:cNvSpPr>
              <p:nvPr/>
            </p:nvSpPr>
            <p:spPr>
              <a:xfrm>
                <a:off x="6023426" y="1940332"/>
                <a:ext cx="804003" cy="369332"/>
              </a:xfrm>
              <a:prstGeom prst="rect">
                <a:avLst/>
              </a:prstGeom>
              <a:blipFill>
                <a:blip r:embed="rId9"/>
                <a:stretch>
                  <a:fillRect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7263303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B2D97-3BB2-1B1A-4420-67D36CEA39EE}"/>
              </a:ext>
            </a:extLst>
          </p:cNvPr>
          <p:cNvSpPr>
            <a:spLocks noGrp="1"/>
          </p:cNvSpPr>
          <p:nvPr>
            <p:ph type="title"/>
          </p:nvPr>
        </p:nvSpPr>
        <p:spPr/>
        <p:txBody>
          <a:bodyPr/>
          <a:lstStyle/>
          <a:p>
            <a:r>
              <a:rPr lang="en-US" altLang="zh-CN" dirty="0"/>
              <a:t>Contribution 1: Online Interval Tree</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FDC923F3-5F3A-0D77-B60E-05FAE95A30E6}"/>
                  </a:ext>
                </a:extLst>
              </p:cNvPr>
              <p:cNvSpPr>
                <a:spLocks noGrp="1"/>
              </p:cNvSpPr>
              <p:nvPr>
                <p:ph idx="1"/>
              </p:nvPr>
            </p:nvSpPr>
            <p:spPr/>
            <p:txBody>
              <a:bodyPr/>
              <a:lstStyle/>
              <a:p>
                <a:r>
                  <a:rPr lang="en-US" altLang="zh-CN" dirty="0"/>
                  <a:t>Duplicate each node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r>
                              <a:rPr lang="en-US" altLang="zh-CN" b="0" i="1" smtClean="0">
                                <a:latin typeface="Cambria Math" panose="02040503050406030204" pitchFamily="18" charset="0"/>
                              </a:rPr>
                              <m:t>𝑡</m:t>
                            </m:r>
                          </m:e>
                        </m:func>
                      </m:e>
                    </m:d>
                  </m:oMath>
                </a14:m>
                <a:r>
                  <a:rPr lang="en-US" altLang="zh-CN" dirty="0"/>
                  <a:t> times.</a:t>
                </a:r>
              </a:p>
            </p:txBody>
          </p:sp>
        </mc:Choice>
        <mc:Fallback>
          <p:sp>
            <p:nvSpPr>
              <p:cNvPr id="3" name="内容占位符 2">
                <a:extLst>
                  <a:ext uri="{FF2B5EF4-FFF2-40B4-BE49-F238E27FC236}">
                    <a16:creationId xmlns:a16="http://schemas.microsoft.com/office/drawing/2014/main" id="{FDC923F3-5F3A-0D77-B60E-05FAE95A30E6}"/>
                  </a:ext>
                </a:extLst>
              </p:cNvPr>
              <p:cNvSpPr>
                <a:spLocks noGrp="1" noRot="1" noChangeAspect="1" noMove="1" noResize="1" noEditPoints="1" noAdjustHandles="1" noChangeArrowheads="1" noChangeShapeType="1" noTextEdit="1"/>
              </p:cNvSpPr>
              <p:nvPr>
                <p:ph idx="1"/>
              </p:nvPr>
            </p:nvSpPr>
            <p:spPr>
              <a:blipFill>
                <a:blip r:embed="rId3"/>
                <a:stretch>
                  <a:fillRect l="-1043" t="-222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CE108E02-A547-194A-7646-9B4E1734F527}"/>
              </a:ext>
            </a:extLst>
          </p:cNvPr>
          <p:cNvSpPr>
            <a:spLocks noGrp="1"/>
          </p:cNvSpPr>
          <p:nvPr>
            <p:ph type="sldNum" sz="quarter" idx="12"/>
          </p:nvPr>
        </p:nvSpPr>
        <p:spPr/>
        <p:txBody>
          <a:bodyPr/>
          <a:lstStyle/>
          <a:p>
            <a:fld id="{B0AC98E8-77B5-4E71-A497-A3DCE01E87E0}" type="slidenum">
              <a:rPr lang="zh-CN" altLang="en-US" smtClean="0"/>
              <a:t>7</a:t>
            </a:fld>
            <a:endParaRPr lang="zh-CN" altLang="en-US" dirty="0"/>
          </a:p>
        </p:txBody>
      </p:sp>
      <p:grpSp>
        <p:nvGrpSpPr>
          <p:cNvPr id="134" name="组合 133">
            <a:extLst>
              <a:ext uri="{FF2B5EF4-FFF2-40B4-BE49-F238E27FC236}">
                <a16:creationId xmlns:a16="http://schemas.microsoft.com/office/drawing/2014/main" id="{2A265784-0CF9-466F-B1FC-7F2502C9D792}"/>
              </a:ext>
            </a:extLst>
          </p:cNvPr>
          <p:cNvGrpSpPr/>
          <p:nvPr/>
        </p:nvGrpSpPr>
        <p:grpSpPr>
          <a:xfrm>
            <a:off x="2002255" y="2351730"/>
            <a:ext cx="8187490" cy="3109486"/>
            <a:chOff x="1648326" y="2427930"/>
            <a:chExt cx="8187490" cy="3109486"/>
          </a:xfrm>
        </p:grpSpPr>
        <p:sp>
          <p:nvSpPr>
            <p:cNvPr id="98" name="椭圆 97">
              <a:extLst>
                <a:ext uri="{FF2B5EF4-FFF2-40B4-BE49-F238E27FC236}">
                  <a16:creationId xmlns:a16="http://schemas.microsoft.com/office/drawing/2014/main" id="{B39E7E1A-4986-4C78-FD93-74CB9ED6FE00}"/>
                </a:ext>
              </a:extLst>
            </p:cNvPr>
            <p:cNvSpPr/>
            <p:nvPr/>
          </p:nvSpPr>
          <p:spPr>
            <a:xfrm>
              <a:off x="1648326"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9" name="椭圆 98">
              <a:extLst>
                <a:ext uri="{FF2B5EF4-FFF2-40B4-BE49-F238E27FC236}">
                  <a16:creationId xmlns:a16="http://schemas.microsoft.com/office/drawing/2014/main" id="{508D6666-56D2-0CEC-D734-A13C86083F8F}"/>
                </a:ext>
              </a:extLst>
            </p:cNvPr>
            <p:cNvSpPr/>
            <p:nvPr/>
          </p:nvSpPr>
          <p:spPr>
            <a:xfrm>
              <a:off x="2548689" y="4018544"/>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0" name="椭圆 99">
              <a:extLst>
                <a:ext uri="{FF2B5EF4-FFF2-40B4-BE49-F238E27FC236}">
                  <a16:creationId xmlns:a16="http://schemas.microsoft.com/office/drawing/2014/main" id="{5819231B-AE54-5F02-7746-A1134B2835FE}"/>
                </a:ext>
              </a:extLst>
            </p:cNvPr>
            <p:cNvSpPr/>
            <p:nvPr/>
          </p:nvSpPr>
          <p:spPr>
            <a:xfrm>
              <a:off x="3449052"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1" name="椭圆 100">
              <a:extLst>
                <a:ext uri="{FF2B5EF4-FFF2-40B4-BE49-F238E27FC236}">
                  <a16:creationId xmlns:a16="http://schemas.microsoft.com/office/drawing/2014/main" id="{4C05CB63-A2B0-929C-A2D4-289CCD482286}"/>
                </a:ext>
              </a:extLst>
            </p:cNvPr>
            <p:cNvSpPr/>
            <p:nvPr/>
          </p:nvSpPr>
          <p:spPr>
            <a:xfrm>
              <a:off x="4349415" y="3140021"/>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02" name="椭圆 101">
              <a:extLst>
                <a:ext uri="{FF2B5EF4-FFF2-40B4-BE49-F238E27FC236}">
                  <a16:creationId xmlns:a16="http://schemas.microsoft.com/office/drawing/2014/main" id="{05615391-2D43-4284-34C5-0AEDB035D200}"/>
                </a:ext>
              </a:extLst>
            </p:cNvPr>
            <p:cNvSpPr/>
            <p:nvPr/>
          </p:nvSpPr>
          <p:spPr>
            <a:xfrm>
              <a:off x="5249778"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3" name="椭圆 102">
              <a:extLst>
                <a:ext uri="{FF2B5EF4-FFF2-40B4-BE49-F238E27FC236}">
                  <a16:creationId xmlns:a16="http://schemas.microsoft.com/office/drawing/2014/main" id="{22CBA9EE-B3B0-F267-87C1-EAA55EEB0675}"/>
                </a:ext>
              </a:extLst>
            </p:cNvPr>
            <p:cNvSpPr/>
            <p:nvPr/>
          </p:nvSpPr>
          <p:spPr>
            <a:xfrm>
              <a:off x="6150141" y="4018544"/>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04" name="椭圆 103">
              <a:extLst>
                <a:ext uri="{FF2B5EF4-FFF2-40B4-BE49-F238E27FC236}">
                  <a16:creationId xmlns:a16="http://schemas.microsoft.com/office/drawing/2014/main" id="{3285BC62-84FE-5B71-A6B9-64C545474DFB}"/>
                </a:ext>
              </a:extLst>
            </p:cNvPr>
            <p:cNvSpPr/>
            <p:nvPr/>
          </p:nvSpPr>
          <p:spPr>
            <a:xfrm>
              <a:off x="7050504"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05" name="椭圆 104">
              <a:extLst>
                <a:ext uri="{FF2B5EF4-FFF2-40B4-BE49-F238E27FC236}">
                  <a16:creationId xmlns:a16="http://schemas.microsoft.com/office/drawing/2014/main" id="{F37F183B-72E3-B762-5356-19DDFEB74521}"/>
                </a:ext>
              </a:extLst>
            </p:cNvPr>
            <p:cNvSpPr/>
            <p:nvPr/>
          </p:nvSpPr>
          <p:spPr>
            <a:xfrm>
              <a:off x="7950867" y="2506127"/>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cxnSp>
          <p:nvCxnSpPr>
            <p:cNvPr id="107" name="直接连接符 106">
              <a:extLst>
                <a:ext uri="{FF2B5EF4-FFF2-40B4-BE49-F238E27FC236}">
                  <a16:creationId xmlns:a16="http://schemas.microsoft.com/office/drawing/2014/main" id="{AF728314-EB16-AB8A-56F2-76A384D07644}"/>
                </a:ext>
              </a:extLst>
            </p:cNvPr>
            <p:cNvCxnSpPr>
              <a:stCxn id="98" idx="0"/>
              <a:endCxn id="99" idx="3"/>
            </p:cNvCxnSpPr>
            <p:nvPr/>
          </p:nvCxnSpPr>
          <p:spPr>
            <a:xfrm flipV="1">
              <a:off x="1946108" y="4526889"/>
              <a:ext cx="689799"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直接连接符 107">
              <a:extLst>
                <a:ext uri="{FF2B5EF4-FFF2-40B4-BE49-F238E27FC236}">
                  <a16:creationId xmlns:a16="http://schemas.microsoft.com/office/drawing/2014/main" id="{7560A370-D39D-B4C2-FB30-5FEB76DE258C}"/>
                </a:ext>
              </a:extLst>
            </p:cNvPr>
            <p:cNvCxnSpPr>
              <a:cxnSpLocks/>
              <a:stCxn id="100" idx="0"/>
              <a:endCxn id="99" idx="5"/>
            </p:cNvCxnSpPr>
            <p:nvPr/>
          </p:nvCxnSpPr>
          <p:spPr>
            <a:xfrm flipH="1" flipV="1">
              <a:off x="3057034" y="4526889"/>
              <a:ext cx="689800"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直接连接符 110">
              <a:extLst>
                <a:ext uri="{FF2B5EF4-FFF2-40B4-BE49-F238E27FC236}">
                  <a16:creationId xmlns:a16="http://schemas.microsoft.com/office/drawing/2014/main" id="{A3C33E8F-D64A-A9B6-2AC7-D0B58EF3899F}"/>
                </a:ext>
              </a:extLst>
            </p:cNvPr>
            <p:cNvCxnSpPr>
              <a:cxnSpLocks/>
              <a:stCxn id="99" idx="7"/>
              <a:endCxn id="101" idx="3"/>
            </p:cNvCxnSpPr>
            <p:nvPr/>
          </p:nvCxnSpPr>
          <p:spPr>
            <a:xfrm flipV="1">
              <a:off x="3057034" y="3648366"/>
              <a:ext cx="1379599" cy="4573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直接连接符 113">
              <a:extLst>
                <a:ext uri="{FF2B5EF4-FFF2-40B4-BE49-F238E27FC236}">
                  <a16:creationId xmlns:a16="http://schemas.microsoft.com/office/drawing/2014/main" id="{3F94CC05-B3A8-1D63-3FB4-BAD899817802}"/>
                </a:ext>
              </a:extLst>
            </p:cNvPr>
            <p:cNvCxnSpPr>
              <a:cxnSpLocks/>
              <a:stCxn id="103" idx="1"/>
              <a:endCxn id="101" idx="5"/>
            </p:cNvCxnSpPr>
            <p:nvPr/>
          </p:nvCxnSpPr>
          <p:spPr>
            <a:xfrm flipH="1" flipV="1">
              <a:off x="4857760" y="3648366"/>
              <a:ext cx="1379599" cy="4573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C8882883-A5CC-2BDA-D2DA-26979F243034}"/>
                </a:ext>
              </a:extLst>
            </p:cNvPr>
            <p:cNvCxnSpPr>
              <a:cxnSpLocks/>
              <a:stCxn id="102" idx="0"/>
              <a:endCxn id="103" idx="3"/>
            </p:cNvCxnSpPr>
            <p:nvPr/>
          </p:nvCxnSpPr>
          <p:spPr>
            <a:xfrm flipV="1">
              <a:off x="5547560" y="4526889"/>
              <a:ext cx="689799"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D0CFF428-ADE2-81FB-8255-1316648B14B7}"/>
                </a:ext>
              </a:extLst>
            </p:cNvPr>
            <p:cNvCxnSpPr>
              <a:cxnSpLocks/>
              <a:stCxn id="104" idx="0"/>
              <a:endCxn id="103" idx="5"/>
            </p:cNvCxnSpPr>
            <p:nvPr/>
          </p:nvCxnSpPr>
          <p:spPr>
            <a:xfrm flipH="1" flipV="1">
              <a:off x="6658486" y="4526889"/>
              <a:ext cx="689800"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AD8D67C5-24B9-88FB-F94A-8A64F61A911D}"/>
                </a:ext>
              </a:extLst>
            </p:cNvPr>
            <p:cNvCxnSpPr>
              <a:cxnSpLocks/>
              <a:stCxn id="101" idx="7"/>
              <a:endCxn id="105" idx="2"/>
            </p:cNvCxnSpPr>
            <p:nvPr/>
          </p:nvCxnSpPr>
          <p:spPr>
            <a:xfrm flipV="1">
              <a:off x="4857760" y="2803909"/>
              <a:ext cx="3093107" cy="42333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7" name="直接连接符 126">
              <a:extLst>
                <a:ext uri="{FF2B5EF4-FFF2-40B4-BE49-F238E27FC236}">
                  <a16:creationId xmlns:a16="http://schemas.microsoft.com/office/drawing/2014/main" id="{87BEB23D-1555-5054-EB67-BFA06F512470}"/>
                </a:ext>
              </a:extLst>
            </p:cNvPr>
            <p:cNvCxnSpPr>
              <a:cxnSpLocks/>
              <a:endCxn id="105" idx="6"/>
            </p:cNvCxnSpPr>
            <p:nvPr/>
          </p:nvCxnSpPr>
          <p:spPr>
            <a:xfrm flipH="1" flipV="1">
              <a:off x="8546430" y="2803909"/>
              <a:ext cx="1289386" cy="1473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直接连接符 129">
              <a:extLst>
                <a:ext uri="{FF2B5EF4-FFF2-40B4-BE49-F238E27FC236}">
                  <a16:creationId xmlns:a16="http://schemas.microsoft.com/office/drawing/2014/main" id="{9CD6FBA5-E97B-F655-4C42-B1EBBEAA2C7B}"/>
                </a:ext>
              </a:extLst>
            </p:cNvPr>
            <p:cNvCxnSpPr>
              <a:cxnSpLocks/>
              <a:endCxn id="105" idx="7"/>
            </p:cNvCxnSpPr>
            <p:nvPr/>
          </p:nvCxnSpPr>
          <p:spPr>
            <a:xfrm flipH="1">
              <a:off x="8459212" y="2427930"/>
              <a:ext cx="1316446" cy="165415"/>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144" name="组合 143">
            <a:extLst>
              <a:ext uri="{FF2B5EF4-FFF2-40B4-BE49-F238E27FC236}">
                <a16:creationId xmlns:a16="http://schemas.microsoft.com/office/drawing/2014/main" id="{10937422-4AFF-6AB3-0709-178BF92F50AC}"/>
              </a:ext>
            </a:extLst>
          </p:cNvPr>
          <p:cNvGrpSpPr/>
          <p:nvPr/>
        </p:nvGrpSpPr>
        <p:grpSpPr>
          <a:xfrm>
            <a:off x="2264720" y="5849016"/>
            <a:ext cx="6373172" cy="70632"/>
            <a:chOff x="2264720" y="5645816"/>
            <a:chExt cx="6373172" cy="70632"/>
          </a:xfrm>
        </p:grpSpPr>
        <p:cxnSp>
          <p:nvCxnSpPr>
            <p:cNvPr id="136" name="直接连接符 135">
              <a:extLst>
                <a:ext uri="{FF2B5EF4-FFF2-40B4-BE49-F238E27FC236}">
                  <a16:creationId xmlns:a16="http://schemas.microsoft.com/office/drawing/2014/main" id="{5131E809-56D0-29B5-7E7F-C4706892C1AB}"/>
                </a:ext>
              </a:extLst>
            </p:cNvPr>
            <p:cNvCxnSpPr>
              <a:cxnSpLocks/>
              <a:stCxn id="137" idx="6"/>
              <a:endCxn id="139" idx="2"/>
            </p:cNvCxnSpPr>
            <p:nvPr/>
          </p:nvCxnSpPr>
          <p:spPr>
            <a:xfrm flipV="1">
              <a:off x="2335351" y="5681132"/>
              <a:ext cx="6231910"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椭圆 136">
              <a:extLst>
                <a:ext uri="{FF2B5EF4-FFF2-40B4-BE49-F238E27FC236}">
                  <a16:creationId xmlns:a16="http://schemas.microsoft.com/office/drawing/2014/main" id="{1B6AD622-4F2F-7499-192E-8898CE667E7D}"/>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7C9EF922-C759-CFD8-489B-2F6D50AA05B4}"/>
                </a:ext>
              </a:extLst>
            </p:cNvPr>
            <p:cNvSpPr/>
            <p:nvPr/>
          </p:nvSpPr>
          <p:spPr>
            <a:xfrm>
              <a:off x="8567261" y="5645816"/>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43" name="文本框 142">
                <a:extLst>
                  <a:ext uri="{FF2B5EF4-FFF2-40B4-BE49-F238E27FC236}">
                    <a16:creationId xmlns:a16="http://schemas.microsoft.com/office/drawing/2014/main" id="{77412E72-3994-3C1E-BF72-939E1ACEB373}"/>
                  </a:ext>
                </a:extLst>
              </p:cNvPr>
              <p:cNvSpPr txBox="1"/>
              <p:nvPr/>
            </p:nvSpPr>
            <p:spPr>
              <a:xfrm>
                <a:off x="4876539" y="5537200"/>
                <a:ext cx="37625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p:sp>
            <p:nvSpPr>
              <p:cNvPr id="143" name="文本框 142">
                <a:extLst>
                  <a:ext uri="{FF2B5EF4-FFF2-40B4-BE49-F238E27FC236}">
                    <a16:creationId xmlns:a16="http://schemas.microsoft.com/office/drawing/2014/main" id="{77412E72-3994-3C1E-BF72-939E1ACEB373}"/>
                  </a:ext>
                </a:extLst>
              </p:cNvPr>
              <p:cNvSpPr txBox="1">
                <a:spLocks noRot="1" noChangeAspect="1" noMove="1" noResize="1" noEditPoints="1" noAdjustHandles="1" noChangeArrowheads="1" noChangeShapeType="1" noTextEdit="1"/>
              </p:cNvSpPr>
              <p:nvPr/>
            </p:nvSpPr>
            <p:spPr>
              <a:xfrm>
                <a:off x="4876539" y="5537200"/>
                <a:ext cx="376257" cy="369332"/>
              </a:xfrm>
              <a:prstGeom prst="rect">
                <a:avLst/>
              </a:prstGeom>
              <a:blipFill>
                <a:blip r:embed="rId4"/>
                <a:stretch>
                  <a:fillRect/>
                </a:stretch>
              </a:blipFill>
            </p:spPr>
            <p:txBody>
              <a:bodyPr/>
              <a:lstStyle/>
              <a:p>
                <a:r>
                  <a:rPr lang="zh-CN" altLang="en-US">
                    <a:noFill/>
                  </a:rPr>
                  <a:t> </a:t>
                </a:r>
              </a:p>
            </p:txBody>
          </p:sp>
        </mc:Fallback>
      </mc:AlternateContent>
      <p:grpSp>
        <p:nvGrpSpPr>
          <p:cNvPr id="145" name="组合 144">
            <a:extLst>
              <a:ext uri="{FF2B5EF4-FFF2-40B4-BE49-F238E27FC236}">
                <a16:creationId xmlns:a16="http://schemas.microsoft.com/office/drawing/2014/main" id="{6930B1A6-7CC5-9550-96BB-87CBAF18A531}"/>
              </a:ext>
            </a:extLst>
          </p:cNvPr>
          <p:cNvGrpSpPr/>
          <p:nvPr/>
        </p:nvGrpSpPr>
        <p:grpSpPr>
          <a:xfrm>
            <a:off x="3197280" y="6172560"/>
            <a:ext cx="2739523" cy="81744"/>
            <a:chOff x="2264720" y="5645817"/>
            <a:chExt cx="2739523" cy="81744"/>
          </a:xfrm>
        </p:grpSpPr>
        <p:cxnSp>
          <p:nvCxnSpPr>
            <p:cNvPr id="146" name="直接连接符 145">
              <a:extLst>
                <a:ext uri="{FF2B5EF4-FFF2-40B4-BE49-F238E27FC236}">
                  <a16:creationId xmlns:a16="http://schemas.microsoft.com/office/drawing/2014/main" id="{B615FD59-B917-CE8E-44D9-885918DF5917}"/>
                </a:ext>
              </a:extLst>
            </p:cNvPr>
            <p:cNvCxnSpPr>
              <a:cxnSpLocks/>
              <a:stCxn id="147" idx="6"/>
            </p:cNvCxnSpPr>
            <p:nvPr/>
          </p:nvCxnSpPr>
          <p:spPr>
            <a:xfrm>
              <a:off x="2335351" y="5681133"/>
              <a:ext cx="263357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7" name="椭圆 146">
              <a:extLst>
                <a:ext uri="{FF2B5EF4-FFF2-40B4-BE49-F238E27FC236}">
                  <a16:creationId xmlns:a16="http://schemas.microsoft.com/office/drawing/2014/main" id="{7B9B1D02-FF65-DB18-9785-CE32F38AA836}"/>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DFF99A7C-3386-EBF4-2660-B853486D4426}"/>
                </a:ext>
              </a:extLst>
            </p:cNvPr>
            <p:cNvSpPr/>
            <p:nvPr/>
          </p:nvSpPr>
          <p:spPr>
            <a:xfrm>
              <a:off x="4933612" y="5656930"/>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50" name="文本框 149">
                <a:extLst>
                  <a:ext uri="{FF2B5EF4-FFF2-40B4-BE49-F238E27FC236}">
                    <a16:creationId xmlns:a16="http://schemas.microsoft.com/office/drawing/2014/main" id="{D92DC2EC-48FC-F928-7545-C0A200D2A125}"/>
                  </a:ext>
                </a:extLst>
              </p:cNvPr>
              <p:cNvSpPr txBox="1"/>
              <p:nvPr/>
            </p:nvSpPr>
            <p:spPr>
              <a:xfrm>
                <a:off x="4327087" y="5878808"/>
                <a:ext cx="37247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p:sp>
            <p:nvSpPr>
              <p:cNvPr id="150" name="文本框 149">
                <a:extLst>
                  <a:ext uri="{FF2B5EF4-FFF2-40B4-BE49-F238E27FC236}">
                    <a16:creationId xmlns:a16="http://schemas.microsoft.com/office/drawing/2014/main" id="{D92DC2EC-48FC-F928-7545-C0A200D2A125}"/>
                  </a:ext>
                </a:extLst>
              </p:cNvPr>
              <p:cNvSpPr txBox="1">
                <a:spLocks noRot="1" noChangeAspect="1" noMove="1" noResize="1" noEditPoints="1" noAdjustHandles="1" noChangeArrowheads="1" noChangeShapeType="1" noTextEdit="1"/>
              </p:cNvSpPr>
              <p:nvPr/>
            </p:nvSpPr>
            <p:spPr>
              <a:xfrm>
                <a:off x="4327087" y="5878808"/>
                <a:ext cx="372473" cy="369332"/>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5" name="文本框 154">
                <a:extLst>
                  <a:ext uri="{FF2B5EF4-FFF2-40B4-BE49-F238E27FC236}">
                    <a16:creationId xmlns:a16="http://schemas.microsoft.com/office/drawing/2014/main" id="{D82A13C8-0D94-B2BF-90DA-0FF0A2B9CE81}"/>
                  </a:ext>
                </a:extLst>
              </p:cNvPr>
              <p:cNvSpPr txBox="1"/>
              <p:nvPr/>
            </p:nvSpPr>
            <p:spPr>
              <a:xfrm>
                <a:off x="8026209" y="5878808"/>
                <a:ext cx="3827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zh-CN" altLang="en-US" dirty="0"/>
              </a:p>
            </p:txBody>
          </p:sp>
        </mc:Choice>
        <mc:Fallback>
          <p:sp>
            <p:nvSpPr>
              <p:cNvPr id="155" name="文本框 154">
                <a:extLst>
                  <a:ext uri="{FF2B5EF4-FFF2-40B4-BE49-F238E27FC236}">
                    <a16:creationId xmlns:a16="http://schemas.microsoft.com/office/drawing/2014/main" id="{D82A13C8-0D94-B2BF-90DA-0FF0A2B9CE81}"/>
                  </a:ext>
                </a:extLst>
              </p:cNvPr>
              <p:cNvSpPr txBox="1">
                <a:spLocks noRot="1" noChangeAspect="1" noMove="1" noResize="1" noEditPoints="1" noAdjustHandles="1" noChangeArrowheads="1" noChangeShapeType="1" noTextEdit="1"/>
              </p:cNvSpPr>
              <p:nvPr/>
            </p:nvSpPr>
            <p:spPr>
              <a:xfrm>
                <a:off x="8026209" y="5878808"/>
                <a:ext cx="382732" cy="369332"/>
              </a:xfrm>
              <a:prstGeom prst="rect">
                <a:avLst/>
              </a:prstGeom>
              <a:blipFill>
                <a:blip r:embed="rId6"/>
                <a:stretch>
                  <a:fillRect/>
                </a:stretch>
              </a:blipFill>
            </p:spPr>
            <p:txBody>
              <a:bodyPr/>
              <a:lstStyle/>
              <a:p>
                <a:r>
                  <a:rPr lang="zh-CN" altLang="en-US">
                    <a:noFill/>
                  </a:rPr>
                  <a:t> </a:t>
                </a:r>
              </a:p>
            </p:txBody>
          </p:sp>
        </mc:Fallback>
      </mc:AlternateContent>
      <p:grpSp>
        <p:nvGrpSpPr>
          <p:cNvPr id="156" name="组合 155">
            <a:extLst>
              <a:ext uri="{FF2B5EF4-FFF2-40B4-BE49-F238E27FC236}">
                <a16:creationId xmlns:a16="http://schemas.microsoft.com/office/drawing/2014/main" id="{A71B7DDB-4012-1A6E-A5EC-80FF2F88FA30}"/>
              </a:ext>
            </a:extLst>
          </p:cNvPr>
          <p:cNvGrpSpPr/>
          <p:nvPr/>
        </p:nvGrpSpPr>
        <p:grpSpPr>
          <a:xfrm>
            <a:off x="4100762" y="6506382"/>
            <a:ext cx="3636767" cy="71464"/>
            <a:chOff x="2264720" y="5644984"/>
            <a:chExt cx="3636767" cy="71464"/>
          </a:xfrm>
        </p:grpSpPr>
        <p:cxnSp>
          <p:nvCxnSpPr>
            <p:cNvPr id="157" name="直接连接符 156">
              <a:extLst>
                <a:ext uri="{FF2B5EF4-FFF2-40B4-BE49-F238E27FC236}">
                  <a16:creationId xmlns:a16="http://schemas.microsoft.com/office/drawing/2014/main" id="{DD70C847-1A32-1602-10BE-E05C8D776844}"/>
                </a:ext>
              </a:extLst>
            </p:cNvPr>
            <p:cNvCxnSpPr>
              <a:cxnSpLocks/>
              <a:stCxn id="158" idx="6"/>
              <a:endCxn id="159" idx="2"/>
            </p:cNvCxnSpPr>
            <p:nvPr/>
          </p:nvCxnSpPr>
          <p:spPr>
            <a:xfrm flipV="1">
              <a:off x="2335351" y="5680300"/>
              <a:ext cx="3495505" cy="8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8" name="椭圆 157">
              <a:extLst>
                <a:ext uri="{FF2B5EF4-FFF2-40B4-BE49-F238E27FC236}">
                  <a16:creationId xmlns:a16="http://schemas.microsoft.com/office/drawing/2014/main" id="{1B0B5E6A-0D50-5B27-88A3-08D804B51DAB}"/>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3EF0CBD6-2A09-12A2-354F-DDB0B5519CDB}"/>
                </a:ext>
              </a:extLst>
            </p:cNvPr>
            <p:cNvSpPr/>
            <p:nvPr/>
          </p:nvSpPr>
          <p:spPr>
            <a:xfrm>
              <a:off x="5830856" y="5644984"/>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60" name="文本框 159">
                <a:extLst>
                  <a:ext uri="{FF2B5EF4-FFF2-40B4-BE49-F238E27FC236}">
                    <a16:creationId xmlns:a16="http://schemas.microsoft.com/office/drawing/2014/main" id="{D42D929F-7D0B-D326-1D5E-9EDDDA8DD7FA}"/>
                  </a:ext>
                </a:extLst>
              </p:cNvPr>
              <p:cNvSpPr txBox="1"/>
              <p:nvPr/>
            </p:nvSpPr>
            <p:spPr>
              <a:xfrm>
                <a:off x="5746969" y="6219700"/>
                <a:ext cx="3554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oMath>
                  </m:oMathPara>
                </a14:m>
                <a:endParaRPr lang="zh-CN" altLang="en-US" dirty="0"/>
              </a:p>
            </p:txBody>
          </p:sp>
        </mc:Choice>
        <mc:Fallback>
          <p:sp>
            <p:nvSpPr>
              <p:cNvPr id="160" name="文本框 159">
                <a:extLst>
                  <a:ext uri="{FF2B5EF4-FFF2-40B4-BE49-F238E27FC236}">
                    <a16:creationId xmlns:a16="http://schemas.microsoft.com/office/drawing/2014/main" id="{D42D929F-7D0B-D326-1D5E-9EDDDA8DD7FA}"/>
                  </a:ext>
                </a:extLst>
              </p:cNvPr>
              <p:cNvSpPr txBox="1">
                <a:spLocks noRot="1" noChangeAspect="1" noMove="1" noResize="1" noEditPoints="1" noAdjustHandles="1" noChangeArrowheads="1" noChangeShapeType="1" noTextEdit="1"/>
              </p:cNvSpPr>
              <p:nvPr/>
            </p:nvSpPr>
            <p:spPr>
              <a:xfrm>
                <a:off x="5746969" y="6219700"/>
                <a:ext cx="355482" cy="369332"/>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本框 162">
                <a:extLst>
                  <a:ext uri="{FF2B5EF4-FFF2-40B4-BE49-F238E27FC236}">
                    <a16:creationId xmlns:a16="http://schemas.microsoft.com/office/drawing/2014/main" id="{C355F747-6EB8-8643-3A85-562D04AAB7D2}"/>
                  </a:ext>
                </a:extLst>
              </p:cNvPr>
              <p:cNvSpPr txBox="1"/>
              <p:nvPr/>
            </p:nvSpPr>
            <p:spPr>
              <a:xfrm>
                <a:off x="4515062" y="2624983"/>
                <a:ext cx="9721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p:sp>
            <p:nvSpPr>
              <p:cNvPr id="163" name="文本框 162">
                <a:extLst>
                  <a:ext uri="{FF2B5EF4-FFF2-40B4-BE49-F238E27FC236}">
                    <a16:creationId xmlns:a16="http://schemas.microsoft.com/office/drawing/2014/main" id="{C355F747-6EB8-8643-3A85-562D04AAB7D2}"/>
                  </a:ext>
                </a:extLst>
              </p:cNvPr>
              <p:cNvSpPr txBox="1">
                <a:spLocks noRot="1" noChangeAspect="1" noMove="1" noResize="1" noEditPoints="1" noAdjustHandles="1" noChangeArrowheads="1" noChangeShapeType="1" noTextEdit="1"/>
              </p:cNvSpPr>
              <p:nvPr/>
            </p:nvSpPr>
            <p:spPr>
              <a:xfrm>
                <a:off x="4515062" y="2624983"/>
                <a:ext cx="972126" cy="369332"/>
              </a:xfrm>
              <a:prstGeom prst="rect">
                <a:avLst/>
              </a:prstGeom>
              <a:blipFill>
                <a:blip r:embed="rId8"/>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文本框 163">
                <a:extLst>
                  <a:ext uri="{FF2B5EF4-FFF2-40B4-BE49-F238E27FC236}">
                    <a16:creationId xmlns:a16="http://schemas.microsoft.com/office/drawing/2014/main" id="{A290ADEB-7D10-F83C-3A25-AEE1F08C29A5}"/>
                  </a:ext>
                </a:extLst>
              </p:cNvPr>
              <p:cNvSpPr txBox="1"/>
              <p:nvPr/>
            </p:nvSpPr>
            <p:spPr>
              <a:xfrm>
                <a:off x="8329465" y="1974247"/>
                <a:ext cx="56227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p:sp>
            <p:nvSpPr>
              <p:cNvPr id="164" name="文本框 163">
                <a:extLst>
                  <a:ext uri="{FF2B5EF4-FFF2-40B4-BE49-F238E27FC236}">
                    <a16:creationId xmlns:a16="http://schemas.microsoft.com/office/drawing/2014/main" id="{A290ADEB-7D10-F83C-3A25-AEE1F08C29A5}"/>
                  </a:ext>
                </a:extLst>
              </p:cNvPr>
              <p:cNvSpPr txBox="1">
                <a:spLocks noRot="1" noChangeAspect="1" noMove="1" noResize="1" noEditPoints="1" noAdjustHandles="1" noChangeArrowheads="1" noChangeShapeType="1" noTextEdit="1"/>
              </p:cNvSpPr>
              <p:nvPr/>
            </p:nvSpPr>
            <p:spPr>
              <a:xfrm>
                <a:off x="8329465" y="1974247"/>
                <a:ext cx="562270" cy="369332"/>
              </a:xfrm>
              <a:prstGeom prst="rect">
                <a:avLst/>
              </a:prstGeom>
              <a:blipFill>
                <a:blip r:embed="rId9"/>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1DAE2F79-455A-C77E-DB0E-45411F4FEEF4}"/>
                  </a:ext>
                </a:extLst>
              </p:cNvPr>
              <p:cNvSpPr txBox="1"/>
              <p:nvPr/>
            </p:nvSpPr>
            <p:spPr>
              <a:xfrm>
                <a:off x="2012459" y="4437385"/>
                <a:ext cx="5557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𝑎</m:t>
                      </m:r>
                      <m:r>
                        <a:rPr lang="en-US" altLang="zh-CN" b="0" i="1" smtClean="0">
                          <a:latin typeface="Cambria Math" panose="02040503050406030204" pitchFamily="18" charset="0"/>
                        </a:rPr>
                        <m:t>}</m:t>
                      </m:r>
                    </m:oMath>
                  </m:oMathPara>
                </a14:m>
                <a:endParaRPr lang="zh-CN" altLang="en-US" dirty="0"/>
              </a:p>
            </p:txBody>
          </p:sp>
        </mc:Choice>
        <mc:Fallback>
          <p:sp>
            <p:nvSpPr>
              <p:cNvPr id="5" name="文本框 4">
                <a:extLst>
                  <a:ext uri="{FF2B5EF4-FFF2-40B4-BE49-F238E27FC236}">
                    <a16:creationId xmlns:a16="http://schemas.microsoft.com/office/drawing/2014/main" id="{1DAE2F79-455A-C77E-DB0E-45411F4FEEF4}"/>
                  </a:ext>
                </a:extLst>
              </p:cNvPr>
              <p:cNvSpPr txBox="1">
                <a:spLocks noRot="1" noChangeAspect="1" noMove="1" noResize="1" noEditPoints="1" noAdjustHandles="1" noChangeArrowheads="1" noChangeShapeType="1" noTextEdit="1"/>
              </p:cNvSpPr>
              <p:nvPr/>
            </p:nvSpPr>
            <p:spPr>
              <a:xfrm>
                <a:off x="2012459" y="4437385"/>
                <a:ext cx="555793" cy="369332"/>
              </a:xfrm>
              <a:prstGeom prst="rect">
                <a:avLst/>
              </a:prstGeom>
              <a:blipFill>
                <a:blip r:embed="rId10"/>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0951E53-9A61-3902-97C4-097A28859E49}"/>
                  </a:ext>
                </a:extLst>
              </p:cNvPr>
              <p:cNvSpPr txBox="1"/>
              <p:nvPr/>
            </p:nvSpPr>
            <p:spPr>
              <a:xfrm>
                <a:off x="2814172" y="3548832"/>
                <a:ext cx="77245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𝑎</m:t>
                      </m:r>
                      <m:r>
                        <a:rPr lang="en-US" altLang="zh-CN" b="0" i="1" smtClean="0">
                          <a:solidFill>
                            <a:srgbClr val="00B050"/>
                          </a:solidFill>
                          <a:latin typeface="Cambria Math" panose="02040503050406030204" pitchFamily="18" charset="0"/>
                        </a:rPr>
                        <m:t>,</m:t>
                      </m:r>
                      <m:r>
                        <a:rPr lang="en-US" altLang="zh-CN" b="0" i="1" smtClean="0">
                          <a:solidFill>
                            <a:srgbClr val="00B050"/>
                          </a:solidFill>
                          <a:latin typeface="Cambria Math" panose="02040503050406030204" pitchFamily="18" charset="0"/>
                        </a:rPr>
                        <m:t>𝑏</m:t>
                      </m:r>
                      <m:r>
                        <a:rPr lang="en-US" altLang="zh-CN" b="0" i="1" smtClean="0">
                          <a:latin typeface="Cambria Math" panose="02040503050406030204" pitchFamily="18" charset="0"/>
                        </a:rPr>
                        <m:t>}</m:t>
                      </m:r>
                    </m:oMath>
                  </m:oMathPara>
                </a14:m>
                <a:endParaRPr lang="zh-CN" altLang="en-US" dirty="0"/>
              </a:p>
            </p:txBody>
          </p:sp>
        </mc:Choice>
        <mc:Fallback>
          <p:sp>
            <p:nvSpPr>
              <p:cNvPr id="6" name="文本框 5">
                <a:extLst>
                  <a:ext uri="{FF2B5EF4-FFF2-40B4-BE49-F238E27FC236}">
                    <a16:creationId xmlns:a16="http://schemas.microsoft.com/office/drawing/2014/main" id="{A0951E53-9A61-3902-97C4-097A28859E49}"/>
                  </a:ext>
                </a:extLst>
              </p:cNvPr>
              <p:cNvSpPr txBox="1">
                <a:spLocks noRot="1" noChangeAspect="1" noMove="1" noResize="1" noEditPoints="1" noAdjustHandles="1" noChangeArrowheads="1" noChangeShapeType="1" noTextEdit="1"/>
              </p:cNvSpPr>
              <p:nvPr/>
            </p:nvSpPr>
            <p:spPr>
              <a:xfrm>
                <a:off x="2814172" y="3548832"/>
                <a:ext cx="772456" cy="369332"/>
              </a:xfrm>
              <a:prstGeom prst="rect">
                <a:avLst/>
              </a:prstGeom>
              <a:blipFill>
                <a:blip r:embed="rId11"/>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B23A92F-451B-9E9F-6C29-AB3BAA3E0138}"/>
                  </a:ext>
                </a:extLst>
              </p:cNvPr>
              <p:cNvSpPr txBox="1"/>
              <p:nvPr/>
            </p:nvSpPr>
            <p:spPr>
              <a:xfrm>
                <a:off x="3833215" y="4431116"/>
                <a:ext cx="5557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p:sp>
            <p:nvSpPr>
              <p:cNvPr id="7" name="文本框 6">
                <a:extLst>
                  <a:ext uri="{FF2B5EF4-FFF2-40B4-BE49-F238E27FC236}">
                    <a16:creationId xmlns:a16="http://schemas.microsoft.com/office/drawing/2014/main" id="{1B23A92F-451B-9E9F-6C29-AB3BAA3E0138}"/>
                  </a:ext>
                </a:extLst>
              </p:cNvPr>
              <p:cNvSpPr txBox="1">
                <a:spLocks noRot="1" noChangeAspect="1" noMove="1" noResize="1" noEditPoints="1" noAdjustHandles="1" noChangeArrowheads="1" noChangeShapeType="1" noTextEdit="1"/>
              </p:cNvSpPr>
              <p:nvPr/>
            </p:nvSpPr>
            <p:spPr>
              <a:xfrm>
                <a:off x="3833215" y="4431116"/>
                <a:ext cx="555793" cy="369332"/>
              </a:xfrm>
              <a:prstGeom prst="rect">
                <a:avLst/>
              </a:prstGeom>
              <a:blipFill>
                <a:blip r:embed="rId12"/>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1D5B752C-E839-89C3-4945-00775ABC4DE9}"/>
                  </a:ext>
                </a:extLst>
              </p:cNvPr>
              <p:cNvSpPr txBox="1"/>
              <p:nvPr/>
            </p:nvSpPr>
            <p:spPr>
              <a:xfrm>
                <a:off x="6523955" y="3578291"/>
                <a:ext cx="56227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rgbClr val="00B050"/>
                          </a:solidFill>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p:sp>
            <p:nvSpPr>
              <p:cNvPr id="8" name="文本框 7">
                <a:extLst>
                  <a:ext uri="{FF2B5EF4-FFF2-40B4-BE49-F238E27FC236}">
                    <a16:creationId xmlns:a16="http://schemas.microsoft.com/office/drawing/2014/main" id="{1D5B752C-E839-89C3-4945-00775ABC4DE9}"/>
                  </a:ext>
                </a:extLst>
              </p:cNvPr>
              <p:cNvSpPr txBox="1">
                <a:spLocks noRot="1" noChangeAspect="1" noMove="1" noResize="1" noEditPoints="1" noAdjustHandles="1" noChangeArrowheads="1" noChangeShapeType="1" noTextEdit="1"/>
              </p:cNvSpPr>
              <p:nvPr/>
            </p:nvSpPr>
            <p:spPr>
              <a:xfrm>
                <a:off x="6523955" y="3578291"/>
                <a:ext cx="562270" cy="369332"/>
              </a:xfrm>
              <a:prstGeom prst="rect">
                <a:avLst/>
              </a:prstGeom>
              <a:blipFill>
                <a:blip r:embed="rId13"/>
                <a:stretch>
                  <a:fillRect b="-16393"/>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DC963870-8B7C-6A23-A9A9-CC7A9426CAB6}"/>
              </a:ext>
            </a:extLst>
          </p:cNvPr>
          <p:cNvGrpSpPr/>
          <p:nvPr/>
        </p:nvGrpSpPr>
        <p:grpSpPr>
          <a:xfrm>
            <a:off x="6756798" y="6172560"/>
            <a:ext cx="2784576" cy="81744"/>
            <a:chOff x="2219667" y="5645817"/>
            <a:chExt cx="2784576" cy="81744"/>
          </a:xfrm>
        </p:grpSpPr>
        <p:cxnSp>
          <p:nvCxnSpPr>
            <p:cNvPr id="10" name="直接连接符 9">
              <a:extLst>
                <a:ext uri="{FF2B5EF4-FFF2-40B4-BE49-F238E27FC236}">
                  <a16:creationId xmlns:a16="http://schemas.microsoft.com/office/drawing/2014/main" id="{585A7AF9-3091-57AA-4837-4B1A7E326F66}"/>
                </a:ext>
              </a:extLst>
            </p:cNvPr>
            <p:cNvCxnSpPr>
              <a:cxnSpLocks/>
              <a:stCxn id="11" idx="2"/>
            </p:cNvCxnSpPr>
            <p:nvPr/>
          </p:nvCxnSpPr>
          <p:spPr>
            <a:xfrm>
              <a:off x="2219667" y="5681133"/>
              <a:ext cx="270420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椭圆 10">
              <a:extLst>
                <a:ext uri="{FF2B5EF4-FFF2-40B4-BE49-F238E27FC236}">
                  <a16:creationId xmlns:a16="http://schemas.microsoft.com/office/drawing/2014/main" id="{6C125AF8-EC2B-0E0A-EFBD-6DFDC3497396}"/>
                </a:ext>
              </a:extLst>
            </p:cNvPr>
            <p:cNvSpPr/>
            <p:nvPr/>
          </p:nvSpPr>
          <p:spPr>
            <a:xfrm>
              <a:off x="2219667"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753B287D-8BCD-BE93-CD72-4C79D7176BAF}"/>
                </a:ext>
              </a:extLst>
            </p:cNvPr>
            <p:cNvSpPr/>
            <p:nvPr/>
          </p:nvSpPr>
          <p:spPr>
            <a:xfrm>
              <a:off x="4933612" y="5656930"/>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345588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4BB2D97-3BB2-1B1A-4420-67D36CEA39EE}"/>
              </a:ext>
            </a:extLst>
          </p:cNvPr>
          <p:cNvSpPr>
            <a:spLocks noGrp="1"/>
          </p:cNvSpPr>
          <p:nvPr>
            <p:ph type="title"/>
          </p:nvPr>
        </p:nvSpPr>
        <p:spPr/>
        <p:txBody>
          <a:bodyPr/>
          <a:lstStyle/>
          <a:p>
            <a:r>
              <a:rPr lang="en-US" altLang="zh-CN" dirty="0"/>
              <a:t>Contribution 1: Online Interval Tree</a:t>
            </a:r>
            <a:endParaRPr lang="zh-CN" altLang="en-US" dirty="0"/>
          </a:p>
        </p:txBody>
      </p:sp>
      <p:sp>
        <p:nvSpPr>
          <p:cNvPr id="3" name="内容占位符 2">
            <a:extLst>
              <a:ext uri="{FF2B5EF4-FFF2-40B4-BE49-F238E27FC236}">
                <a16:creationId xmlns:a16="http://schemas.microsoft.com/office/drawing/2014/main" id="{FDC923F3-5F3A-0D77-B60E-05FAE95A30E6}"/>
              </a:ext>
            </a:extLst>
          </p:cNvPr>
          <p:cNvSpPr>
            <a:spLocks noGrp="1"/>
          </p:cNvSpPr>
          <p:nvPr>
            <p:ph idx="1"/>
          </p:nvPr>
        </p:nvSpPr>
        <p:spPr/>
        <p:txBody>
          <a:bodyPr/>
          <a:lstStyle/>
          <a:p>
            <a:r>
              <a:rPr lang="en-US" altLang="zh-CN" dirty="0"/>
              <a:t>Querying: only consider “left” nodes.</a:t>
            </a:r>
          </a:p>
        </p:txBody>
      </p:sp>
      <p:sp>
        <p:nvSpPr>
          <p:cNvPr id="4" name="灯片编号占位符 3">
            <a:extLst>
              <a:ext uri="{FF2B5EF4-FFF2-40B4-BE49-F238E27FC236}">
                <a16:creationId xmlns:a16="http://schemas.microsoft.com/office/drawing/2014/main" id="{CE108E02-A547-194A-7646-9B4E1734F527}"/>
              </a:ext>
            </a:extLst>
          </p:cNvPr>
          <p:cNvSpPr>
            <a:spLocks noGrp="1"/>
          </p:cNvSpPr>
          <p:nvPr>
            <p:ph type="sldNum" sz="quarter" idx="12"/>
          </p:nvPr>
        </p:nvSpPr>
        <p:spPr/>
        <p:txBody>
          <a:bodyPr/>
          <a:lstStyle/>
          <a:p>
            <a:fld id="{B0AC98E8-77B5-4E71-A497-A3DCE01E87E0}" type="slidenum">
              <a:rPr lang="zh-CN" altLang="en-US" smtClean="0"/>
              <a:t>8</a:t>
            </a:fld>
            <a:endParaRPr lang="zh-CN" altLang="en-US" dirty="0"/>
          </a:p>
        </p:txBody>
      </p:sp>
      <p:grpSp>
        <p:nvGrpSpPr>
          <p:cNvPr id="134" name="组合 133">
            <a:extLst>
              <a:ext uri="{FF2B5EF4-FFF2-40B4-BE49-F238E27FC236}">
                <a16:creationId xmlns:a16="http://schemas.microsoft.com/office/drawing/2014/main" id="{2A265784-0CF9-466F-B1FC-7F2502C9D792}"/>
              </a:ext>
            </a:extLst>
          </p:cNvPr>
          <p:cNvGrpSpPr/>
          <p:nvPr/>
        </p:nvGrpSpPr>
        <p:grpSpPr>
          <a:xfrm>
            <a:off x="2002255" y="2351730"/>
            <a:ext cx="8187490" cy="3109486"/>
            <a:chOff x="1648326" y="2427930"/>
            <a:chExt cx="8187490" cy="3109486"/>
          </a:xfrm>
        </p:grpSpPr>
        <p:sp>
          <p:nvSpPr>
            <p:cNvPr id="98" name="椭圆 97">
              <a:extLst>
                <a:ext uri="{FF2B5EF4-FFF2-40B4-BE49-F238E27FC236}">
                  <a16:creationId xmlns:a16="http://schemas.microsoft.com/office/drawing/2014/main" id="{B39E7E1A-4986-4C78-FD93-74CB9ED6FE00}"/>
                </a:ext>
              </a:extLst>
            </p:cNvPr>
            <p:cNvSpPr/>
            <p:nvPr/>
          </p:nvSpPr>
          <p:spPr>
            <a:xfrm>
              <a:off x="1648326"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99" name="椭圆 98">
              <a:extLst>
                <a:ext uri="{FF2B5EF4-FFF2-40B4-BE49-F238E27FC236}">
                  <a16:creationId xmlns:a16="http://schemas.microsoft.com/office/drawing/2014/main" id="{508D6666-56D2-0CEC-D734-A13C86083F8F}"/>
                </a:ext>
              </a:extLst>
            </p:cNvPr>
            <p:cNvSpPr/>
            <p:nvPr/>
          </p:nvSpPr>
          <p:spPr>
            <a:xfrm>
              <a:off x="2548689" y="4018544"/>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00" name="椭圆 99">
              <a:extLst>
                <a:ext uri="{FF2B5EF4-FFF2-40B4-BE49-F238E27FC236}">
                  <a16:creationId xmlns:a16="http://schemas.microsoft.com/office/drawing/2014/main" id="{5819231B-AE54-5F02-7746-A1134B2835FE}"/>
                </a:ext>
              </a:extLst>
            </p:cNvPr>
            <p:cNvSpPr/>
            <p:nvPr/>
          </p:nvSpPr>
          <p:spPr>
            <a:xfrm>
              <a:off x="3449052"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101" name="椭圆 100">
              <a:extLst>
                <a:ext uri="{FF2B5EF4-FFF2-40B4-BE49-F238E27FC236}">
                  <a16:creationId xmlns:a16="http://schemas.microsoft.com/office/drawing/2014/main" id="{4C05CB63-A2B0-929C-A2D4-289CCD482286}"/>
                </a:ext>
              </a:extLst>
            </p:cNvPr>
            <p:cNvSpPr/>
            <p:nvPr/>
          </p:nvSpPr>
          <p:spPr>
            <a:xfrm>
              <a:off x="4349415" y="3140021"/>
              <a:ext cx="595563" cy="59556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
          <p:nvSpPr>
            <p:cNvPr id="102" name="椭圆 101">
              <a:extLst>
                <a:ext uri="{FF2B5EF4-FFF2-40B4-BE49-F238E27FC236}">
                  <a16:creationId xmlns:a16="http://schemas.microsoft.com/office/drawing/2014/main" id="{05615391-2D43-4284-34C5-0AEDB035D200}"/>
                </a:ext>
              </a:extLst>
            </p:cNvPr>
            <p:cNvSpPr/>
            <p:nvPr/>
          </p:nvSpPr>
          <p:spPr>
            <a:xfrm>
              <a:off x="5249778"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5</a:t>
              </a:r>
              <a:endParaRPr lang="zh-CN" altLang="en-US" dirty="0"/>
            </a:p>
          </p:txBody>
        </p:sp>
        <p:sp>
          <p:nvSpPr>
            <p:cNvPr id="103" name="椭圆 102">
              <a:extLst>
                <a:ext uri="{FF2B5EF4-FFF2-40B4-BE49-F238E27FC236}">
                  <a16:creationId xmlns:a16="http://schemas.microsoft.com/office/drawing/2014/main" id="{22CBA9EE-B3B0-F267-87C1-EAA55EEB0675}"/>
                </a:ext>
              </a:extLst>
            </p:cNvPr>
            <p:cNvSpPr/>
            <p:nvPr/>
          </p:nvSpPr>
          <p:spPr>
            <a:xfrm>
              <a:off x="6150141" y="4018544"/>
              <a:ext cx="595563" cy="595563"/>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6</a:t>
              </a:r>
              <a:endParaRPr lang="zh-CN" altLang="en-US" dirty="0"/>
            </a:p>
          </p:txBody>
        </p:sp>
        <p:sp>
          <p:nvSpPr>
            <p:cNvPr id="104" name="椭圆 103">
              <a:extLst>
                <a:ext uri="{FF2B5EF4-FFF2-40B4-BE49-F238E27FC236}">
                  <a16:creationId xmlns:a16="http://schemas.microsoft.com/office/drawing/2014/main" id="{3285BC62-84FE-5B71-A6B9-64C545474DFB}"/>
                </a:ext>
              </a:extLst>
            </p:cNvPr>
            <p:cNvSpPr/>
            <p:nvPr/>
          </p:nvSpPr>
          <p:spPr>
            <a:xfrm>
              <a:off x="7050504" y="4941853"/>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7</a:t>
              </a:r>
              <a:endParaRPr lang="zh-CN" altLang="en-US" dirty="0"/>
            </a:p>
          </p:txBody>
        </p:sp>
        <p:sp>
          <p:nvSpPr>
            <p:cNvPr id="105" name="椭圆 104">
              <a:extLst>
                <a:ext uri="{FF2B5EF4-FFF2-40B4-BE49-F238E27FC236}">
                  <a16:creationId xmlns:a16="http://schemas.microsoft.com/office/drawing/2014/main" id="{F37F183B-72E3-B762-5356-19DDFEB74521}"/>
                </a:ext>
              </a:extLst>
            </p:cNvPr>
            <p:cNvSpPr/>
            <p:nvPr/>
          </p:nvSpPr>
          <p:spPr>
            <a:xfrm>
              <a:off x="7950867" y="2506127"/>
              <a:ext cx="595563" cy="595563"/>
            </a:xfrm>
            <a:prstGeom prst="ellipse">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8</a:t>
              </a:r>
              <a:endParaRPr lang="zh-CN" altLang="en-US" dirty="0"/>
            </a:p>
          </p:txBody>
        </p:sp>
        <p:cxnSp>
          <p:nvCxnSpPr>
            <p:cNvPr id="107" name="直接连接符 106">
              <a:extLst>
                <a:ext uri="{FF2B5EF4-FFF2-40B4-BE49-F238E27FC236}">
                  <a16:creationId xmlns:a16="http://schemas.microsoft.com/office/drawing/2014/main" id="{AF728314-EB16-AB8A-56F2-76A384D07644}"/>
                </a:ext>
              </a:extLst>
            </p:cNvPr>
            <p:cNvCxnSpPr>
              <a:stCxn id="98" idx="0"/>
              <a:endCxn id="99" idx="3"/>
            </p:cNvCxnSpPr>
            <p:nvPr/>
          </p:nvCxnSpPr>
          <p:spPr>
            <a:xfrm flipV="1">
              <a:off x="1946108" y="4526889"/>
              <a:ext cx="689799"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直接连接符 107">
              <a:extLst>
                <a:ext uri="{FF2B5EF4-FFF2-40B4-BE49-F238E27FC236}">
                  <a16:creationId xmlns:a16="http://schemas.microsoft.com/office/drawing/2014/main" id="{7560A370-D39D-B4C2-FB30-5FEB76DE258C}"/>
                </a:ext>
              </a:extLst>
            </p:cNvPr>
            <p:cNvCxnSpPr>
              <a:cxnSpLocks/>
              <a:stCxn id="100" idx="0"/>
              <a:endCxn id="99" idx="5"/>
            </p:cNvCxnSpPr>
            <p:nvPr/>
          </p:nvCxnSpPr>
          <p:spPr>
            <a:xfrm flipH="1" flipV="1">
              <a:off x="3057034" y="4526889"/>
              <a:ext cx="689800"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直接连接符 110">
              <a:extLst>
                <a:ext uri="{FF2B5EF4-FFF2-40B4-BE49-F238E27FC236}">
                  <a16:creationId xmlns:a16="http://schemas.microsoft.com/office/drawing/2014/main" id="{A3C33E8F-D64A-A9B6-2AC7-D0B58EF3899F}"/>
                </a:ext>
              </a:extLst>
            </p:cNvPr>
            <p:cNvCxnSpPr>
              <a:cxnSpLocks/>
              <a:stCxn id="99" idx="7"/>
              <a:endCxn id="101" idx="3"/>
            </p:cNvCxnSpPr>
            <p:nvPr/>
          </p:nvCxnSpPr>
          <p:spPr>
            <a:xfrm flipV="1">
              <a:off x="3057034" y="3648366"/>
              <a:ext cx="1379599" cy="457396"/>
            </a:xfrm>
            <a:prstGeom prst="line">
              <a:avLst/>
            </a:prstGeom>
          </p:spPr>
          <p:style>
            <a:lnRef idx="2">
              <a:schemeClr val="accent1"/>
            </a:lnRef>
            <a:fillRef idx="0">
              <a:schemeClr val="accent1"/>
            </a:fillRef>
            <a:effectRef idx="1">
              <a:schemeClr val="accent1"/>
            </a:effectRef>
            <a:fontRef idx="minor">
              <a:schemeClr val="tx1"/>
            </a:fontRef>
          </p:style>
        </p:cxnSp>
        <p:cxnSp>
          <p:nvCxnSpPr>
            <p:cNvPr id="114" name="直接连接符 113">
              <a:extLst>
                <a:ext uri="{FF2B5EF4-FFF2-40B4-BE49-F238E27FC236}">
                  <a16:creationId xmlns:a16="http://schemas.microsoft.com/office/drawing/2014/main" id="{3F94CC05-B3A8-1D63-3FB4-BAD899817802}"/>
                </a:ext>
              </a:extLst>
            </p:cNvPr>
            <p:cNvCxnSpPr>
              <a:cxnSpLocks/>
              <a:stCxn id="103" idx="1"/>
              <a:endCxn id="101" idx="5"/>
            </p:cNvCxnSpPr>
            <p:nvPr/>
          </p:nvCxnSpPr>
          <p:spPr>
            <a:xfrm flipH="1" flipV="1">
              <a:off x="4857760" y="3648366"/>
              <a:ext cx="1379599" cy="457396"/>
            </a:xfrm>
            <a:prstGeom prst="line">
              <a:avLst/>
            </a:prstGeom>
            <a:solidFill>
              <a:srgbClr val="C00000"/>
            </a:solidFill>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17" name="直接连接符 116">
              <a:extLst>
                <a:ext uri="{FF2B5EF4-FFF2-40B4-BE49-F238E27FC236}">
                  <a16:creationId xmlns:a16="http://schemas.microsoft.com/office/drawing/2014/main" id="{C8882883-A5CC-2BDA-D2DA-26979F243034}"/>
                </a:ext>
              </a:extLst>
            </p:cNvPr>
            <p:cNvCxnSpPr>
              <a:cxnSpLocks/>
              <a:stCxn id="102" idx="0"/>
              <a:endCxn id="103" idx="3"/>
            </p:cNvCxnSpPr>
            <p:nvPr/>
          </p:nvCxnSpPr>
          <p:spPr>
            <a:xfrm flipV="1">
              <a:off x="5547560" y="4526889"/>
              <a:ext cx="689799"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0" name="直接连接符 119">
              <a:extLst>
                <a:ext uri="{FF2B5EF4-FFF2-40B4-BE49-F238E27FC236}">
                  <a16:creationId xmlns:a16="http://schemas.microsoft.com/office/drawing/2014/main" id="{D0CFF428-ADE2-81FB-8255-1316648B14B7}"/>
                </a:ext>
              </a:extLst>
            </p:cNvPr>
            <p:cNvCxnSpPr>
              <a:cxnSpLocks/>
              <a:stCxn id="104" idx="0"/>
              <a:endCxn id="103" idx="5"/>
            </p:cNvCxnSpPr>
            <p:nvPr/>
          </p:nvCxnSpPr>
          <p:spPr>
            <a:xfrm flipH="1" flipV="1">
              <a:off x="6658486" y="4526889"/>
              <a:ext cx="689800" cy="414964"/>
            </a:xfrm>
            <a:prstGeom prst="line">
              <a:avLst/>
            </a:prstGeom>
          </p:spPr>
          <p:style>
            <a:lnRef idx="2">
              <a:schemeClr val="accent1"/>
            </a:lnRef>
            <a:fillRef idx="0">
              <a:schemeClr val="accent1"/>
            </a:fillRef>
            <a:effectRef idx="1">
              <a:schemeClr val="accent1"/>
            </a:effectRef>
            <a:fontRef idx="minor">
              <a:schemeClr val="tx1"/>
            </a:fontRef>
          </p:style>
        </p:cxnSp>
        <p:cxnSp>
          <p:nvCxnSpPr>
            <p:cNvPr id="123" name="直接连接符 122">
              <a:extLst>
                <a:ext uri="{FF2B5EF4-FFF2-40B4-BE49-F238E27FC236}">
                  <a16:creationId xmlns:a16="http://schemas.microsoft.com/office/drawing/2014/main" id="{AD8D67C5-24B9-88FB-F94A-8A64F61A911D}"/>
                </a:ext>
              </a:extLst>
            </p:cNvPr>
            <p:cNvCxnSpPr>
              <a:cxnSpLocks/>
              <a:stCxn id="101" idx="7"/>
              <a:endCxn id="105" idx="2"/>
            </p:cNvCxnSpPr>
            <p:nvPr/>
          </p:nvCxnSpPr>
          <p:spPr>
            <a:xfrm flipV="1">
              <a:off x="4857760" y="2803909"/>
              <a:ext cx="3093107" cy="42333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127" name="直接连接符 126">
              <a:extLst>
                <a:ext uri="{FF2B5EF4-FFF2-40B4-BE49-F238E27FC236}">
                  <a16:creationId xmlns:a16="http://schemas.microsoft.com/office/drawing/2014/main" id="{87BEB23D-1555-5054-EB67-BFA06F512470}"/>
                </a:ext>
              </a:extLst>
            </p:cNvPr>
            <p:cNvCxnSpPr>
              <a:cxnSpLocks/>
              <a:endCxn id="105" idx="6"/>
            </p:cNvCxnSpPr>
            <p:nvPr/>
          </p:nvCxnSpPr>
          <p:spPr>
            <a:xfrm flipH="1" flipV="1">
              <a:off x="8546430" y="2803909"/>
              <a:ext cx="1289386" cy="147394"/>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直接连接符 129">
              <a:extLst>
                <a:ext uri="{FF2B5EF4-FFF2-40B4-BE49-F238E27FC236}">
                  <a16:creationId xmlns:a16="http://schemas.microsoft.com/office/drawing/2014/main" id="{9CD6FBA5-E97B-F655-4C42-B1EBBEAA2C7B}"/>
                </a:ext>
              </a:extLst>
            </p:cNvPr>
            <p:cNvCxnSpPr>
              <a:cxnSpLocks/>
              <a:endCxn id="105" idx="7"/>
            </p:cNvCxnSpPr>
            <p:nvPr/>
          </p:nvCxnSpPr>
          <p:spPr>
            <a:xfrm flipH="1">
              <a:off x="8459212" y="2427930"/>
              <a:ext cx="1316446" cy="165415"/>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grpSp>
      <p:grpSp>
        <p:nvGrpSpPr>
          <p:cNvPr id="144" name="组合 143">
            <a:extLst>
              <a:ext uri="{FF2B5EF4-FFF2-40B4-BE49-F238E27FC236}">
                <a16:creationId xmlns:a16="http://schemas.microsoft.com/office/drawing/2014/main" id="{10937422-4AFF-6AB3-0709-178BF92F50AC}"/>
              </a:ext>
            </a:extLst>
          </p:cNvPr>
          <p:cNvGrpSpPr/>
          <p:nvPr/>
        </p:nvGrpSpPr>
        <p:grpSpPr>
          <a:xfrm>
            <a:off x="2264720" y="5849016"/>
            <a:ext cx="6373172" cy="70632"/>
            <a:chOff x="2264720" y="5645816"/>
            <a:chExt cx="6373172" cy="70632"/>
          </a:xfrm>
        </p:grpSpPr>
        <p:cxnSp>
          <p:nvCxnSpPr>
            <p:cNvPr id="136" name="直接连接符 135">
              <a:extLst>
                <a:ext uri="{FF2B5EF4-FFF2-40B4-BE49-F238E27FC236}">
                  <a16:creationId xmlns:a16="http://schemas.microsoft.com/office/drawing/2014/main" id="{5131E809-56D0-29B5-7E7F-C4706892C1AB}"/>
                </a:ext>
              </a:extLst>
            </p:cNvPr>
            <p:cNvCxnSpPr>
              <a:cxnSpLocks/>
              <a:stCxn id="137" idx="6"/>
              <a:endCxn id="139" idx="2"/>
            </p:cNvCxnSpPr>
            <p:nvPr/>
          </p:nvCxnSpPr>
          <p:spPr>
            <a:xfrm flipV="1">
              <a:off x="2335351" y="5681132"/>
              <a:ext cx="6231910" cy="1"/>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37" name="椭圆 136">
              <a:extLst>
                <a:ext uri="{FF2B5EF4-FFF2-40B4-BE49-F238E27FC236}">
                  <a16:creationId xmlns:a16="http://schemas.microsoft.com/office/drawing/2014/main" id="{1B6AD622-4F2F-7499-192E-8898CE667E7D}"/>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9" name="椭圆 138">
              <a:extLst>
                <a:ext uri="{FF2B5EF4-FFF2-40B4-BE49-F238E27FC236}">
                  <a16:creationId xmlns:a16="http://schemas.microsoft.com/office/drawing/2014/main" id="{7C9EF922-C759-CFD8-489B-2F6D50AA05B4}"/>
                </a:ext>
              </a:extLst>
            </p:cNvPr>
            <p:cNvSpPr/>
            <p:nvPr/>
          </p:nvSpPr>
          <p:spPr>
            <a:xfrm>
              <a:off x="8567261" y="5645816"/>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43" name="文本框 142">
                <a:extLst>
                  <a:ext uri="{FF2B5EF4-FFF2-40B4-BE49-F238E27FC236}">
                    <a16:creationId xmlns:a16="http://schemas.microsoft.com/office/drawing/2014/main" id="{77412E72-3994-3C1E-BF72-939E1ACEB373}"/>
                  </a:ext>
                </a:extLst>
              </p:cNvPr>
              <p:cNvSpPr txBox="1"/>
              <p:nvPr/>
            </p:nvSpPr>
            <p:spPr>
              <a:xfrm>
                <a:off x="4876539" y="5537200"/>
                <a:ext cx="376257"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𝑎</m:t>
                      </m:r>
                    </m:oMath>
                  </m:oMathPara>
                </a14:m>
                <a:endParaRPr lang="zh-CN" altLang="en-US" dirty="0"/>
              </a:p>
            </p:txBody>
          </p:sp>
        </mc:Choice>
        <mc:Fallback>
          <p:sp>
            <p:nvSpPr>
              <p:cNvPr id="143" name="文本框 142">
                <a:extLst>
                  <a:ext uri="{FF2B5EF4-FFF2-40B4-BE49-F238E27FC236}">
                    <a16:creationId xmlns:a16="http://schemas.microsoft.com/office/drawing/2014/main" id="{77412E72-3994-3C1E-BF72-939E1ACEB373}"/>
                  </a:ext>
                </a:extLst>
              </p:cNvPr>
              <p:cNvSpPr txBox="1">
                <a:spLocks noRot="1" noChangeAspect="1" noMove="1" noResize="1" noEditPoints="1" noAdjustHandles="1" noChangeArrowheads="1" noChangeShapeType="1" noTextEdit="1"/>
              </p:cNvSpPr>
              <p:nvPr/>
            </p:nvSpPr>
            <p:spPr>
              <a:xfrm>
                <a:off x="4876539" y="5537200"/>
                <a:ext cx="376257" cy="369332"/>
              </a:xfrm>
              <a:prstGeom prst="rect">
                <a:avLst/>
              </a:prstGeom>
              <a:blipFill>
                <a:blip r:embed="rId3"/>
                <a:stretch>
                  <a:fillRect/>
                </a:stretch>
              </a:blipFill>
            </p:spPr>
            <p:txBody>
              <a:bodyPr/>
              <a:lstStyle/>
              <a:p>
                <a:r>
                  <a:rPr lang="zh-CN" altLang="en-US">
                    <a:noFill/>
                  </a:rPr>
                  <a:t> </a:t>
                </a:r>
              </a:p>
            </p:txBody>
          </p:sp>
        </mc:Fallback>
      </mc:AlternateContent>
      <p:grpSp>
        <p:nvGrpSpPr>
          <p:cNvPr id="145" name="组合 144">
            <a:extLst>
              <a:ext uri="{FF2B5EF4-FFF2-40B4-BE49-F238E27FC236}">
                <a16:creationId xmlns:a16="http://schemas.microsoft.com/office/drawing/2014/main" id="{6930B1A6-7CC5-9550-96BB-87CBAF18A531}"/>
              </a:ext>
            </a:extLst>
          </p:cNvPr>
          <p:cNvGrpSpPr/>
          <p:nvPr/>
        </p:nvGrpSpPr>
        <p:grpSpPr>
          <a:xfrm>
            <a:off x="3197280" y="6172560"/>
            <a:ext cx="2739523" cy="81744"/>
            <a:chOff x="2264720" y="5645817"/>
            <a:chExt cx="2739523" cy="81744"/>
          </a:xfrm>
        </p:grpSpPr>
        <p:cxnSp>
          <p:nvCxnSpPr>
            <p:cNvPr id="146" name="直接连接符 145">
              <a:extLst>
                <a:ext uri="{FF2B5EF4-FFF2-40B4-BE49-F238E27FC236}">
                  <a16:creationId xmlns:a16="http://schemas.microsoft.com/office/drawing/2014/main" id="{B615FD59-B917-CE8E-44D9-885918DF5917}"/>
                </a:ext>
              </a:extLst>
            </p:cNvPr>
            <p:cNvCxnSpPr>
              <a:cxnSpLocks/>
              <a:stCxn id="147" idx="6"/>
            </p:cNvCxnSpPr>
            <p:nvPr/>
          </p:nvCxnSpPr>
          <p:spPr>
            <a:xfrm>
              <a:off x="2335351" y="5681133"/>
              <a:ext cx="263357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47" name="椭圆 146">
              <a:extLst>
                <a:ext uri="{FF2B5EF4-FFF2-40B4-BE49-F238E27FC236}">
                  <a16:creationId xmlns:a16="http://schemas.microsoft.com/office/drawing/2014/main" id="{7B9B1D02-FF65-DB18-9785-CE32F38AA836}"/>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8" name="椭圆 147">
              <a:extLst>
                <a:ext uri="{FF2B5EF4-FFF2-40B4-BE49-F238E27FC236}">
                  <a16:creationId xmlns:a16="http://schemas.microsoft.com/office/drawing/2014/main" id="{DFF99A7C-3386-EBF4-2660-B853486D4426}"/>
                </a:ext>
              </a:extLst>
            </p:cNvPr>
            <p:cNvSpPr/>
            <p:nvPr/>
          </p:nvSpPr>
          <p:spPr>
            <a:xfrm>
              <a:off x="4933612" y="5656930"/>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50" name="文本框 149">
                <a:extLst>
                  <a:ext uri="{FF2B5EF4-FFF2-40B4-BE49-F238E27FC236}">
                    <a16:creationId xmlns:a16="http://schemas.microsoft.com/office/drawing/2014/main" id="{D92DC2EC-48FC-F928-7545-C0A200D2A125}"/>
                  </a:ext>
                </a:extLst>
              </p:cNvPr>
              <p:cNvSpPr txBox="1"/>
              <p:nvPr/>
            </p:nvSpPr>
            <p:spPr>
              <a:xfrm>
                <a:off x="4327087" y="5878808"/>
                <a:ext cx="37247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𝑏</m:t>
                      </m:r>
                    </m:oMath>
                  </m:oMathPara>
                </a14:m>
                <a:endParaRPr lang="zh-CN" altLang="en-US" dirty="0"/>
              </a:p>
            </p:txBody>
          </p:sp>
        </mc:Choice>
        <mc:Fallback>
          <p:sp>
            <p:nvSpPr>
              <p:cNvPr id="150" name="文本框 149">
                <a:extLst>
                  <a:ext uri="{FF2B5EF4-FFF2-40B4-BE49-F238E27FC236}">
                    <a16:creationId xmlns:a16="http://schemas.microsoft.com/office/drawing/2014/main" id="{D92DC2EC-48FC-F928-7545-C0A200D2A125}"/>
                  </a:ext>
                </a:extLst>
              </p:cNvPr>
              <p:cNvSpPr txBox="1">
                <a:spLocks noRot="1" noChangeAspect="1" noMove="1" noResize="1" noEditPoints="1" noAdjustHandles="1" noChangeArrowheads="1" noChangeShapeType="1" noTextEdit="1"/>
              </p:cNvSpPr>
              <p:nvPr/>
            </p:nvSpPr>
            <p:spPr>
              <a:xfrm>
                <a:off x="4327087" y="5878808"/>
                <a:ext cx="372473" cy="369332"/>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5" name="文本框 154">
                <a:extLst>
                  <a:ext uri="{FF2B5EF4-FFF2-40B4-BE49-F238E27FC236}">
                    <a16:creationId xmlns:a16="http://schemas.microsoft.com/office/drawing/2014/main" id="{D82A13C8-0D94-B2BF-90DA-0FF0A2B9CE81}"/>
                  </a:ext>
                </a:extLst>
              </p:cNvPr>
              <p:cNvSpPr txBox="1"/>
              <p:nvPr/>
            </p:nvSpPr>
            <p:spPr>
              <a:xfrm>
                <a:off x="8026209" y="5878808"/>
                <a:ext cx="38273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𝑑</m:t>
                      </m:r>
                    </m:oMath>
                  </m:oMathPara>
                </a14:m>
                <a:endParaRPr lang="zh-CN" altLang="en-US" dirty="0"/>
              </a:p>
            </p:txBody>
          </p:sp>
        </mc:Choice>
        <mc:Fallback>
          <p:sp>
            <p:nvSpPr>
              <p:cNvPr id="155" name="文本框 154">
                <a:extLst>
                  <a:ext uri="{FF2B5EF4-FFF2-40B4-BE49-F238E27FC236}">
                    <a16:creationId xmlns:a16="http://schemas.microsoft.com/office/drawing/2014/main" id="{D82A13C8-0D94-B2BF-90DA-0FF0A2B9CE81}"/>
                  </a:ext>
                </a:extLst>
              </p:cNvPr>
              <p:cNvSpPr txBox="1">
                <a:spLocks noRot="1" noChangeAspect="1" noMove="1" noResize="1" noEditPoints="1" noAdjustHandles="1" noChangeArrowheads="1" noChangeShapeType="1" noTextEdit="1"/>
              </p:cNvSpPr>
              <p:nvPr/>
            </p:nvSpPr>
            <p:spPr>
              <a:xfrm>
                <a:off x="8026209" y="5878808"/>
                <a:ext cx="382732" cy="369332"/>
              </a:xfrm>
              <a:prstGeom prst="rect">
                <a:avLst/>
              </a:prstGeom>
              <a:blipFill>
                <a:blip r:embed="rId5"/>
                <a:stretch>
                  <a:fillRect/>
                </a:stretch>
              </a:blipFill>
            </p:spPr>
            <p:txBody>
              <a:bodyPr/>
              <a:lstStyle/>
              <a:p>
                <a:r>
                  <a:rPr lang="zh-CN" altLang="en-US">
                    <a:noFill/>
                  </a:rPr>
                  <a:t> </a:t>
                </a:r>
              </a:p>
            </p:txBody>
          </p:sp>
        </mc:Fallback>
      </mc:AlternateContent>
      <p:grpSp>
        <p:nvGrpSpPr>
          <p:cNvPr id="156" name="组合 155">
            <a:extLst>
              <a:ext uri="{FF2B5EF4-FFF2-40B4-BE49-F238E27FC236}">
                <a16:creationId xmlns:a16="http://schemas.microsoft.com/office/drawing/2014/main" id="{A71B7DDB-4012-1A6E-A5EC-80FF2F88FA30}"/>
              </a:ext>
            </a:extLst>
          </p:cNvPr>
          <p:cNvGrpSpPr/>
          <p:nvPr/>
        </p:nvGrpSpPr>
        <p:grpSpPr>
          <a:xfrm>
            <a:off x="4100762" y="6506382"/>
            <a:ext cx="3636767" cy="71464"/>
            <a:chOff x="2264720" y="5644984"/>
            <a:chExt cx="3636767" cy="71464"/>
          </a:xfrm>
        </p:grpSpPr>
        <p:cxnSp>
          <p:nvCxnSpPr>
            <p:cNvPr id="157" name="直接连接符 156">
              <a:extLst>
                <a:ext uri="{FF2B5EF4-FFF2-40B4-BE49-F238E27FC236}">
                  <a16:creationId xmlns:a16="http://schemas.microsoft.com/office/drawing/2014/main" id="{DD70C847-1A32-1602-10BE-E05C8D776844}"/>
                </a:ext>
              </a:extLst>
            </p:cNvPr>
            <p:cNvCxnSpPr>
              <a:cxnSpLocks/>
              <a:stCxn id="158" idx="6"/>
              <a:endCxn id="159" idx="2"/>
            </p:cNvCxnSpPr>
            <p:nvPr/>
          </p:nvCxnSpPr>
          <p:spPr>
            <a:xfrm flipV="1">
              <a:off x="2335351" y="5680300"/>
              <a:ext cx="3495505" cy="833"/>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58" name="椭圆 157">
              <a:extLst>
                <a:ext uri="{FF2B5EF4-FFF2-40B4-BE49-F238E27FC236}">
                  <a16:creationId xmlns:a16="http://schemas.microsoft.com/office/drawing/2014/main" id="{1B0B5E6A-0D50-5B27-88A3-08D804B51DAB}"/>
                </a:ext>
              </a:extLst>
            </p:cNvPr>
            <p:cNvSpPr/>
            <p:nvPr/>
          </p:nvSpPr>
          <p:spPr>
            <a:xfrm>
              <a:off x="2264720"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9" name="椭圆 158">
              <a:extLst>
                <a:ext uri="{FF2B5EF4-FFF2-40B4-BE49-F238E27FC236}">
                  <a16:creationId xmlns:a16="http://schemas.microsoft.com/office/drawing/2014/main" id="{3EF0CBD6-2A09-12A2-354F-DDB0B5519CDB}"/>
                </a:ext>
              </a:extLst>
            </p:cNvPr>
            <p:cNvSpPr/>
            <p:nvPr/>
          </p:nvSpPr>
          <p:spPr>
            <a:xfrm>
              <a:off x="5830856" y="5644984"/>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mc:AlternateContent xmlns:mc="http://schemas.openxmlformats.org/markup-compatibility/2006">
        <mc:Choice xmlns:a14="http://schemas.microsoft.com/office/drawing/2010/main" Requires="a14">
          <p:sp>
            <p:nvSpPr>
              <p:cNvPr id="160" name="文本框 159">
                <a:extLst>
                  <a:ext uri="{FF2B5EF4-FFF2-40B4-BE49-F238E27FC236}">
                    <a16:creationId xmlns:a16="http://schemas.microsoft.com/office/drawing/2014/main" id="{D42D929F-7D0B-D326-1D5E-9EDDDA8DD7FA}"/>
                  </a:ext>
                </a:extLst>
              </p:cNvPr>
              <p:cNvSpPr txBox="1"/>
              <p:nvPr/>
            </p:nvSpPr>
            <p:spPr>
              <a:xfrm>
                <a:off x="5746969" y="6219700"/>
                <a:ext cx="355482"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𝑐</m:t>
                      </m:r>
                    </m:oMath>
                  </m:oMathPara>
                </a14:m>
                <a:endParaRPr lang="zh-CN" altLang="en-US" dirty="0"/>
              </a:p>
            </p:txBody>
          </p:sp>
        </mc:Choice>
        <mc:Fallback>
          <p:sp>
            <p:nvSpPr>
              <p:cNvPr id="160" name="文本框 159">
                <a:extLst>
                  <a:ext uri="{FF2B5EF4-FFF2-40B4-BE49-F238E27FC236}">
                    <a16:creationId xmlns:a16="http://schemas.microsoft.com/office/drawing/2014/main" id="{D42D929F-7D0B-D326-1D5E-9EDDDA8DD7FA}"/>
                  </a:ext>
                </a:extLst>
              </p:cNvPr>
              <p:cNvSpPr txBox="1">
                <a:spLocks noRot="1" noChangeAspect="1" noMove="1" noResize="1" noEditPoints="1" noAdjustHandles="1" noChangeArrowheads="1" noChangeShapeType="1" noTextEdit="1"/>
              </p:cNvSpPr>
              <p:nvPr/>
            </p:nvSpPr>
            <p:spPr>
              <a:xfrm>
                <a:off x="5746969" y="6219700"/>
                <a:ext cx="355482" cy="369332"/>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3" name="文本框 162">
                <a:extLst>
                  <a:ext uri="{FF2B5EF4-FFF2-40B4-BE49-F238E27FC236}">
                    <a16:creationId xmlns:a16="http://schemas.microsoft.com/office/drawing/2014/main" id="{C355F747-6EB8-8643-3A85-562D04AAB7D2}"/>
                  </a:ext>
                </a:extLst>
              </p:cNvPr>
              <p:cNvSpPr txBox="1"/>
              <p:nvPr/>
            </p:nvSpPr>
            <p:spPr>
              <a:xfrm>
                <a:off x="4515062" y="2624983"/>
                <a:ext cx="97212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p:sp>
            <p:nvSpPr>
              <p:cNvPr id="163" name="文本框 162">
                <a:extLst>
                  <a:ext uri="{FF2B5EF4-FFF2-40B4-BE49-F238E27FC236}">
                    <a16:creationId xmlns:a16="http://schemas.microsoft.com/office/drawing/2014/main" id="{C355F747-6EB8-8643-3A85-562D04AAB7D2}"/>
                  </a:ext>
                </a:extLst>
              </p:cNvPr>
              <p:cNvSpPr txBox="1">
                <a:spLocks noRot="1" noChangeAspect="1" noMove="1" noResize="1" noEditPoints="1" noAdjustHandles="1" noChangeArrowheads="1" noChangeShapeType="1" noTextEdit="1"/>
              </p:cNvSpPr>
              <p:nvPr/>
            </p:nvSpPr>
            <p:spPr>
              <a:xfrm>
                <a:off x="4515062" y="2624983"/>
                <a:ext cx="972126" cy="369332"/>
              </a:xfrm>
              <a:prstGeom prst="rect">
                <a:avLst/>
              </a:prstGeom>
              <a:blipFill>
                <a:blip r:embed="rId7"/>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4" name="文本框 163">
                <a:extLst>
                  <a:ext uri="{FF2B5EF4-FFF2-40B4-BE49-F238E27FC236}">
                    <a16:creationId xmlns:a16="http://schemas.microsoft.com/office/drawing/2014/main" id="{A290ADEB-7D10-F83C-3A25-AEE1F08C29A5}"/>
                  </a:ext>
                </a:extLst>
              </p:cNvPr>
              <p:cNvSpPr txBox="1"/>
              <p:nvPr/>
            </p:nvSpPr>
            <p:spPr>
              <a:xfrm>
                <a:off x="8329465" y="1974247"/>
                <a:ext cx="56227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p:sp>
            <p:nvSpPr>
              <p:cNvPr id="164" name="文本框 163">
                <a:extLst>
                  <a:ext uri="{FF2B5EF4-FFF2-40B4-BE49-F238E27FC236}">
                    <a16:creationId xmlns:a16="http://schemas.microsoft.com/office/drawing/2014/main" id="{A290ADEB-7D10-F83C-3A25-AEE1F08C29A5}"/>
                  </a:ext>
                </a:extLst>
              </p:cNvPr>
              <p:cNvSpPr txBox="1">
                <a:spLocks noRot="1" noChangeAspect="1" noMove="1" noResize="1" noEditPoints="1" noAdjustHandles="1" noChangeArrowheads="1" noChangeShapeType="1" noTextEdit="1"/>
              </p:cNvSpPr>
              <p:nvPr/>
            </p:nvSpPr>
            <p:spPr>
              <a:xfrm>
                <a:off x="8329465" y="1974247"/>
                <a:ext cx="562270" cy="369332"/>
              </a:xfrm>
              <a:prstGeom prst="rect">
                <a:avLst/>
              </a:prstGeom>
              <a:blipFill>
                <a:blip r:embed="rId8"/>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a:extLst>
                  <a:ext uri="{FF2B5EF4-FFF2-40B4-BE49-F238E27FC236}">
                    <a16:creationId xmlns:a16="http://schemas.microsoft.com/office/drawing/2014/main" id="{1DAE2F79-455A-C77E-DB0E-45411F4FEEF4}"/>
                  </a:ext>
                </a:extLst>
              </p:cNvPr>
              <p:cNvSpPr txBox="1"/>
              <p:nvPr/>
            </p:nvSpPr>
            <p:spPr>
              <a:xfrm>
                <a:off x="2012459" y="4437385"/>
                <a:ext cx="5557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𝑎</m:t>
                      </m:r>
                      <m:r>
                        <a:rPr lang="en-US" altLang="zh-CN" b="0" i="1" smtClean="0">
                          <a:latin typeface="Cambria Math" panose="02040503050406030204" pitchFamily="18" charset="0"/>
                        </a:rPr>
                        <m:t>}</m:t>
                      </m:r>
                    </m:oMath>
                  </m:oMathPara>
                </a14:m>
                <a:endParaRPr lang="zh-CN" altLang="en-US" dirty="0"/>
              </a:p>
            </p:txBody>
          </p:sp>
        </mc:Choice>
        <mc:Fallback>
          <p:sp>
            <p:nvSpPr>
              <p:cNvPr id="5" name="文本框 4">
                <a:extLst>
                  <a:ext uri="{FF2B5EF4-FFF2-40B4-BE49-F238E27FC236}">
                    <a16:creationId xmlns:a16="http://schemas.microsoft.com/office/drawing/2014/main" id="{1DAE2F79-455A-C77E-DB0E-45411F4FEEF4}"/>
                  </a:ext>
                </a:extLst>
              </p:cNvPr>
              <p:cNvSpPr txBox="1">
                <a:spLocks noRot="1" noChangeAspect="1" noMove="1" noResize="1" noEditPoints="1" noAdjustHandles="1" noChangeArrowheads="1" noChangeShapeType="1" noTextEdit="1"/>
              </p:cNvSpPr>
              <p:nvPr/>
            </p:nvSpPr>
            <p:spPr>
              <a:xfrm>
                <a:off x="2012459" y="4437385"/>
                <a:ext cx="555793" cy="369332"/>
              </a:xfrm>
              <a:prstGeom prst="rect">
                <a:avLst/>
              </a:prstGeom>
              <a:blipFill>
                <a:blip r:embed="rId9"/>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a:extLst>
                  <a:ext uri="{FF2B5EF4-FFF2-40B4-BE49-F238E27FC236}">
                    <a16:creationId xmlns:a16="http://schemas.microsoft.com/office/drawing/2014/main" id="{A0951E53-9A61-3902-97C4-097A28859E49}"/>
                  </a:ext>
                </a:extLst>
              </p:cNvPr>
              <p:cNvSpPr txBox="1"/>
              <p:nvPr/>
            </p:nvSpPr>
            <p:spPr>
              <a:xfrm>
                <a:off x="2814172" y="3548832"/>
                <a:ext cx="772456"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𝑎</m:t>
                      </m:r>
                      <m:r>
                        <a:rPr lang="en-US" altLang="zh-CN" b="0" i="1" smtClean="0">
                          <a:solidFill>
                            <a:schemeClr val="tx1"/>
                          </a:solidFill>
                          <a:latin typeface="Cambria Math" panose="02040503050406030204" pitchFamily="18" charset="0"/>
                        </a:rPr>
                        <m:t>,</m:t>
                      </m:r>
                      <m:r>
                        <a:rPr lang="en-US" altLang="zh-CN" b="0" i="1" smtClean="0">
                          <a:solidFill>
                            <a:schemeClr val="tx1"/>
                          </a:solidFill>
                          <a:latin typeface="Cambria Math" panose="02040503050406030204" pitchFamily="18" charset="0"/>
                        </a:rPr>
                        <m:t>𝑏</m:t>
                      </m:r>
                      <m:r>
                        <a:rPr lang="en-US" altLang="zh-CN" b="0" i="1" smtClean="0">
                          <a:latin typeface="Cambria Math" panose="02040503050406030204" pitchFamily="18" charset="0"/>
                        </a:rPr>
                        <m:t>}</m:t>
                      </m:r>
                    </m:oMath>
                  </m:oMathPara>
                </a14:m>
                <a:endParaRPr lang="zh-CN" altLang="en-US" dirty="0"/>
              </a:p>
            </p:txBody>
          </p:sp>
        </mc:Choice>
        <mc:Fallback>
          <p:sp>
            <p:nvSpPr>
              <p:cNvPr id="6" name="文本框 5">
                <a:extLst>
                  <a:ext uri="{FF2B5EF4-FFF2-40B4-BE49-F238E27FC236}">
                    <a16:creationId xmlns:a16="http://schemas.microsoft.com/office/drawing/2014/main" id="{A0951E53-9A61-3902-97C4-097A28859E49}"/>
                  </a:ext>
                </a:extLst>
              </p:cNvPr>
              <p:cNvSpPr txBox="1">
                <a:spLocks noRot="1" noChangeAspect="1" noMove="1" noResize="1" noEditPoints="1" noAdjustHandles="1" noChangeArrowheads="1" noChangeShapeType="1" noTextEdit="1"/>
              </p:cNvSpPr>
              <p:nvPr/>
            </p:nvSpPr>
            <p:spPr>
              <a:xfrm>
                <a:off x="2814172" y="3548832"/>
                <a:ext cx="772456" cy="369332"/>
              </a:xfrm>
              <a:prstGeom prst="rect">
                <a:avLst/>
              </a:prstGeom>
              <a:blipFill>
                <a:blip r:embed="rId10"/>
                <a:stretch>
                  <a:fillRect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1B23A92F-451B-9E9F-6C29-AB3BAA3E0138}"/>
                  </a:ext>
                </a:extLst>
              </p:cNvPr>
              <p:cNvSpPr txBox="1"/>
              <p:nvPr/>
            </p:nvSpPr>
            <p:spPr>
              <a:xfrm>
                <a:off x="3833215" y="4431116"/>
                <a:ext cx="55579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chemeClr val="tx1"/>
                          </a:solidFill>
                          <a:latin typeface="Cambria Math" panose="02040503050406030204" pitchFamily="18" charset="0"/>
                        </a:rPr>
                        <m:t>𝑐</m:t>
                      </m:r>
                      <m:r>
                        <a:rPr lang="en-US" altLang="zh-CN" b="0" i="1" smtClean="0">
                          <a:latin typeface="Cambria Math" panose="02040503050406030204" pitchFamily="18" charset="0"/>
                        </a:rPr>
                        <m:t>}</m:t>
                      </m:r>
                    </m:oMath>
                  </m:oMathPara>
                </a14:m>
                <a:endParaRPr lang="zh-CN" altLang="en-US" dirty="0"/>
              </a:p>
            </p:txBody>
          </p:sp>
        </mc:Choice>
        <mc:Fallback>
          <p:sp>
            <p:nvSpPr>
              <p:cNvPr id="7" name="文本框 6">
                <a:extLst>
                  <a:ext uri="{FF2B5EF4-FFF2-40B4-BE49-F238E27FC236}">
                    <a16:creationId xmlns:a16="http://schemas.microsoft.com/office/drawing/2014/main" id="{1B23A92F-451B-9E9F-6C29-AB3BAA3E0138}"/>
                  </a:ext>
                </a:extLst>
              </p:cNvPr>
              <p:cNvSpPr txBox="1">
                <a:spLocks noRot="1" noChangeAspect="1" noMove="1" noResize="1" noEditPoints="1" noAdjustHandles="1" noChangeArrowheads="1" noChangeShapeType="1" noTextEdit="1"/>
              </p:cNvSpPr>
              <p:nvPr/>
            </p:nvSpPr>
            <p:spPr>
              <a:xfrm>
                <a:off x="3833215" y="4431116"/>
                <a:ext cx="555793" cy="369332"/>
              </a:xfrm>
              <a:prstGeom prst="rect">
                <a:avLst/>
              </a:prstGeom>
              <a:blipFill>
                <a:blip r:embed="rId11"/>
                <a:stretch>
                  <a:fillRect b="-183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1D5B752C-E839-89C3-4945-00775ABC4DE9}"/>
                  </a:ext>
                </a:extLst>
              </p:cNvPr>
              <p:cNvSpPr txBox="1"/>
              <p:nvPr/>
            </p:nvSpPr>
            <p:spPr>
              <a:xfrm>
                <a:off x="6523955" y="3578291"/>
                <a:ext cx="562270"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r>
                        <a:rPr lang="en-US" altLang="zh-CN" b="0" i="1" smtClean="0">
                          <a:solidFill>
                            <a:srgbClr val="C00000"/>
                          </a:solidFill>
                          <a:latin typeface="Cambria Math" panose="02040503050406030204" pitchFamily="18" charset="0"/>
                        </a:rPr>
                        <m:t>𝑑</m:t>
                      </m:r>
                      <m:r>
                        <a:rPr lang="en-US" altLang="zh-CN" b="0" i="1" smtClean="0">
                          <a:latin typeface="Cambria Math" panose="02040503050406030204" pitchFamily="18" charset="0"/>
                        </a:rPr>
                        <m:t>}</m:t>
                      </m:r>
                    </m:oMath>
                  </m:oMathPara>
                </a14:m>
                <a:endParaRPr lang="zh-CN" altLang="en-US" dirty="0"/>
              </a:p>
            </p:txBody>
          </p:sp>
        </mc:Choice>
        <mc:Fallback>
          <p:sp>
            <p:nvSpPr>
              <p:cNvPr id="8" name="文本框 7">
                <a:extLst>
                  <a:ext uri="{FF2B5EF4-FFF2-40B4-BE49-F238E27FC236}">
                    <a16:creationId xmlns:a16="http://schemas.microsoft.com/office/drawing/2014/main" id="{1D5B752C-E839-89C3-4945-00775ABC4DE9}"/>
                  </a:ext>
                </a:extLst>
              </p:cNvPr>
              <p:cNvSpPr txBox="1">
                <a:spLocks noRot="1" noChangeAspect="1" noMove="1" noResize="1" noEditPoints="1" noAdjustHandles="1" noChangeArrowheads="1" noChangeShapeType="1" noTextEdit="1"/>
              </p:cNvSpPr>
              <p:nvPr/>
            </p:nvSpPr>
            <p:spPr>
              <a:xfrm>
                <a:off x="6523955" y="3578291"/>
                <a:ext cx="562270" cy="369332"/>
              </a:xfrm>
              <a:prstGeom prst="rect">
                <a:avLst/>
              </a:prstGeom>
              <a:blipFill>
                <a:blip r:embed="rId12"/>
                <a:stretch>
                  <a:fillRect b="-16393"/>
                </a:stretch>
              </a:blipFill>
            </p:spPr>
            <p:txBody>
              <a:bodyPr/>
              <a:lstStyle/>
              <a:p>
                <a:r>
                  <a:rPr lang="zh-CN" altLang="en-US">
                    <a:noFill/>
                  </a:rPr>
                  <a:t> </a:t>
                </a:r>
              </a:p>
            </p:txBody>
          </p:sp>
        </mc:Fallback>
      </mc:AlternateContent>
      <p:grpSp>
        <p:nvGrpSpPr>
          <p:cNvPr id="9" name="组合 8">
            <a:extLst>
              <a:ext uri="{FF2B5EF4-FFF2-40B4-BE49-F238E27FC236}">
                <a16:creationId xmlns:a16="http://schemas.microsoft.com/office/drawing/2014/main" id="{DC963870-8B7C-6A23-A9A9-CC7A9426CAB6}"/>
              </a:ext>
            </a:extLst>
          </p:cNvPr>
          <p:cNvGrpSpPr/>
          <p:nvPr/>
        </p:nvGrpSpPr>
        <p:grpSpPr>
          <a:xfrm>
            <a:off x="6756798" y="6172560"/>
            <a:ext cx="2784576" cy="81744"/>
            <a:chOff x="2219667" y="5645817"/>
            <a:chExt cx="2784576" cy="81744"/>
          </a:xfrm>
        </p:grpSpPr>
        <p:cxnSp>
          <p:nvCxnSpPr>
            <p:cNvPr id="10" name="直接连接符 9">
              <a:extLst>
                <a:ext uri="{FF2B5EF4-FFF2-40B4-BE49-F238E27FC236}">
                  <a16:creationId xmlns:a16="http://schemas.microsoft.com/office/drawing/2014/main" id="{585A7AF9-3091-57AA-4837-4B1A7E326F66}"/>
                </a:ext>
              </a:extLst>
            </p:cNvPr>
            <p:cNvCxnSpPr>
              <a:cxnSpLocks/>
              <a:stCxn id="11" idx="2"/>
            </p:cNvCxnSpPr>
            <p:nvPr/>
          </p:nvCxnSpPr>
          <p:spPr>
            <a:xfrm>
              <a:off x="2219667" y="5681133"/>
              <a:ext cx="2704208"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1" name="椭圆 10">
              <a:extLst>
                <a:ext uri="{FF2B5EF4-FFF2-40B4-BE49-F238E27FC236}">
                  <a16:creationId xmlns:a16="http://schemas.microsoft.com/office/drawing/2014/main" id="{6C125AF8-EC2B-0E0A-EFBD-6DFDC3497396}"/>
                </a:ext>
              </a:extLst>
            </p:cNvPr>
            <p:cNvSpPr/>
            <p:nvPr/>
          </p:nvSpPr>
          <p:spPr>
            <a:xfrm>
              <a:off x="2219667" y="5645817"/>
              <a:ext cx="70631" cy="70631"/>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椭圆 11">
              <a:extLst>
                <a:ext uri="{FF2B5EF4-FFF2-40B4-BE49-F238E27FC236}">
                  <a16:creationId xmlns:a16="http://schemas.microsoft.com/office/drawing/2014/main" id="{753B287D-8BCD-BE93-CD72-4C79D7176BAF}"/>
                </a:ext>
              </a:extLst>
            </p:cNvPr>
            <p:cNvSpPr/>
            <p:nvPr/>
          </p:nvSpPr>
          <p:spPr>
            <a:xfrm>
              <a:off x="4933612" y="5656930"/>
              <a:ext cx="70631" cy="7063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cxnSp>
        <p:nvCxnSpPr>
          <p:cNvPr id="13" name="直接连接符 12">
            <a:extLst>
              <a:ext uri="{FF2B5EF4-FFF2-40B4-BE49-F238E27FC236}">
                <a16:creationId xmlns:a16="http://schemas.microsoft.com/office/drawing/2014/main" id="{E3297BB1-B04E-9F8E-182F-D9BFDE9C26A2}"/>
              </a:ext>
            </a:extLst>
          </p:cNvPr>
          <p:cNvCxnSpPr/>
          <p:nvPr/>
        </p:nvCxnSpPr>
        <p:spPr>
          <a:xfrm flipV="1">
            <a:off x="6801851" y="1974247"/>
            <a:ext cx="0" cy="4764506"/>
          </a:xfrm>
          <a:prstGeom prst="line">
            <a:avLst/>
          </a:prstGeom>
          <a:ln>
            <a:solidFill>
              <a:srgbClr val="FF0000"/>
            </a:solidFill>
            <a:prstDash val="dash"/>
          </a:ln>
        </p:spPr>
        <p:style>
          <a:lnRef idx="1">
            <a:schemeClr val="accent6"/>
          </a:lnRef>
          <a:fillRef idx="0">
            <a:schemeClr val="accent6"/>
          </a:fillRef>
          <a:effectRef idx="0">
            <a:schemeClr val="accent6"/>
          </a:effectRef>
          <a:fontRef idx="minor">
            <a:schemeClr val="tx1"/>
          </a:fontRef>
        </p:style>
      </p:cxnSp>
      <mc:AlternateContent xmlns:mc="http://schemas.openxmlformats.org/markup-compatibility/2006">
        <mc:Choice xmlns:a14="http://schemas.microsoft.com/office/drawing/2010/main" Requires="a14">
          <p:sp>
            <p:nvSpPr>
              <p:cNvPr id="14" name="文本框 13">
                <a:extLst>
                  <a:ext uri="{FF2B5EF4-FFF2-40B4-BE49-F238E27FC236}">
                    <a16:creationId xmlns:a16="http://schemas.microsoft.com/office/drawing/2014/main" id="{9124B508-2BA1-745C-3E8A-F91CCC2359B5}"/>
                  </a:ext>
                </a:extLst>
              </p:cNvPr>
              <p:cNvSpPr txBox="1"/>
              <p:nvPr/>
            </p:nvSpPr>
            <p:spPr>
              <a:xfrm>
                <a:off x="6023426" y="1940332"/>
                <a:ext cx="804003" cy="36933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altLang="zh-CN" b="0" i="1" smtClean="0">
                          <a:solidFill>
                            <a:srgbClr val="C00000"/>
                          </a:solidFill>
                          <a:latin typeface="Cambria Math" panose="02040503050406030204" pitchFamily="18" charset="0"/>
                        </a:rPr>
                        <m:t>𝑞</m:t>
                      </m:r>
                      <m:r>
                        <a:rPr lang="en-US" altLang="zh-CN" b="0" i="1" smtClean="0">
                          <a:solidFill>
                            <a:srgbClr val="C00000"/>
                          </a:solidFill>
                          <a:latin typeface="Cambria Math" panose="02040503050406030204" pitchFamily="18" charset="0"/>
                        </a:rPr>
                        <m:t>=6</m:t>
                      </m:r>
                    </m:oMath>
                  </m:oMathPara>
                </a14:m>
                <a:endParaRPr lang="zh-CN" altLang="en-US" dirty="0">
                  <a:solidFill>
                    <a:srgbClr val="C00000"/>
                  </a:solidFill>
                </a:endParaRPr>
              </a:p>
            </p:txBody>
          </p:sp>
        </mc:Choice>
        <mc:Fallback>
          <p:sp>
            <p:nvSpPr>
              <p:cNvPr id="14" name="文本框 13">
                <a:extLst>
                  <a:ext uri="{FF2B5EF4-FFF2-40B4-BE49-F238E27FC236}">
                    <a16:creationId xmlns:a16="http://schemas.microsoft.com/office/drawing/2014/main" id="{9124B508-2BA1-745C-3E8A-F91CCC2359B5}"/>
                  </a:ext>
                </a:extLst>
              </p:cNvPr>
              <p:cNvSpPr txBox="1">
                <a:spLocks noRot="1" noChangeAspect="1" noMove="1" noResize="1" noEditPoints="1" noAdjustHandles="1" noChangeArrowheads="1" noChangeShapeType="1" noTextEdit="1"/>
              </p:cNvSpPr>
              <p:nvPr/>
            </p:nvSpPr>
            <p:spPr>
              <a:xfrm>
                <a:off x="6023426" y="1940332"/>
                <a:ext cx="804003" cy="369332"/>
              </a:xfrm>
              <a:prstGeom prst="rect">
                <a:avLst/>
              </a:prstGeom>
              <a:blipFill>
                <a:blip r:embed="rId13"/>
                <a:stretch>
                  <a:fillRect b="-819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54639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71908A-28C2-2103-2D2D-E76CD89F8C5B}"/>
              </a:ext>
            </a:extLst>
          </p:cNvPr>
          <p:cNvSpPr>
            <a:spLocks noGrp="1"/>
          </p:cNvSpPr>
          <p:nvPr>
            <p:ph type="title"/>
          </p:nvPr>
        </p:nvSpPr>
        <p:spPr/>
        <p:txBody>
          <a:bodyPr/>
          <a:lstStyle/>
          <a:p>
            <a:r>
              <a:rPr lang="en-US" altLang="zh-CN" dirty="0"/>
              <a:t>Contribution 2: Deletion-only Mechanism</a:t>
            </a:r>
            <a:endParaRPr lang="zh-CN" altLang="en-US" dirty="0"/>
          </a:p>
        </p:txBody>
      </p:sp>
      <mc:AlternateContent xmlns:mc="http://schemas.openxmlformats.org/markup-compatibility/2006">
        <mc:Choice xmlns:a14="http://schemas.microsoft.com/office/drawing/2010/main" Requires="a14">
          <p:sp>
            <p:nvSpPr>
              <p:cNvPr id="3" name="内容占位符 2">
                <a:extLst>
                  <a:ext uri="{FF2B5EF4-FFF2-40B4-BE49-F238E27FC236}">
                    <a16:creationId xmlns:a16="http://schemas.microsoft.com/office/drawing/2014/main" id="{C6668982-0882-CF21-4CF2-15AC2E7451E4}"/>
                  </a:ext>
                </a:extLst>
              </p:cNvPr>
              <p:cNvSpPr>
                <a:spLocks noGrp="1"/>
              </p:cNvSpPr>
              <p:nvPr>
                <p:ph idx="1"/>
              </p:nvPr>
            </p:nvSpPr>
            <p:spPr/>
            <p:txBody>
              <a:bodyPr/>
              <a:lstStyle/>
              <a:p>
                <a:r>
                  <a:rPr lang="en-US" altLang="zh-CN" dirty="0"/>
                  <a:t>For each node, it is a deletion-only problem</a:t>
                </a:r>
              </a:p>
              <a:p>
                <a:pPr lvl="1"/>
                <a:r>
                  <a:rPr lang="en-US" altLang="zh-CN" dirty="0"/>
                  <a:t>Node </a:t>
                </a:r>
                <a14:m>
                  <m:oMath xmlns:m="http://schemas.openxmlformats.org/officeDocument/2006/math">
                    <m:r>
                      <a:rPr lang="en-US" altLang="zh-CN" b="0" i="1" smtClean="0">
                        <a:latin typeface="Cambria Math" panose="02040503050406030204" pitchFamily="18" charset="0"/>
                      </a:rPr>
                      <m:t>𝑖</m:t>
                    </m:r>
                  </m:oMath>
                </a14:m>
                <a:r>
                  <a:rPr lang="en-US" altLang="zh-CN" dirty="0"/>
                  <a:t> starts with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oMath>
                </a14:m>
                <a:r>
                  <a:rPr lang="zh-CN" altLang="en-US" dirty="0"/>
                  <a:t> </a:t>
                </a:r>
                <a:r>
                  <a:rPr lang="en-US" altLang="zh-CN" dirty="0"/>
                  <a:t>elements, but we can have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𝑡</m:t>
                        </m:r>
                      </m:sub>
                    </m:sSub>
                  </m:oMath>
                </a14:m>
                <a:endParaRPr lang="en-US" altLang="zh-CN" dirty="0"/>
              </a:p>
              <a:p>
                <a:r>
                  <a:rPr lang="en-US" altLang="zh-CN" dirty="0"/>
                  <a:t>Our solution: Track the number of deletions</a:t>
                </a:r>
              </a:p>
              <a:p>
                <a:pPr lvl="1"/>
                <a:r>
                  <a:rPr lang="en-US" altLang="zh-CN" dirty="0"/>
                  <a:t>In each round, privately compute: </a:t>
                </a:r>
                <a14:m>
                  <m:oMath xmlns:m="http://schemas.openxmlformats.org/officeDocument/2006/math">
                    <m:d>
                      <m:dPr>
                        <m:begChr m:val="|"/>
                        <m:endChr m:val="|"/>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oMath>
                </a14:m>
                <a:r>
                  <a:rPr lang="en-US" altLang="zh-CN" dirty="0"/>
                  <a:t>, </a:t>
                </a:r>
                <a14:m>
                  <m:oMath xmlns:m="http://schemas.openxmlformats.org/officeDocument/2006/math">
                    <m:d>
                      <m:dPr>
                        <m:begChr m:val="|"/>
                        <m:endChr m:val="|"/>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m:rPr>
                                <m:nor/>
                              </m:rPr>
                              <a:rPr lang="zh-CN" altLang="en-US" smtClean="0"/>
                              <m:t>−</m:t>
                            </m:r>
                          </m:sup>
                        </m:sSubSup>
                      </m:e>
                    </m:d>
                  </m:oMath>
                </a14:m>
                <a:r>
                  <a:rPr lang="en-US" altLang="zh-CN" dirty="0"/>
                  <a:t>, </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oMath>
                </a14:m>
                <a:r>
                  <a:rPr lang="en-US" altLang="zh-CN" dirty="0"/>
                  <a:t>, </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m:rPr>
                                <m:nor/>
                              </m:rPr>
                              <a:rPr lang="zh-CN" altLang="en-US" smtClean="0"/>
                              <m:t>−</m:t>
                            </m:r>
                          </m:sup>
                        </m:sSubSup>
                      </m:e>
                    </m:d>
                  </m:oMath>
                </a14:m>
                <a:endParaRPr lang="en-US" altLang="zh-CN" b="0" dirty="0"/>
              </a:p>
              <a:p>
                <a:pPr lvl="1"/>
                <a:r>
                  <a:rPr lang="en-US" altLang="zh-CN" dirty="0"/>
                  <a:t>If there are few deletions, then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𝑡</m:t>
                            </m:r>
                          </m:sub>
                        </m:sSub>
                      </m:e>
                    </m:d>
                  </m:oMath>
                </a14:m>
                <a:r>
                  <a:rPr lang="en-US" altLang="zh-CN" b="0" dirty="0"/>
                  <a:t>, we simply use </a:t>
                </a:r>
                <a14:m>
                  <m:oMath xmlns:m="http://schemas.openxmlformats.org/officeDocument/2006/math">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𝐷</m:t>
                        </m:r>
                      </m:e>
                    </m:d>
                    <m:r>
                      <a:rPr lang="en-US" altLang="zh-CN" b="0" i="1" smtClean="0">
                        <a:latin typeface="Cambria Math" panose="02040503050406030204" pitchFamily="18" charset="0"/>
                      </a:rPr>
                      <m:t>−</m:t>
                    </m:r>
                    <m:r>
                      <a:rPr lang="en-US" altLang="zh-CN" b="0" i="1" smtClean="0">
                        <a:latin typeface="Cambria Math" panose="02040503050406030204" pitchFamily="18" charset="0"/>
                      </a:rPr>
                      <m:t>𝐹</m:t>
                    </m:r>
                    <m:d>
                      <m:dPr>
                        <m:ctrlPr>
                          <a:rPr lang="en-US" altLang="zh-CN" b="0" i="1" smtClean="0">
                            <a:latin typeface="Cambria Math" panose="02040503050406030204" pitchFamily="18" charset="0"/>
                          </a:rPr>
                        </m:ctrlPr>
                      </m:dPr>
                      <m:e>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𝐷</m:t>
                            </m:r>
                          </m:e>
                          <m:sub>
                            <m:r>
                              <a:rPr lang="en-US" altLang="zh-CN" b="0" i="1" smtClean="0">
                                <a:latin typeface="Cambria Math" panose="02040503050406030204" pitchFamily="18" charset="0"/>
                              </a:rPr>
                              <m:t>𝑡</m:t>
                            </m:r>
                          </m:sub>
                          <m:sup>
                            <m:r>
                              <m:rPr>
                                <m:nor/>
                              </m:rPr>
                              <a:rPr lang="zh-CN" altLang="en-US" smtClean="0"/>
                              <m:t>−</m:t>
                            </m:r>
                          </m:sup>
                        </m:sSubSup>
                      </m:e>
                    </m:d>
                  </m:oMath>
                </a14:m>
                <a:endParaRPr lang="en-US" altLang="zh-CN" b="0" dirty="0"/>
              </a:p>
              <a:p>
                <a:pPr lvl="1"/>
                <a:r>
                  <a:rPr lang="en-US" altLang="zh-CN" dirty="0"/>
                  <a:t>If approximately more than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2</m:t>
                        </m:r>
                      </m:den>
                    </m:f>
                  </m:oMath>
                </a14:m>
                <a:r>
                  <a:rPr lang="en-US" altLang="zh-CN" b="0" dirty="0"/>
                  <a:t> items are deleted, we allocate new budgets</a:t>
                </a:r>
              </a:p>
              <a:p>
                <a:pPr lvl="1"/>
                <a:r>
                  <a:rPr lang="en-US" altLang="zh-CN" dirty="0"/>
                  <a:t>There can only be </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func>
                          <m:funcPr>
                            <m:ctrlPr>
                              <a:rPr lang="en-US" altLang="zh-CN" b="0" i="1" smtClean="0">
                                <a:latin typeface="Cambria Math" panose="02040503050406030204" pitchFamily="18" charset="0"/>
                              </a:rPr>
                            </m:ctrlPr>
                          </m:funcPr>
                          <m:fName>
                            <m:r>
                              <m:rPr>
                                <m:sty m:val="p"/>
                              </m:rPr>
                              <a:rPr lang="en-US" altLang="zh-CN" b="0" i="0" smtClean="0">
                                <a:latin typeface="Cambria Math" panose="02040503050406030204" pitchFamily="18" charset="0"/>
                              </a:rPr>
                              <m:t>log</m:t>
                            </m:r>
                          </m:fName>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𝑡</m:t>
                                </m:r>
                              </m:sub>
                            </m:sSub>
                          </m:e>
                        </m:func>
                      </m:e>
                    </m:d>
                  </m:oMath>
                </a14:m>
                <a:r>
                  <a:rPr lang="en-US" altLang="zh-CN" b="0" dirty="0"/>
                  <a:t> restarts</a:t>
                </a:r>
              </a:p>
            </p:txBody>
          </p:sp>
        </mc:Choice>
        <mc:Fallback>
          <p:sp>
            <p:nvSpPr>
              <p:cNvPr id="3" name="内容占位符 2">
                <a:extLst>
                  <a:ext uri="{FF2B5EF4-FFF2-40B4-BE49-F238E27FC236}">
                    <a16:creationId xmlns:a16="http://schemas.microsoft.com/office/drawing/2014/main" id="{C6668982-0882-CF21-4CF2-15AC2E7451E4}"/>
                  </a:ext>
                </a:extLst>
              </p:cNvPr>
              <p:cNvSpPr>
                <a:spLocks noGrp="1" noRot="1" noChangeAspect="1" noMove="1" noResize="1" noEditPoints="1" noAdjustHandles="1" noChangeArrowheads="1" noChangeShapeType="1" noTextEdit="1"/>
              </p:cNvSpPr>
              <p:nvPr>
                <p:ph idx="1"/>
              </p:nvPr>
            </p:nvSpPr>
            <p:spPr>
              <a:blipFill>
                <a:blip r:embed="rId3"/>
                <a:stretch>
                  <a:fillRect l="-1043" t="-2228"/>
                </a:stretch>
              </a:blipFill>
            </p:spPr>
            <p:txBody>
              <a:bodyPr/>
              <a:lstStyle/>
              <a:p>
                <a:r>
                  <a:rPr lang="zh-CN" altLang="en-US">
                    <a:noFill/>
                  </a:rPr>
                  <a:t> </a:t>
                </a:r>
              </a:p>
            </p:txBody>
          </p:sp>
        </mc:Fallback>
      </mc:AlternateContent>
      <p:sp>
        <p:nvSpPr>
          <p:cNvPr id="4" name="灯片编号占位符 3">
            <a:extLst>
              <a:ext uri="{FF2B5EF4-FFF2-40B4-BE49-F238E27FC236}">
                <a16:creationId xmlns:a16="http://schemas.microsoft.com/office/drawing/2014/main" id="{487E6C71-0276-FE83-25EE-F378EDCD28B1}"/>
              </a:ext>
            </a:extLst>
          </p:cNvPr>
          <p:cNvSpPr>
            <a:spLocks noGrp="1"/>
          </p:cNvSpPr>
          <p:nvPr>
            <p:ph type="sldNum" sz="quarter" idx="12"/>
          </p:nvPr>
        </p:nvSpPr>
        <p:spPr/>
        <p:txBody>
          <a:bodyPr/>
          <a:lstStyle/>
          <a:p>
            <a:fld id="{B0AC98E8-77B5-4E71-A497-A3DCE01E87E0}" type="slidenum">
              <a:rPr lang="zh-CN" altLang="en-US" smtClean="0"/>
              <a:t>9</a:t>
            </a:fld>
            <a:endParaRPr lang="zh-CN" altLang="en-US" dirty="0"/>
          </a:p>
        </p:txBody>
      </p:sp>
      <p:sp>
        <p:nvSpPr>
          <p:cNvPr id="6" name="椭圆 5">
            <a:extLst>
              <a:ext uri="{FF2B5EF4-FFF2-40B4-BE49-F238E27FC236}">
                <a16:creationId xmlns:a16="http://schemas.microsoft.com/office/drawing/2014/main" id="{6F39EB19-AD36-310C-40A8-D23B06D3FD3B}"/>
              </a:ext>
            </a:extLst>
          </p:cNvPr>
          <p:cNvSpPr/>
          <p:nvPr/>
        </p:nvSpPr>
        <p:spPr>
          <a:xfrm>
            <a:off x="2156994" y="4837961"/>
            <a:ext cx="595563" cy="59556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76E58517-5A88-5D31-16B1-2671C4DE8AC0}"/>
                  </a:ext>
                </a:extLst>
              </p:cNvPr>
              <p:cNvSpPr txBox="1"/>
              <p:nvPr/>
            </p:nvSpPr>
            <p:spPr>
              <a:xfrm>
                <a:off x="3073612" y="4951077"/>
                <a:ext cx="6042039" cy="369332"/>
              </a:xfrm>
              <a:prstGeom prst="rect">
                <a:avLst/>
              </a:prstGeom>
              <a:noFill/>
            </p:spPr>
            <p:txBody>
              <a:bodyPr wrap="none" rtlCol="0">
                <a:spAutoFit/>
              </a:bodyPr>
              <a:lstStyle/>
              <a:p>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r>
                      <a:rPr lang="en-US" altLang="zh-CN" b="0" i="1" smtClean="0">
                        <a:latin typeface="Cambria Math" panose="02040503050406030204" pitchFamily="18" charset="0"/>
                      </a:rPr>
                      <m:t>}</m:t>
                    </m:r>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b="0" i="1" smtClean="0">
                        <a:latin typeface="Cambria Math" panose="02040503050406030204" pitchFamily="18" charset="0"/>
                      </a:rPr>
                      <m:t>{</m:t>
                    </m:r>
                    <m:r>
                      <a:rPr lang="en-US" altLang="zh-CN" b="0" i="1" smtClean="0">
                        <a:latin typeface="Cambria Math" panose="02040503050406030204" pitchFamily="18" charset="0"/>
                      </a:rPr>
                      <m:t>𝑎</m:t>
                    </m:r>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oMath>
                </a14:m>
                <a:endParaRPr lang="zh-CN" altLang="en-US" dirty="0"/>
              </a:p>
            </p:txBody>
          </p:sp>
        </mc:Choice>
        <mc:Fallback>
          <p:sp>
            <p:nvSpPr>
              <p:cNvPr id="7" name="文本框 6">
                <a:extLst>
                  <a:ext uri="{FF2B5EF4-FFF2-40B4-BE49-F238E27FC236}">
                    <a16:creationId xmlns:a16="http://schemas.microsoft.com/office/drawing/2014/main" id="{76E58517-5A88-5D31-16B1-2671C4DE8AC0}"/>
                  </a:ext>
                </a:extLst>
              </p:cNvPr>
              <p:cNvSpPr txBox="1">
                <a:spLocks noRot="1" noChangeAspect="1" noMove="1" noResize="1" noEditPoints="1" noAdjustHandles="1" noChangeArrowheads="1" noChangeShapeType="1" noTextEdit="1"/>
              </p:cNvSpPr>
              <p:nvPr/>
            </p:nvSpPr>
            <p:spPr>
              <a:xfrm>
                <a:off x="3073612" y="4951077"/>
                <a:ext cx="6042039" cy="369332"/>
              </a:xfrm>
              <a:prstGeom prst="rect">
                <a:avLst/>
              </a:prstGeom>
              <a:blipFill>
                <a:blip r:embed="rId4"/>
                <a:stretch>
                  <a:fillRect l="-303" b="-1639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1430032D-4907-8500-7F95-95E01DB1EF5E}"/>
                  </a:ext>
                </a:extLst>
              </p:cNvPr>
              <p:cNvSpPr txBox="1"/>
              <p:nvPr/>
            </p:nvSpPr>
            <p:spPr>
              <a:xfrm>
                <a:off x="3073612" y="5581134"/>
                <a:ext cx="6489488" cy="369332"/>
              </a:xfrm>
              <a:prstGeom prst="rect">
                <a:avLst/>
              </a:prstGeom>
              <a:noFill/>
            </p:spPr>
            <p:txBody>
              <a:bodyPr wrap="square" rtlCol="0">
                <a:spAutoFit/>
              </a:bodyPr>
              <a:lstStyle/>
              <a:p>
                <a:r>
                  <a:rPr lang="en-US" altLang="zh-CN" dirty="0"/>
                  <a:t>    </a:t>
                </a:r>
                <a:r>
                  <a:rPr lang="en-US" altLang="zh-CN" dirty="0" err="1"/>
                  <a:t>init</a:t>
                </a:r>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r>
                      <m:rPr>
                        <m:nor/>
                      </m:rPr>
                      <a:rPr lang="zh-CN" altLang="en-US"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𝑏</m:t>
                    </m:r>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r>
                      <m:rPr>
                        <m:nor/>
                      </m:rPr>
                      <a:rPr lang="zh-CN" altLang="en-US"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𝑐</m:t>
                    </m:r>
                  </m:oMath>
                </a14:m>
                <a:r>
                  <a:rPr lang="en-US" altLang="zh-CN"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r>
                      <m:rPr>
                        <m:nor/>
                      </m:rPr>
                      <a:rPr lang="zh-CN" altLang="en-US" smtClean="0"/>
                      <m:t>−</m:t>
                    </m:r>
                    <m:r>
                      <a:rPr lang="en-US" altLang="zh-CN" b="0" i="1" smtClean="0">
                        <a:latin typeface="Cambria Math" panose="02040503050406030204" pitchFamily="18" charset="0"/>
                      </a:rPr>
                      <m:t>,</m:t>
                    </m:r>
                    <m:r>
                      <a:rPr lang="en-US" altLang="zh-CN" b="0" i="1" smtClean="0">
                        <a:latin typeface="Cambria Math" panose="02040503050406030204" pitchFamily="18" charset="0"/>
                      </a:rPr>
                      <m:t>𝑎</m:t>
                    </m:r>
                  </m:oMath>
                </a14:m>
                <a:r>
                  <a:rPr lang="en-US" altLang="zh-CN" dirty="0"/>
                  <a:t>)</a:t>
                </a:r>
                <a:endParaRPr lang="zh-CN" altLang="en-US" dirty="0"/>
              </a:p>
            </p:txBody>
          </p:sp>
        </mc:Choice>
        <mc:Fallback>
          <p:sp>
            <p:nvSpPr>
              <p:cNvPr id="8" name="文本框 7">
                <a:extLst>
                  <a:ext uri="{FF2B5EF4-FFF2-40B4-BE49-F238E27FC236}">
                    <a16:creationId xmlns:a16="http://schemas.microsoft.com/office/drawing/2014/main" id="{1430032D-4907-8500-7F95-95E01DB1EF5E}"/>
                  </a:ext>
                </a:extLst>
              </p:cNvPr>
              <p:cNvSpPr txBox="1">
                <a:spLocks noRot="1" noChangeAspect="1" noMove="1" noResize="1" noEditPoints="1" noAdjustHandles="1" noChangeArrowheads="1" noChangeShapeType="1" noTextEdit="1"/>
              </p:cNvSpPr>
              <p:nvPr/>
            </p:nvSpPr>
            <p:spPr>
              <a:xfrm>
                <a:off x="3073612" y="5581134"/>
                <a:ext cx="6489488" cy="369332"/>
              </a:xfrm>
              <a:prstGeom prst="rect">
                <a:avLst/>
              </a:prstGeom>
              <a:blipFill>
                <a:blip r:embed="rId5"/>
                <a:stretch>
                  <a:fillRect t="-10000" b="-2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a:extLst>
                  <a:ext uri="{FF2B5EF4-FFF2-40B4-BE49-F238E27FC236}">
                    <a16:creationId xmlns:a16="http://schemas.microsoft.com/office/drawing/2014/main" id="{57014E32-A7AA-5764-F80C-F4D9BC0C83C3}"/>
                  </a:ext>
                </a:extLst>
              </p:cNvPr>
              <p:cNvSpPr txBox="1"/>
              <p:nvPr/>
            </p:nvSpPr>
            <p:spPr>
              <a:xfrm>
                <a:off x="3073612" y="6129853"/>
                <a:ext cx="6152938" cy="369332"/>
              </a:xfrm>
              <a:prstGeom prst="rect">
                <a:avLst/>
              </a:prstGeom>
              <a:noFill/>
            </p:spPr>
            <p:txBody>
              <a:bodyPr wrap="square" rtlCol="0">
                <a:spAutoFit/>
              </a:bodyPr>
              <a:lstStyle/>
              <a:p>
                <a:r>
                  <a:rPr lang="en-US" altLang="zh-CN" b="0" dirty="0"/>
                  <a:t>  </a:t>
                </a:r>
                <a14:m>
                  <m:oMath xmlns:m="http://schemas.openxmlformats.org/officeDocument/2006/math">
                    <m:r>
                      <a:rPr lang="en-US" altLang="zh-CN" b="0" i="1" smtClean="0">
                        <a:latin typeface="Cambria Math" panose="02040503050406030204" pitchFamily="18" charset="0"/>
                      </a:rPr>
                      <m:t>𝑡</m:t>
                    </m:r>
                    <m:r>
                      <a:rPr lang="en-US" altLang="zh-CN" b="0" i="1" smtClean="0">
                        <a:latin typeface="Cambria Math" panose="02040503050406030204" pitchFamily="18" charset="0"/>
                      </a:rPr>
                      <m:t>=4</m:t>
                    </m:r>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b="0" i="1" smtClean="0">
                        <a:latin typeface="Cambria Math" panose="02040503050406030204" pitchFamily="18" charset="0"/>
                      </a:rPr>
                      <m:t>5</m:t>
                    </m:r>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14:m>
                  <m:oMath xmlns:m="http://schemas.openxmlformats.org/officeDocument/2006/math">
                    <m:r>
                      <a:rPr lang="en-US" altLang="zh-CN" b="0" i="1" smtClean="0">
                        <a:latin typeface="Cambria Math" panose="02040503050406030204" pitchFamily="18" charset="0"/>
                      </a:rPr>
                      <m:t>7</m:t>
                    </m:r>
                  </m:oMath>
                </a14:m>
                <a:r>
                  <a:rPr lang="en-US" altLang="zh-CN" dirty="0"/>
                  <a:t>	</a:t>
                </a:r>
                <a14:m>
                  <m:oMath xmlns:m="http://schemas.openxmlformats.org/officeDocument/2006/math">
                    <m:r>
                      <a:rPr lang="en-US" altLang="zh-CN" b="0" i="1" smtClean="0">
                        <a:latin typeface="Cambria Math" panose="02040503050406030204" pitchFamily="18" charset="0"/>
                      </a:rPr>
                      <m:t>…</m:t>
                    </m:r>
                  </m:oMath>
                </a14:m>
                <a:r>
                  <a:rPr lang="en-US" altLang="zh-CN" dirty="0"/>
                  <a:t>	</a:t>
                </a:r>
                <a:r>
                  <a:rPr lang="en-US" altLang="zh-CN" b="0" dirty="0"/>
                  <a:t>   </a:t>
                </a:r>
                <a14:m>
                  <m:oMath xmlns:m="http://schemas.openxmlformats.org/officeDocument/2006/math">
                    <m:r>
                      <a:rPr lang="en-US" altLang="zh-CN" b="0" i="1" smtClean="0">
                        <a:latin typeface="Cambria Math" panose="02040503050406030204" pitchFamily="18" charset="0"/>
                      </a:rPr>
                      <m:t>8</m:t>
                    </m:r>
                  </m:oMath>
                </a14:m>
                <a:endParaRPr lang="zh-CN" altLang="en-US" dirty="0"/>
              </a:p>
            </p:txBody>
          </p:sp>
        </mc:Choice>
        <mc:Fallback>
          <p:sp>
            <p:nvSpPr>
              <p:cNvPr id="9" name="文本框 8">
                <a:extLst>
                  <a:ext uri="{FF2B5EF4-FFF2-40B4-BE49-F238E27FC236}">
                    <a16:creationId xmlns:a16="http://schemas.microsoft.com/office/drawing/2014/main" id="{57014E32-A7AA-5764-F80C-F4D9BC0C83C3}"/>
                  </a:ext>
                </a:extLst>
              </p:cNvPr>
              <p:cNvSpPr txBox="1">
                <a:spLocks noRot="1" noChangeAspect="1" noMove="1" noResize="1" noEditPoints="1" noAdjustHandles="1" noChangeArrowheads="1" noChangeShapeType="1" noTextEdit="1"/>
              </p:cNvSpPr>
              <p:nvPr/>
            </p:nvSpPr>
            <p:spPr>
              <a:xfrm>
                <a:off x="3073612" y="6129853"/>
                <a:ext cx="6152938" cy="369332"/>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231874907"/>
      </p:ext>
    </p:extLst>
  </p:cSld>
  <p:clrMapOvr>
    <a:masterClrMapping/>
  </p:clrMapOvr>
</p:sld>
</file>

<file path=ppt/theme/theme1.xml><?xml version="1.0" encoding="utf-8"?>
<a:theme xmlns:a="http://schemas.openxmlformats.org/drawingml/2006/main" name="Office 主题​​">
  <a:themeElements>
    <a:clrScheme name="自定义 1">
      <a:dk1>
        <a:sysClr val="windowText" lastClr="000000"/>
      </a:dk1>
      <a:lt1>
        <a:sysClr val="window" lastClr="FFFFFF"/>
      </a:lt1>
      <a:dk2>
        <a:srgbClr val="002060"/>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自定义 1">
      <a:majorFont>
        <a:latin typeface="Calibri"/>
        <a:ea typeface="黑体"/>
        <a:cs typeface=""/>
      </a:majorFont>
      <a:minorFont>
        <a:latin typeface="Times New Roman"/>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3102</TotalTime>
  <Words>1665</Words>
  <Application>Microsoft Office PowerPoint</Application>
  <PresentationFormat>宽屏</PresentationFormat>
  <Paragraphs>261</Paragraphs>
  <Slides>10</Slides>
  <Notes>10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10</vt:i4>
      </vt:variant>
    </vt:vector>
  </HeadingPairs>
  <TitlesOfParts>
    <vt:vector size="17" baseType="lpstr">
      <vt:lpstr>等线</vt:lpstr>
      <vt:lpstr>微软雅黑</vt:lpstr>
      <vt:lpstr>Arial</vt:lpstr>
      <vt:lpstr>Calibri</vt:lpstr>
      <vt:lpstr>Cambria Math</vt:lpstr>
      <vt:lpstr>Times New Roman</vt:lpstr>
      <vt:lpstr>Office 主题​​</vt:lpstr>
      <vt:lpstr>Differential Privacy on Fully Dynamic Streams</vt:lpstr>
      <vt:lpstr>Backgrounds – Fully Dynamic Streams</vt:lpstr>
      <vt:lpstr>Backgrounds – Differential Privacy</vt:lpstr>
      <vt:lpstr>Backgrounds – DP Linear Queries</vt:lpstr>
      <vt:lpstr>Interval Tree for Stabbing Queries</vt:lpstr>
      <vt:lpstr>Interval Tree for Stabbing Queries</vt:lpstr>
      <vt:lpstr>Contribution 1: Online Interval Tree</vt:lpstr>
      <vt:lpstr>Contribution 1: Online Interval Tree</vt:lpstr>
      <vt:lpstr>Contribution 2: Deletion-only Mechanism</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 QIU</dc:creator>
  <cp:lastModifiedBy>Yuan QIU</cp:lastModifiedBy>
  <cp:revision>42</cp:revision>
  <dcterms:created xsi:type="dcterms:W3CDTF">2025-10-20T05:42:41Z</dcterms:created>
  <dcterms:modified xsi:type="dcterms:W3CDTF">2025-10-22T09:25:26Z</dcterms:modified>
</cp:coreProperties>
</file>