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8" r:id="rId3"/>
    <p:sldId id="260" r:id="rId4"/>
    <p:sldId id="259" r:id="rId5"/>
    <p:sldId id="261" r:id="rId6"/>
    <p:sldId id="264" r:id="rId7"/>
    <p:sldId id="266" r:id="rId8"/>
    <p:sldId id="267" r:id="rId9"/>
    <p:sldId id="268" r:id="rId10"/>
    <p:sldId id="269" r:id="rId11"/>
    <p:sldId id="270" r:id="rId12"/>
    <p:sldId id="273" r:id="rId13"/>
    <p:sldId id="271" r:id="rId14"/>
    <p:sldId id="272" r:id="rId15"/>
    <p:sldId id="27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58"/>
        <p:guide pos="377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4" Type="http://schemas.openxmlformats.org/officeDocument/2006/relationships/tags" Target="../tags/tag112.xml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>
            <p:custDataLst>
              <p:tags r:id="rId2"/>
            </p:custDataLst>
          </p:nvPr>
        </p:nvSpPr>
        <p:spPr>
          <a:xfrm>
            <a:off x="9324975" y="587375"/>
            <a:ext cx="2647950" cy="1809750"/>
          </a:xfrm>
          <a:custGeom>
            <a:avLst/>
            <a:gdLst>
              <a:gd name="connsiteX0" fmla="*/ 2644775 w 2647950"/>
              <a:gd name="connsiteY0" fmla="*/ 1806575 h 1809750"/>
              <a:gd name="connsiteX1" fmla="*/ 701675 w 2647950"/>
              <a:gd name="connsiteY1" fmla="*/ 1666875 h 1809750"/>
              <a:gd name="connsiteX2" fmla="*/ 3175 w 2647950"/>
              <a:gd name="connsiteY2" fmla="*/ 3175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1809750">
                <a:moveTo>
                  <a:pt x="2644775" y="1806575"/>
                </a:moveTo>
                <a:lnTo>
                  <a:pt x="701675" y="16668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任意多边形: 形状 4"/>
          <p:cNvSpPr/>
          <p:nvPr>
            <p:custDataLst>
              <p:tags r:id="rId3"/>
            </p:custDataLst>
          </p:nvPr>
        </p:nvSpPr>
        <p:spPr>
          <a:xfrm>
            <a:off x="9686925" y="4530725"/>
            <a:ext cx="2082800" cy="2108200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" name="任意多边形: 形状 5"/>
          <p:cNvSpPr/>
          <p:nvPr>
            <p:custDataLst>
              <p:tags r:id="rId4"/>
            </p:custDataLst>
          </p:nvPr>
        </p:nvSpPr>
        <p:spPr>
          <a:xfrm>
            <a:off x="9197975" y="4321175"/>
            <a:ext cx="2997200" cy="2540000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>
            <p:custDataLst>
              <p:tags r:id="rId5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6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7"/>
            </p:custDataLst>
          </p:nvPr>
        </p:nvSpPr>
        <p:spPr>
          <a:xfrm>
            <a:off x="7755890" y="4530725"/>
            <a:ext cx="1911350" cy="2330450"/>
          </a:xfrm>
          <a:custGeom>
            <a:avLst/>
            <a:gdLst>
              <a:gd name="connsiteX0" fmla="*/ 328295 w 1911350"/>
              <a:gd name="connsiteY0" fmla="*/ 2327275 h 2330450"/>
              <a:gd name="connsiteX1" fmla="*/ 1910715 w 1911350"/>
              <a:gd name="connsiteY1" fmla="*/ 2327275 h 2330450"/>
              <a:gd name="connsiteX2" fmla="*/ 334010 w 1911350"/>
              <a:gd name="connsiteY2" fmla="*/ 3175 h 2330450"/>
              <a:gd name="connsiteX3" fmla="*/ 3175 w 1911350"/>
              <a:gd name="connsiteY3" fmla="*/ 1880870 h 2330450"/>
              <a:gd name="connsiteX4" fmla="*/ 797560 w 1911350"/>
              <a:gd name="connsiteY4" fmla="*/ 1927225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350" h="2330450">
                <a:moveTo>
                  <a:pt x="328295" y="2327275"/>
                </a:moveTo>
                <a:lnTo>
                  <a:pt x="1910715" y="2327275"/>
                </a:lnTo>
                <a:lnTo>
                  <a:pt x="334010" y="3175"/>
                </a:lnTo>
                <a:lnTo>
                  <a:pt x="3175" y="1880870"/>
                </a:lnTo>
                <a:lnTo>
                  <a:pt x="797560" y="192722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>
            <p:custDataLst>
              <p:tags r:id="rId8"/>
            </p:custDataLst>
          </p:nvPr>
        </p:nvSpPr>
        <p:spPr>
          <a:xfrm>
            <a:off x="6412230" y="6334125"/>
            <a:ext cx="2139950" cy="527050"/>
          </a:xfrm>
          <a:custGeom>
            <a:avLst/>
            <a:gdLst>
              <a:gd name="connsiteX0" fmla="*/ 1346835 w 2139950"/>
              <a:gd name="connsiteY0" fmla="*/ 77470 h 527050"/>
              <a:gd name="connsiteX1" fmla="*/ 64770 w 2139950"/>
              <a:gd name="connsiteY1" fmla="*/ 3175 h 527050"/>
              <a:gd name="connsiteX2" fmla="*/ 3175 w 2139950"/>
              <a:gd name="connsiteY2" fmla="*/ 523875 h 527050"/>
              <a:gd name="connsiteX3" fmla="*/ 1268730 w 2139950"/>
              <a:gd name="connsiteY3" fmla="*/ 523875 h 527050"/>
              <a:gd name="connsiteX4" fmla="*/ 1671955 w 2139950"/>
              <a:gd name="connsiteY4" fmla="*/ 523875 h 527050"/>
              <a:gd name="connsiteX5" fmla="*/ 2141220 w 2139950"/>
              <a:gd name="connsiteY5" fmla="*/ 12382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950" h="527050">
                <a:moveTo>
                  <a:pt x="1346835" y="77470"/>
                </a:moveTo>
                <a:lnTo>
                  <a:pt x="64770" y="3175"/>
                </a:lnTo>
                <a:lnTo>
                  <a:pt x="3175" y="523875"/>
                </a:lnTo>
                <a:lnTo>
                  <a:pt x="1268730" y="523875"/>
                </a:lnTo>
                <a:lnTo>
                  <a:pt x="1671955" y="523875"/>
                </a:lnTo>
                <a:lnTo>
                  <a:pt x="2141220" y="12382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>
            <p:custDataLst>
              <p:tags r:id="rId9"/>
            </p:custDataLst>
          </p:nvPr>
        </p:nvSpPr>
        <p:spPr>
          <a:xfrm>
            <a:off x="10302875" y="-3175"/>
            <a:ext cx="1892300" cy="2940050"/>
          </a:xfrm>
          <a:custGeom>
            <a:avLst/>
            <a:gdLst>
              <a:gd name="connsiteX0" fmla="*/ 910590 w 1892300"/>
              <a:gd name="connsiteY0" fmla="*/ 3175 h 2940050"/>
              <a:gd name="connsiteX1" fmla="*/ 519430 w 1892300"/>
              <a:gd name="connsiteY1" fmla="*/ 3175 h 2940050"/>
              <a:gd name="connsiteX2" fmla="*/ 3175 w 1892300"/>
              <a:gd name="connsiteY2" fmla="*/ 2936875 h 2940050"/>
              <a:gd name="connsiteX3" fmla="*/ 1889125 w 1892300"/>
              <a:gd name="connsiteY3" fmla="*/ 2212975 h 2940050"/>
              <a:gd name="connsiteX4" fmla="*/ 1889125 w 1892300"/>
              <a:gd name="connsiteY4" fmla="*/ 1445895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2300" h="2940050">
                <a:moveTo>
                  <a:pt x="910590" y="3175"/>
                </a:moveTo>
                <a:lnTo>
                  <a:pt x="519430" y="3175"/>
                </a:lnTo>
                <a:lnTo>
                  <a:pt x="3175" y="2936875"/>
                </a:lnTo>
                <a:lnTo>
                  <a:pt x="1889125" y="2212975"/>
                </a:lnTo>
                <a:lnTo>
                  <a:pt x="1889125" y="144589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2299949" y="3080658"/>
            <a:ext cx="6422977" cy="916576"/>
          </a:xfrm>
        </p:spPr>
        <p:txBody>
          <a:bodyPr anchor="t">
            <a:normAutofit/>
          </a:bodyPr>
          <a:lstStyle>
            <a:lvl1pPr marL="0" indent="0" algn="l"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2299949" y="1532709"/>
            <a:ext cx="6422977" cy="1495696"/>
          </a:xfrm>
        </p:spPr>
        <p:txBody>
          <a:bodyPr anchor="b">
            <a:normAutofit/>
          </a:bodyPr>
          <a:lstStyle>
            <a:lvl1pPr algn="l">
              <a:defRPr sz="480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12"/>
            </p:custDataLst>
          </p:nvPr>
        </p:nvSpPr>
        <p:spPr>
          <a:xfrm>
            <a:off x="2299949" y="4204426"/>
            <a:ext cx="1800000" cy="45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20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13"/>
            </p:custDataLst>
          </p:nvPr>
        </p:nvSpPr>
        <p:spPr>
          <a:xfrm>
            <a:off x="2299949" y="4724278"/>
            <a:ext cx="1800000" cy="45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20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4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>
            <p:custDataLst>
              <p:tags r:id="rId2"/>
            </p:custDataLst>
          </p:nvPr>
        </p:nvSpPr>
        <p:spPr>
          <a:xfrm>
            <a:off x="10551064" y="5333609"/>
            <a:ext cx="1365235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3"/>
            </p:custDataLst>
          </p:nvPr>
        </p:nvSpPr>
        <p:spPr>
          <a:xfrm>
            <a:off x="10230567" y="5196253"/>
            <a:ext cx="1964607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4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>
            <p:custDataLst>
              <p:tags r:id="rId5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3669007" y="1830258"/>
            <a:ext cx="5968684" cy="1783660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880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任意多边形: 形状 2"/>
          <p:cNvSpPr/>
          <p:nvPr>
            <p:custDataLst>
              <p:tags r:id="rId3"/>
            </p:custDataLst>
          </p:nvPr>
        </p:nvSpPr>
        <p:spPr>
          <a:xfrm flipH="1">
            <a:off x="9749155" y="3810"/>
            <a:ext cx="1495425" cy="1818640"/>
          </a:xfrm>
          <a:custGeom>
            <a:avLst/>
            <a:gdLst>
              <a:gd name="connsiteX0" fmla="*/ 1498646 w 1495484"/>
              <a:gd name="connsiteY0" fmla="*/ 3162 h 1818661"/>
              <a:gd name="connsiteX1" fmla="*/ 91877 w 1495484"/>
              <a:gd name="connsiteY1" fmla="*/ 1523993 h 1818661"/>
              <a:gd name="connsiteX2" fmla="*/ 3162 w 1495484"/>
              <a:gd name="connsiteY2" fmla="*/ 1821823 h 1818661"/>
              <a:gd name="connsiteX3" fmla="*/ 1422605 w 1495484"/>
              <a:gd name="connsiteY3" fmla="*/ 1328820 h 181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5484" h="1818661">
                <a:moveTo>
                  <a:pt x="1498646" y="3162"/>
                </a:moveTo>
                <a:lnTo>
                  <a:pt x="91877" y="1523993"/>
                </a:lnTo>
                <a:lnTo>
                  <a:pt x="3162" y="1821823"/>
                </a:lnTo>
                <a:lnTo>
                  <a:pt x="1422605" y="132882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9749155" y="3810"/>
            <a:ext cx="2439670" cy="2648585"/>
          </a:xfrm>
          <a:custGeom>
            <a:avLst/>
            <a:gdLst>
              <a:gd name="connsiteX0" fmla="*/ 3162 w 2439667"/>
              <a:gd name="connsiteY0" fmla="*/ 3162 h 2648781"/>
              <a:gd name="connsiteX1" fmla="*/ 2442829 w 2439667"/>
              <a:gd name="connsiteY1" fmla="*/ 3162 h 2648781"/>
              <a:gd name="connsiteX2" fmla="*/ 3162 w 2439667"/>
              <a:gd name="connsiteY2" fmla="*/ 2651944 h 264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9667" h="2648781">
                <a:moveTo>
                  <a:pt x="3162" y="3162"/>
                </a:moveTo>
                <a:lnTo>
                  <a:pt x="2442829" y="3162"/>
                </a:lnTo>
                <a:lnTo>
                  <a:pt x="3162" y="2651944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>
            <p:custDataLst>
              <p:tags r:id="rId5"/>
            </p:custDataLst>
          </p:nvPr>
        </p:nvSpPr>
        <p:spPr>
          <a:xfrm flipH="1">
            <a:off x="218440" y="593090"/>
            <a:ext cx="2635885" cy="1799590"/>
          </a:xfrm>
          <a:custGeom>
            <a:avLst/>
            <a:gdLst>
              <a:gd name="connsiteX0" fmla="*/ 2639270 w 2636108"/>
              <a:gd name="connsiteY0" fmla="*/ 1802813 h 1799650"/>
              <a:gd name="connsiteX1" fmla="*/ 700210 w 2636108"/>
              <a:gd name="connsiteY1" fmla="*/ 1663403 h 1799650"/>
              <a:gd name="connsiteX2" fmla="*/ 3162 w 2636108"/>
              <a:gd name="connsiteY2" fmla="*/ 3162 h 179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6108" h="1799650">
                <a:moveTo>
                  <a:pt x="2639270" y="1802813"/>
                </a:moveTo>
                <a:lnTo>
                  <a:pt x="700210" y="1663403"/>
                </a:lnTo>
                <a:lnTo>
                  <a:pt x="3162" y="3162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6"/>
            </p:custDataLst>
          </p:nvPr>
        </p:nvSpPr>
        <p:spPr>
          <a:xfrm flipH="1">
            <a:off x="421640" y="4528185"/>
            <a:ext cx="2072005" cy="2097405"/>
          </a:xfrm>
          <a:custGeom>
            <a:avLst/>
            <a:gdLst>
              <a:gd name="connsiteX0" fmla="*/ 2075295 w 2072133"/>
              <a:gd name="connsiteY0" fmla="*/ 123561 h 2097480"/>
              <a:gd name="connsiteX1" fmla="*/ 883977 w 2072133"/>
              <a:gd name="connsiteY1" fmla="*/ 2100642 h 2097480"/>
              <a:gd name="connsiteX2" fmla="*/ 3162 w 2072133"/>
              <a:gd name="connsiteY2" fmla="*/ 3162 h 209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2133" h="2097480">
                <a:moveTo>
                  <a:pt x="2075295" y="123561"/>
                </a:moveTo>
                <a:lnTo>
                  <a:pt x="883977" y="2100642"/>
                </a:lnTo>
                <a:lnTo>
                  <a:pt x="3162" y="3162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7"/>
            </p:custDataLst>
          </p:nvPr>
        </p:nvSpPr>
        <p:spPr>
          <a:xfrm flipH="1">
            <a:off x="-3175" y="4319270"/>
            <a:ext cx="2984500" cy="2528570"/>
          </a:xfrm>
          <a:custGeom>
            <a:avLst/>
            <a:gdLst>
              <a:gd name="connsiteX0" fmla="*/ 2987794 w 2984632"/>
              <a:gd name="connsiteY0" fmla="*/ 2531544 h 2528382"/>
              <a:gd name="connsiteX1" fmla="*/ 3162 w 2984632"/>
              <a:gd name="connsiteY1" fmla="*/ 2531544 h 2528382"/>
              <a:gd name="connsiteX2" fmla="*/ 2987794 w 2984632"/>
              <a:gd name="connsiteY2" fmla="*/ 3162 h 252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4632" h="2528382">
                <a:moveTo>
                  <a:pt x="2987794" y="2531544"/>
                </a:moveTo>
                <a:lnTo>
                  <a:pt x="3162" y="2531544"/>
                </a:lnTo>
                <a:lnTo>
                  <a:pt x="2987794" y="3162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>
            <p:custDataLst>
              <p:tags r:id="rId8"/>
            </p:custDataLst>
          </p:nvPr>
        </p:nvSpPr>
        <p:spPr>
          <a:xfrm flipH="1">
            <a:off x="2513330" y="4528185"/>
            <a:ext cx="1907540" cy="2319020"/>
          </a:xfrm>
          <a:custGeom>
            <a:avLst/>
            <a:gdLst>
              <a:gd name="connsiteX0" fmla="*/ 327606 w 1907376"/>
              <a:gd name="connsiteY0" fmla="*/ 2322430 h 2319268"/>
              <a:gd name="connsiteX1" fmla="*/ 1906736 w 1907376"/>
              <a:gd name="connsiteY1" fmla="*/ 2322430 h 2319268"/>
              <a:gd name="connsiteX2" fmla="*/ 333309 w 1907376"/>
              <a:gd name="connsiteY2" fmla="*/ 3162 h 2319268"/>
              <a:gd name="connsiteX3" fmla="*/ 3162 w 1907376"/>
              <a:gd name="connsiteY3" fmla="*/ 1876953 h 2319268"/>
              <a:gd name="connsiteX4" fmla="*/ 795895 w 1907376"/>
              <a:gd name="connsiteY4" fmla="*/ 1923212 h 231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7376" h="2319268">
                <a:moveTo>
                  <a:pt x="327606" y="2322430"/>
                </a:moveTo>
                <a:lnTo>
                  <a:pt x="1906736" y="2322430"/>
                </a:lnTo>
                <a:lnTo>
                  <a:pt x="333309" y="3162"/>
                </a:lnTo>
                <a:lnTo>
                  <a:pt x="3162" y="1876953"/>
                </a:lnTo>
                <a:lnTo>
                  <a:pt x="795895" y="192321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>
            <p:custDataLst>
              <p:tags r:id="rId9"/>
            </p:custDataLst>
          </p:nvPr>
        </p:nvSpPr>
        <p:spPr>
          <a:xfrm flipH="1">
            <a:off x="3625850" y="6327775"/>
            <a:ext cx="2135505" cy="519430"/>
          </a:xfrm>
          <a:custGeom>
            <a:avLst/>
            <a:gdLst>
              <a:gd name="connsiteX0" fmla="*/ 1344029 w 2135501"/>
              <a:gd name="connsiteY0" fmla="*/ 77302 h 519617"/>
              <a:gd name="connsiteX1" fmla="*/ 64629 w 2135501"/>
              <a:gd name="connsiteY1" fmla="*/ 3162 h 519617"/>
              <a:gd name="connsiteX2" fmla="*/ 3162 w 2135501"/>
              <a:gd name="connsiteY2" fmla="*/ 522779 h 519617"/>
              <a:gd name="connsiteX3" fmla="*/ 1266086 w 2135501"/>
              <a:gd name="connsiteY3" fmla="*/ 522779 h 519617"/>
              <a:gd name="connsiteX4" fmla="*/ 1668472 w 2135501"/>
              <a:gd name="connsiteY4" fmla="*/ 522779 h 519617"/>
              <a:gd name="connsiteX5" fmla="*/ 2136762 w 2135501"/>
              <a:gd name="connsiteY5" fmla="*/ 123561 h 51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5501" h="519617">
                <a:moveTo>
                  <a:pt x="1344029" y="77302"/>
                </a:moveTo>
                <a:lnTo>
                  <a:pt x="64629" y="3162"/>
                </a:lnTo>
                <a:lnTo>
                  <a:pt x="3162" y="522779"/>
                </a:lnTo>
                <a:lnTo>
                  <a:pt x="1266086" y="522779"/>
                </a:lnTo>
                <a:lnTo>
                  <a:pt x="1668472" y="522779"/>
                </a:lnTo>
                <a:lnTo>
                  <a:pt x="2136762" y="123561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/>
          <p:cNvSpPr/>
          <p:nvPr>
            <p:custDataLst>
              <p:tags r:id="rId10"/>
            </p:custDataLst>
          </p:nvPr>
        </p:nvSpPr>
        <p:spPr>
          <a:xfrm flipH="1">
            <a:off x="-3175" y="3810"/>
            <a:ext cx="1882140" cy="2927350"/>
          </a:xfrm>
          <a:custGeom>
            <a:avLst/>
            <a:gdLst>
              <a:gd name="connsiteX0" fmla="*/ 908690 w 1882029"/>
              <a:gd name="connsiteY0" fmla="*/ 3162 h 2927600"/>
              <a:gd name="connsiteX1" fmla="*/ 518344 w 1882029"/>
              <a:gd name="connsiteY1" fmla="*/ 3162 h 2927600"/>
              <a:gd name="connsiteX2" fmla="*/ 3162 w 1882029"/>
              <a:gd name="connsiteY2" fmla="*/ 2930763 h 2927600"/>
              <a:gd name="connsiteX3" fmla="*/ 1885191 w 1882029"/>
              <a:gd name="connsiteY3" fmla="*/ 2208368 h 2927600"/>
              <a:gd name="connsiteX4" fmla="*/ 1885191 w 1882029"/>
              <a:gd name="connsiteY4" fmla="*/ 1442882 h 2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029" h="2927600">
                <a:moveTo>
                  <a:pt x="908690" y="3162"/>
                </a:moveTo>
                <a:lnTo>
                  <a:pt x="518344" y="3162"/>
                </a:lnTo>
                <a:lnTo>
                  <a:pt x="3162" y="2930763"/>
                </a:lnTo>
                <a:lnTo>
                  <a:pt x="1885191" y="2208368"/>
                </a:lnTo>
                <a:lnTo>
                  <a:pt x="1885191" y="144288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/>
          <p:cNvSpPr/>
          <p:nvPr>
            <p:custDataLst>
              <p:tags r:id="rId11"/>
            </p:custDataLst>
          </p:nvPr>
        </p:nvSpPr>
        <p:spPr>
          <a:xfrm flipH="1">
            <a:off x="10693400" y="3810"/>
            <a:ext cx="1495425" cy="2256155"/>
          </a:xfrm>
          <a:custGeom>
            <a:avLst/>
            <a:gdLst>
              <a:gd name="connsiteX0" fmla="*/ 1498646 w 1495484"/>
              <a:gd name="connsiteY0" fmla="*/ 3162 h 2255900"/>
              <a:gd name="connsiteX1" fmla="*/ 3162 w 1495484"/>
              <a:gd name="connsiteY1" fmla="*/ 3162 h 2255900"/>
              <a:gd name="connsiteX2" fmla="*/ 3162 w 1495484"/>
              <a:gd name="connsiteY2" fmla="*/ 1821823 h 2255900"/>
              <a:gd name="connsiteX3" fmla="*/ 814272 w 1495484"/>
              <a:gd name="connsiteY3" fmla="*/ 2259062 h 225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5484" h="2255900">
                <a:moveTo>
                  <a:pt x="1498646" y="3162"/>
                </a:moveTo>
                <a:lnTo>
                  <a:pt x="3162" y="3162"/>
                </a:lnTo>
                <a:lnTo>
                  <a:pt x="3162" y="1821823"/>
                </a:lnTo>
                <a:lnTo>
                  <a:pt x="814272" y="2259062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20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21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/>
          <p:cNvSpPr/>
          <p:nvPr>
            <p:custDataLst>
              <p:tags r:id="rId2"/>
            </p:custDataLst>
          </p:nvPr>
        </p:nvSpPr>
        <p:spPr>
          <a:xfrm>
            <a:off x="10551064" y="5333609"/>
            <a:ext cx="1365235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/>
          <p:cNvSpPr/>
          <p:nvPr>
            <p:custDataLst>
              <p:tags r:id="rId3"/>
            </p:custDataLst>
          </p:nvPr>
        </p:nvSpPr>
        <p:spPr>
          <a:xfrm>
            <a:off x="10230567" y="5196253"/>
            <a:ext cx="1964607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/>
          <p:cNvSpPr/>
          <p:nvPr>
            <p:custDataLst>
              <p:tags r:id="rId4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/>
          <p:cNvSpPr/>
          <p:nvPr>
            <p:custDataLst>
              <p:tags r:id="rId5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>
            <p:custDataLst>
              <p:tags r:id="rId2"/>
            </p:custDataLst>
          </p:nvPr>
        </p:nvSpPr>
        <p:spPr>
          <a:xfrm>
            <a:off x="9324975" y="587375"/>
            <a:ext cx="2647950" cy="1809750"/>
          </a:xfrm>
          <a:custGeom>
            <a:avLst/>
            <a:gdLst>
              <a:gd name="connsiteX0" fmla="*/ 2644775 w 2647950"/>
              <a:gd name="connsiteY0" fmla="*/ 1806575 h 1809750"/>
              <a:gd name="connsiteX1" fmla="*/ 701675 w 2647950"/>
              <a:gd name="connsiteY1" fmla="*/ 1666875 h 1809750"/>
              <a:gd name="connsiteX2" fmla="*/ 3175 w 2647950"/>
              <a:gd name="connsiteY2" fmla="*/ 3175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1809750">
                <a:moveTo>
                  <a:pt x="2644775" y="1806575"/>
                </a:moveTo>
                <a:lnTo>
                  <a:pt x="701675" y="16668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>
            <p:custDataLst>
              <p:tags r:id="rId3"/>
            </p:custDataLst>
          </p:nvPr>
        </p:nvSpPr>
        <p:spPr>
          <a:xfrm>
            <a:off x="9686925" y="4530725"/>
            <a:ext cx="2082800" cy="2108200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4"/>
            </p:custDataLst>
          </p:nvPr>
        </p:nvSpPr>
        <p:spPr>
          <a:xfrm>
            <a:off x="9197975" y="4321175"/>
            <a:ext cx="2997200" cy="2540000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>
            <p:custDataLst>
              <p:tags r:id="rId5"/>
            </p:custDataLst>
          </p:nvPr>
        </p:nvSpPr>
        <p:spPr>
          <a:xfrm>
            <a:off x="7755890" y="4530725"/>
            <a:ext cx="1911350" cy="2330450"/>
          </a:xfrm>
          <a:custGeom>
            <a:avLst/>
            <a:gdLst>
              <a:gd name="connsiteX0" fmla="*/ 328295 w 1911350"/>
              <a:gd name="connsiteY0" fmla="*/ 2327275 h 2330450"/>
              <a:gd name="connsiteX1" fmla="*/ 1910715 w 1911350"/>
              <a:gd name="connsiteY1" fmla="*/ 2327275 h 2330450"/>
              <a:gd name="connsiteX2" fmla="*/ 334010 w 1911350"/>
              <a:gd name="connsiteY2" fmla="*/ 3175 h 2330450"/>
              <a:gd name="connsiteX3" fmla="*/ 3175 w 1911350"/>
              <a:gd name="connsiteY3" fmla="*/ 1880870 h 2330450"/>
              <a:gd name="connsiteX4" fmla="*/ 797560 w 1911350"/>
              <a:gd name="connsiteY4" fmla="*/ 1927225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350" h="2330450">
                <a:moveTo>
                  <a:pt x="328295" y="2327275"/>
                </a:moveTo>
                <a:lnTo>
                  <a:pt x="1910715" y="2327275"/>
                </a:lnTo>
                <a:lnTo>
                  <a:pt x="334010" y="3175"/>
                </a:lnTo>
                <a:lnTo>
                  <a:pt x="3175" y="1880870"/>
                </a:lnTo>
                <a:lnTo>
                  <a:pt x="797560" y="192722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/>
          <p:cNvSpPr/>
          <p:nvPr>
            <p:custDataLst>
              <p:tags r:id="rId6"/>
            </p:custDataLst>
          </p:nvPr>
        </p:nvSpPr>
        <p:spPr>
          <a:xfrm>
            <a:off x="6412230" y="6334125"/>
            <a:ext cx="2139950" cy="527050"/>
          </a:xfrm>
          <a:custGeom>
            <a:avLst/>
            <a:gdLst>
              <a:gd name="connsiteX0" fmla="*/ 1346835 w 2139950"/>
              <a:gd name="connsiteY0" fmla="*/ 77470 h 527050"/>
              <a:gd name="connsiteX1" fmla="*/ 64770 w 2139950"/>
              <a:gd name="connsiteY1" fmla="*/ 3175 h 527050"/>
              <a:gd name="connsiteX2" fmla="*/ 3175 w 2139950"/>
              <a:gd name="connsiteY2" fmla="*/ 523875 h 527050"/>
              <a:gd name="connsiteX3" fmla="*/ 1268730 w 2139950"/>
              <a:gd name="connsiteY3" fmla="*/ 523875 h 527050"/>
              <a:gd name="connsiteX4" fmla="*/ 1671955 w 2139950"/>
              <a:gd name="connsiteY4" fmla="*/ 523875 h 527050"/>
              <a:gd name="connsiteX5" fmla="*/ 2141220 w 2139950"/>
              <a:gd name="connsiteY5" fmla="*/ 12382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950" h="527050">
                <a:moveTo>
                  <a:pt x="1346835" y="77470"/>
                </a:moveTo>
                <a:lnTo>
                  <a:pt x="64770" y="3175"/>
                </a:lnTo>
                <a:lnTo>
                  <a:pt x="3175" y="523875"/>
                </a:lnTo>
                <a:lnTo>
                  <a:pt x="1268730" y="523875"/>
                </a:lnTo>
                <a:lnTo>
                  <a:pt x="1671955" y="523875"/>
                </a:lnTo>
                <a:lnTo>
                  <a:pt x="2141220" y="12382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/>
          <p:cNvSpPr/>
          <p:nvPr>
            <p:custDataLst>
              <p:tags r:id="rId7"/>
            </p:custDataLst>
          </p:nvPr>
        </p:nvSpPr>
        <p:spPr>
          <a:xfrm>
            <a:off x="10302875" y="-3175"/>
            <a:ext cx="1892300" cy="2940050"/>
          </a:xfrm>
          <a:custGeom>
            <a:avLst/>
            <a:gdLst>
              <a:gd name="connsiteX0" fmla="*/ 910590 w 1892300"/>
              <a:gd name="connsiteY0" fmla="*/ 3175 h 2940050"/>
              <a:gd name="connsiteX1" fmla="*/ 519430 w 1892300"/>
              <a:gd name="connsiteY1" fmla="*/ 3175 h 2940050"/>
              <a:gd name="connsiteX2" fmla="*/ 3175 w 1892300"/>
              <a:gd name="connsiteY2" fmla="*/ 2936875 h 2940050"/>
              <a:gd name="connsiteX3" fmla="*/ 1889125 w 1892300"/>
              <a:gd name="connsiteY3" fmla="*/ 2212975 h 2940050"/>
              <a:gd name="connsiteX4" fmla="*/ 1889125 w 1892300"/>
              <a:gd name="connsiteY4" fmla="*/ 1445895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2300" h="2940050">
                <a:moveTo>
                  <a:pt x="910590" y="3175"/>
                </a:moveTo>
                <a:lnTo>
                  <a:pt x="519430" y="3175"/>
                </a:lnTo>
                <a:lnTo>
                  <a:pt x="3175" y="2936875"/>
                </a:lnTo>
                <a:lnTo>
                  <a:pt x="1889125" y="2212975"/>
                </a:lnTo>
                <a:lnTo>
                  <a:pt x="1889125" y="144589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3455334" y="2533650"/>
            <a:ext cx="5419185" cy="895350"/>
          </a:xfrm>
        </p:spPr>
        <p:txBody>
          <a:bodyPr anchor="b">
            <a:normAutofit/>
          </a:bodyPr>
          <a:lstStyle>
            <a:lvl1pPr algn="l">
              <a:defRPr sz="4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3447741" y="346383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>
            <p:custDataLst>
              <p:tags r:id="rId2"/>
            </p:custDataLst>
          </p:nvPr>
        </p:nvSpPr>
        <p:spPr>
          <a:xfrm>
            <a:off x="10551064" y="5333609"/>
            <a:ext cx="1365235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3"/>
            </p:custDataLst>
          </p:nvPr>
        </p:nvSpPr>
        <p:spPr>
          <a:xfrm>
            <a:off x="10230567" y="5196253"/>
            <a:ext cx="1964607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>
            <p:custDataLst>
              <p:tags r:id="rId4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>
            <p:custDataLst>
              <p:tags r:id="rId5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>
            <p:custDataLst>
              <p:tags r:id="rId2"/>
            </p:custDataLst>
          </p:nvPr>
        </p:nvSpPr>
        <p:spPr>
          <a:xfrm>
            <a:off x="10551064" y="5333609"/>
            <a:ext cx="1365235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>
            <p:custDataLst>
              <p:tags r:id="rId3"/>
            </p:custDataLst>
          </p:nvPr>
        </p:nvSpPr>
        <p:spPr>
          <a:xfrm>
            <a:off x="10230567" y="5196253"/>
            <a:ext cx="1964607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/>
          <p:cNvSpPr/>
          <p:nvPr>
            <p:custDataLst>
              <p:tags r:id="rId4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/>
          <p:cNvSpPr/>
          <p:nvPr>
            <p:custDataLst>
              <p:tags r:id="rId5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>
            <p:custDataLst>
              <p:tags r:id="rId2"/>
            </p:custDataLst>
          </p:nvPr>
        </p:nvSpPr>
        <p:spPr>
          <a:xfrm>
            <a:off x="10551064" y="5333609"/>
            <a:ext cx="1365235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>
            <p:custDataLst>
              <p:tags r:id="rId3"/>
            </p:custDataLst>
          </p:nvPr>
        </p:nvSpPr>
        <p:spPr>
          <a:xfrm>
            <a:off x="10230567" y="5196253"/>
            <a:ext cx="1964607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4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5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lIns="90000" tIns="46800" rIns="90000" bIns="468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>
            <p:custDataLst>
              <p:tags r:id="rId2"/>
            </p:custDataLst>
          </p:nvPr>
        </p:nvSpPr>
        <p:spPr>
          <a:xfrm>
            <a:off x="10551064" y="5333609"/>
            <a:ext cx="1365235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" name="任意多边形: 形状 5"/>
          <p:cNvSpPr/>
          <p:nvPr>
            <p:custDataLst>
              <p:tags r:id="rId3"/>
            </p:custDataLst>
          </p:nvPr>
        </p:nvSpPr>
        <p:spPr>
          <a:xfrm>
            <a:off x="10230567" y="5196253"/>
            <a:ext cx="1964607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>
            <p:custDataLst>
              <p:tags r:id="rId4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5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>
            <p:custDataLst>
              <p:tags r:id="rId2"/>
            </p:custDataLst>
          </p:nvPr>
        </p:nvSpPr>
        <p:spPr>
          <a:xfrm>
            <a:off x="10551064" y="5333609"/>
            <a:ext cx="1365235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3"/>
            </p:custDataLst>
          </p:nvPr>
        </p:nvSpPr>
        <p:spPr>
          <a:xfrm>
            <a:off x="10230567" y="5196253"/>
            <a:ext cx="1964607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>
            <p:custDataLst>
              <p:tags r:id="rId4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>
            <p:custDataLst>
              <p:tags r:id="rId5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>
            <p:custDataLst>
              <p:tags r:id="rId2"/>
            </p:custDataLst>
          </p:nvPr>
        </p:nvSpPr>
        <p:spPr>
          <a:xfrm>
            <a:off x="10551064" y="5333609"/>
            <a:ext cx="1365235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3"/>
            </p:custDataLst>
          </p:nvPr>
        </p:nvSpPr>
        <p:spPr>
          <a:xfrm>
            <a:off x="10230567" y="5196253"/>
            <a:ext cx="1964607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4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>
            <p:custDataLst>
              <p:tags r:id="rId5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18.xml"/><Relationship Id="rId16" Type="http://schemas.openxmlformats.org/officeDocument/2006/relationships/tags" Target="../tags/tag117.xml"/><Relationship Id="rId15" Type="http://schemas.openxmlformats.org/officeDocument/2006/relationships/tags" Target="../tags/tag116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3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4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6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8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9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0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964690" y="1789430"/>
            <a:ext cx="7400290" cy="1495425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《计算机组成与结构》</a:t>
            </a:r>
            <a:b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在线考试系统的设计与实现</a:t>
            </a:r>
            <a:endParaRPr lang="zh-CN" altLang="en-US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答辩人：</a:t>
            </a:r>
            <a:r>
              <a:rPr lang="zh-CN" altLang="en-US" dirty="0"/>
              <a:t>邱雪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>
          <a:xfrm>
            <a:off x="2299949" y="5255138"/>
            <a:ext cx="1800000" cy="4500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导师：李凌燕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299970" y="4787265"/>
            <a:ext cx="2037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ym typeface="+mn-ea"/>
              </a:rPr>
              <a:t>学号：</a:t>
            </a:r>
            <a:r>
              <a:rPr lang="en-US" altLang="zh-CN" dirty="0">
                <a:sym typeface="+mn-ea"/>
              </a:rPr>
              <a:t>B15041303</a:t>
            </a:r>
            <a:endParaRPr lang="en-US" altLang="zh-CN" dirty="0"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258445"/>
            <a:ext cx="10852150" cy="626745"/>
          </a:xfrm>
        </p:spPr>
        <p:txBody>
          <a:bodyPr/>
          <a:p>
            <a:pPr algn="ctr"/>
            <a:r>
              <a:rPr lang="zh-CN" altLang="en-US" sz="3200"/>
              <a:t>界面展示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3930" y="1130935"/>
            <a:ext cx="10558145" cy="5616575"/>
          </a:xfrm>
        </p:spPr>
        <p:txBody>
          <a:bodyPr/>
          <a:p>
            <a:pPr marL="0" indent="0">
              <a:buNone/>
            </a:pPr>
            <a:r>
              <a:rPr lang="zh-CN" altLang="en-US" sz="2000" b="1"/>
              <a:t>教师</a:t>
            </a:r>
            <a:r>
              <a:rPr lang="zh-CN" altLang="en-US" sz="2000" b="1"/>
              <a:t>查看考试</a:t>
            </a:r>
            <a:r>
              <a:rPr lang="zh-CN" altLang="en-US"/>
              <a:t>：</a:t>
            </a:r>
            <a:r>
              <a:rPr lang="zh-CN" altLang="en-US" sz="2000"/>
              <a:t>根据班级查看考生考试状态与成绩；根据分数段查看学生成绩。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785" y="1612265"/>
            <a:ext cx="9492615" cy="49199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257810"/>
            <a:ext cx="10852150" cy="585470"/>
          </a:xfrm>
        </p:spPr>
        <p:txBody>
          <a:bodyPr/>
          <a:p>
            <a:pPr algn="ctr"/>
            <a:r>
              <a:rPr lang="zh-CN" altLang="en-US" sz="3200"/>
              <a:t>界面展示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3760" y="1121410"/>
            <a:ext cx="10699750" cy="5675630"/>
          </a:xfrm>
        </p:spPr>
        <p:txBody>
          <a:bodyPr/>
          <a:p>
            <a:pPr marL="0" indent="0">
              <a:buNone/>
            </a:pPr>
            <a:r>
              <a:rPr lang="zh-CN" altLang="en-US" sz="2000" b="1"/>
              <a:t>教师</a:t>
            </a:r>
            <a:r>
              <a:rPr lang="zh-CN" altLang="en-US" sz="2000" b="1"/>
              <a:t>批阅试卷</a:t>
            </a:r>
            <a:r>
              <a:rPr lang="zh-CN" altLang="en-US" sz="2000"/>
              <a:t>：教师打分后，提交打分，页面跳回到上一个界面，且显示该同学的总分。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835" y="1611630"/>
            <a:ext cx="9565640" cy="49714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249555"/>
            <a:ext cx="10852150" cy="602615"/>
          </a:xfrm>
        </p:spPr>
        <p:txBody>
          <a:bodyPr/>
          <a:p>
            <a:pPr algn="ctr"/>
            <a:r>
              <a:rPr lang="zh-CN" altLang="en-US" sz="3200"/>
              <a:t>界面展示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3435" y="1163955"/>
            <a:ext cx="10708640" cy="5558155"/>
          </a:xfrm>
        </p:spPr>
        <p:txBody>
          <a:bodyPr/>
          <a:p>
            <a:pPr marL="0" indent="0">
              <a:buNone/>
            </a:pPr>
            <a:r>
              <a:rPr lang="zh-CN" altLang="en-US" sz="2000" b="1"/>
              <a:t>学生</a:t>
            </a:r>
            <a:r>
              <a:rPr lang="zh-CN" altLang="en-US" sz="2000" b="1"/>
              <a:t>参加考试</a:t>
            </a:r>
            <a:r>
              <a:rPr lang="zh-CN" altLang="en-US" sz="2000"/>
              <a:t>：由系统随机生成试卷，开始考试后，系统开始倒计时。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875" y="1654175"/>
            <a:ext cx="9629140" cy="49282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248920"/>
            <a:ext cx="10852150" cy="636270"/>
          </a:xfrm>
        </p:spPr>
        <p:txBody>
          <a:bodyPr/>
          <a:p>
            <a:pPr algn="ctr"/>
            <a:r>
              <a:rPr lang="zh-CN" altLang="en-US" sz="3200"/>
              <a:t>界面展示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3600" y="824865"/>
            <a:ext cx="10353675" cy="5795645"/>
          </a:xfrm>
        </p:spPr>
        <p:txBody>
          <a:bodyPr/>
          <a:p>
            <a:pPr marL="0" indent="0">
              <a:buNone/>
            </a:pPr>
            <a:r>
              <a:rPr lang="zh-CN" altLang="en-US" sz="2000" b="1"/>
              <a:t>学生查看成绩：</a:t>
            </a:r>
            <a:r>
              <a:rPr lang="zh-CN" altLang="en-US" sz="1800"/>
              <a:t>如果还未参加考试，提醒学生参加考试；如果参加完考试，学生可以查看试卷答阅情况，错误的试题会用红色标出；教师未阅卷可以查看客观题分数，否则可查看总分。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0440" y="1629410"/>
            <a:ext cx="9578340" cy="49282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4678680" y="2165985"/>
            <a:ext cx="6423025" cy="1416050"/>
          </a:xfrm>
        </p:spPr>
        <p:txBody>
          <a:bodyPr/>
          <a:p>
            <a:r>
              <a:rPr lang="zh-CN" altLang="en-US" sz="4000" b="1"/>
              <a:t>谢谢！</a:t>
            </a:r>
            <a:endParaRPr lang="zh-CN" altLang="en-US" sz="4000" b="1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2709" y="170815"/>
            <a:ext cx="5419185" cy="895350"/>
          </a:xfrm>
        </p:spPr>
        <p:txBody>
          <a:bodyPr/>
          <a:p>
            <a:pPr algn="ctr"/>
            <a:r>
              <a:rPr lang="zh-CN" altLang="en-US">
                <a:latin typeface="+mj-lt"/>
              </a:rPr>
              <a:t>目录</a:t>
            </a:r>
            <a:endParaRPr lang="zh-CN" altLang="en-US">
              <a:latin typeface="+mj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772101" y="1624241"/>
            <a:ext cx="5419185" cy="1015623"/>
          </a:xfrm>
        </p:spPr>
        <p:txBody>
          <a:bodyPr/>
          <a:p>
            <a:pPr algn="ctr"/>
            <a:r>
              <a:rPr lang="zh-CN" altLang="en-US" sz="3200">
                <a:latin typeface="+mn-lt"/>
              </a:rPr>
              <a:t>相关技术</a:t>
            </a:r>
            <a:endParaRPr lang="zh-CN" altLang="en-US" sz="3200">
              <a:latin typeface="+mn-lt"/>
            </a:endParaRPr>
          </a:p>
        </p:txBody>
      </p:sp>
      <p:sp>
        <p:nvSpPr>
          <p:cNvPr id="4" name="文本占位符 2"/>
          <p:cNvSpPr>
            <a:spLocks noGrp="1"/>
          </p:cNvSpPr>
          <p:nvPr/>
        </p:nvSpPr>
        <p:spPr>
          <a:xfrm>
            <a:off x="2772101" y="2732951"/>
            <a:ext cx="5419185" cy="1015623"/>
          </a:xfrm>
          <a:prstGeom prst="rect">
            <a:avLst/>
          </a:prstGeom>
        </p:spPr>
        <p:txBody>
          <a:bodyPr vert="horz" lIns="90000" tIns="46800" rIns="90000" bIns="46800" rtlCol="0" anchor="t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>
                <a:latin typeface="+mn-lt"/>
              </a:rPr>
              <a:t>功能介绍</a:t>
            </a:r>
            <a:endParaRPr lang="zh-CN" altLang="en-US" sz="3200">
              <a:latin typeface="+mn-lt"/>
            </a:endParaRPr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2772101" y="3879126"/>
            <a:ext cx="5419185" cy="1015623"/>
          </a:xfrm>
          <a:prstGeom prst="rect">
            <a:avLst/>
          </a:prstGeom>
        </p:spPr>
        <p:txBody>
          <a:bodyPr vert="horz" lIns="90000" tIns="46800" rIns="90000" bIns="46800" rtlCol="0" anchor="t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>
                <a:latin typeface="+mn-lt"/>
              </a:rPr>
              <a:t>界面展示</a:t>
            </a:r>
            <a:endParaRPr lang="zh-CN" altLang="en-US" sz="320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005" y="572770"/>
            <a:ext cx="10852150" cy="734060"/>
          </a:xfrm>
        </p:spPr>
        <p:txBody>
          <a:bodyPr/>
          <a:p>
            <a:pPr algn="ctr"/>
            <a:r>
              <a:rPr sz="3200"/>
              <a:t>相关技术</a:t>
            </a:r>
            <a:endParaRPr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5735" y="2008505"/>
            <a:ext cx="7091680" cy="3270885"/>
          </a:xfrm>
        </p:spPr>
        <p:txBody>
          <a:bodyPr>
            <a:normAutofit lnSpcReduction="10000"/>
          </a:bodyPr>
          <a:p>
            <a:r>
              <a:rPr lang="zh-CN" altLang="en-US" sz="2000" b="1"/>
              <a:t>开发技术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JSP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技术；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Java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技术</a:t>
            </a:r>
            <a:r>
              <a:rPr sz="2000">
                <a:latin typeface="Calibri" panose="020F0502020204030204" charset="0"/>
              </a:rPr>
              <a:t>；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技术</a:t>
            </a:r>
            <a:endParaRPr lang="zh-CN" altLang="en-US"/>
          </a:p>
          <a:p>
            <a:r>
              <a:rPr lang="zh-CN" altLang="en-US" sz="2000" b="1"/>
              <a:t>开发工具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eclipse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；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SQL Server Management Studio</a:t>
            </a:r>
            <a:endParaRPr lang="zh-CN" altLang="en-US"/>
          </a:p>
          <a:p>
            <a:r>
              <a:rPr lang="zh-CN" altLang="en-US" sz="2000" b="1"/>
              <a:t>运行环境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jdk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；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tomcat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；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sqljdbc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69925" y="459105"/>
            <a:ext cx="10852150" cy="718185"/>
          </a:xfrm>
        </p:spPr>
        <p:txBody>
          <a:bodyPr/>
          <a:p>
            <a:pPr algn="ctr"/>
            <a:r>
              <a:rPr sz="3200"/>
              <a:t>功能介绍</a:t>
            </a:r>
            <a:endParaRPr sz="320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2188845" y="1514475"/>
            <a:ext cx="8091170" cy="4521835"/>
          </a:xfrm>
        </p:spPr>
        <p:txBody>
          <a:bodyPr>
            <a:normAutofit lnSpcReduction="20000"/>
          </a:bodyPr>
          <a:p>
            <a:pPr marL="0" indent="0" algn="l">
              <a:lnSpc>
                <a:spcPct val="150000"/>
              </a:lnSpc>
              <a:buNone/>
            </a:pPr>
            <a:r>
              <a:rPr sz="20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· </a:t>
            </a:r>
            <a:r>
              <a:rPr lang="zh-CN" altLang="en-US" sz="2000" b="1"/>
              <a:t>管理员</a:t>
            </a:r>
            <a:endParaRPr lang="zh-CN" altLang="en-US" sz="2000"/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登录系统；账号管理；教师信息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管理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；学生信息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管理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 sz="1800"/>
          </a:p>
          <a:p>
            <a:pPr marL="0" indent="0" algn="l">
              <a:lnSpc>
                <a:spcPct val="150000"/>
              </a:lnSpc>
              <a:buNone/>
            </a:pPr>
            <a:r>
              <a:rPr sz="20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· </a:t>
            </a:r>
            <a:r>
              <a:rPr lang="zh-CN" altLang="en-US" sz="2000" b="1">
                <a:latin typeface="微软雅黑" panose="020B0503020204020204" charset="-122"/>
                <a:cs typeface="微软雅黑" panose="020B0503020204020204" charset="-122"/>
              </a:rPr>
              <a:t>教师</a:t>
            </a:r>
            <a:endParaRPr lang="zh-CN" altLang="en-US" sz="2000"/>
          </a:p>
          <a:p>
            <a:pPr marL="0" indent="0" algn="l">
              <a:lnSpc>
                <a:spcPct val="150000"/>
              </a:lnSpc>
              <a:buNone/>
            </a:pP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登录系统；账号管理；试题管理；批阅主观题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；查看考生考试状态；查看考生考试成绩；</a:t>
            </a:r>
            <a:endParaRPr lang="zh-CN" altLang="en-US" sz="2000"/>
          </a:p>
          <a:p>
            <a:pPr marL="0" indent="0" algn="l">
              <a:lnSpc>
                <a:spcPct val="150000"/>
              </a:lnSpc>
              <a:buNone/>
            </a:pPr>
            <a:r>
              <a:rPr sz="20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· 学生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登录系统；账号管理；参加考试；生成随机试卷；倒计时；系统自动批阅客观题；查询成绩；</a:t>
            </a:r>
            <a:endParaRPr lang="zh-CN" altLang="en-US" sz="2000"/>
          </a:p>
          <a:p>
            <a:pPr marL="0" indent="0" algn="ctr">
              <a:lnSpc>
                <a:spcPct val="80000"/>
              </a:lnSpc>
              <a:buNone/>
            </a:pPr>
            <a:endParaRPr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9925" y="299085"/>
            <a:ext cx="10852150" cy="668655"/>
          </a:xfrm>
        </p:spPr>
        <p:txBody>
          <a:bodyPr/>
          <a:p>
            <a:pPr algn="ctr">
              <a:buClrTx/>
              <a:buSzTx/>
              <a:buFontTx/>
            </a:pPr>
            <a:r>
              <a:rPr lang="zh-CN" altLang="en-US" sz="3200"/>
              <a:t>界面展示</a:t>
            </a:r>
            <a:endParaRPr lang="zh-CN" altLang="en-US" sz="320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13790" y="1129030"/>
            <a:ext cx="9678035" cy="5655310"/>
          </a:xfrm>
        </p:spPr>
        <p:txBody>
          <a:bodyPr/>
          <a:p>
            <a:pPr marL="0" indent="0">
              <a:buNone/>
            </a:pPr>
            <a:r>
              <a:rPr lang="zh-CN" altLang="en-US" sz="2000" b="1"/>
              <a:t>系统首页</a:t>
            </a:r>
            <a:r>
              <a:rPr lang="zh-CN" altLang="en-US" sz="2000"/>
              <a:t>：三类用户登录页面。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1895" y="1619885"/>
            <a:ext cx="9333230" cy="50057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27025"/>
            <a:ext cx="10852150" cy="619125"/>
          </a:xfrm>
        </p:spPr>
        <p:txBody>
          <a:bodyPr/>
          <a:p>
            <a:pPr algn="ctr">
              <a:buClrTx/>
              <a:buSzTx/>
              <a:buFontTx/>
            </a:pPr>
            <a:r>
              <a:rPr lang="zh-CN" altLang="en-US" sz="3200"/>
              <a:t>界面展示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3310" y="1100455"/>
            <a:ext cx="10026015" cy="5657215"/>
          </a:xfrm>
        </p:spPr>
        <p:txBody>
          <a:bodyPr/>
          <a:p>
            <a:pPr marL="0" indent="0">
              <a:buNone/>
            </a:pPr>
            <a:r>
              <a:rPr lang="zh-CN" altLang="en-US" sz="2000" b="1"/>
              <a:t>管理员</a:t>
            </a:r>
            <a:r>
              <a:rPr lang="zh-CN" altLang="en-US" sz="2000" b="1"/>
              <a:t>账号管理</a:t>
            </a:r>
            <a:r>
              <a:rPr lang="zh-CN" altLang="en-US"/>
              <a:t>：</a:t>
            </a:r>
            <a:r>
              <a:rPr lang="zh-CN" altLang="en-US" sz="2000"/>
              <a:t>在这个页面，管理员可以修改自身信息。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2845" y="1581150"/>
            <a:ext cx="9384030" cy="49847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232410"/>
            <a:ext cx="10852150" cy="576580"/>
          </a:xfrm>
        </p:spPr>
        <p:txBody>
          <a:bodyPr/>
          <a:p>
            <a:pPr algn="ctr">
              <a:buClrTx/>
              <a:buSzTx/>
              <a:buFontTx/>
            </a:pPr>
            <a:r>
              <a:rPr sz="3200">
                <a:sym typeface="+mn-ea"/>
              </a:rPr>
              <a:t>界面展示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2670" y="1078865"/>
            <a:ext cx="10479405" cy="5582920"/>
          </a:xfrm>
        </p:spPr>
        <p:txBody>
          <a:bodyPr/>
          <a:p>
            <a:pPr marL="0" indent="0">
              <a:buNone/>
            </a:pPr>
            <a:r>
              <a:rPr lang="zh-CN" altLang="en-US" sz="2000" b="1"/>
              <a:t>管理员</a:t>
            </a:r>
            <a:r>
              <a:rPr sz="2000" b="1">
                <a:sym typeface="+mn-ea"/>
              </a:rPr>
              <a:t>管理</a:t>
            </a:r>
            <a:r>
              <a:rPr lang="zh-CN" altLang="en-US" sz="2000" b="1"/>
              <a:t>教师信息</a:t>
            </a:r>
            <a:r>
              <a:rPr lang="zh-CN" altLang="en-US" sz="2000"/>
              <a:t>：修改、添加、删除教师信息。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760" y="1596390"/>
            <a:ext cx="9432290" cy="49637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282575"/>
            <a:ext cx="10852150" cy="544195"/>
          </a:xfrm>
        </p:spPr>
        <p:txBody>
          <a:bodyPr/>
          <a:p>
            <a:pPr algn="ctr"/>
            <a:r>
              <a:rPr sz="3200">
                <a:sym typeface="+mn-ea"/>
              </a:rPr>
              <a:t>界面展示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5980" y="1113155"/>
            <a:ext cx="10666095" cy="5532120"/>
          </a:xfrm>
        </p:spPr>
        <p:txBody>
          <a:bodyPr/>
          <a:p>
            <a:pPr marL="0" indent="0">
              <a:buNone/>
            </a:pPr>
            <a:r>
              <a:rPr lang="zh-CN" altLang="en-US" sz="2000" b="1"/>
              <a:t>管理员管理</a:t>
            </a:r>
            <a:r>
              <a:rPr lang="zh-CN" altLang="en-US" sz="2000" b="1"/>
              <a:t>学生信息</a:t>
            </a:r>
            <a:r>
              <a:rPr lang="zh-CN" altLang="en-US" sz="2000"/>
              <a:t>：修改、添加、删除学生信息。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310" y="1595755"/>
            <a:ext cx="9603105" cy="4978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267335"/>
            <a:ext cx="10852150" cy="617855"/>
          </a:xfrm>
        </p:spPr>
        <p:txBody>
          <a:bodyPr/>
          <a:p>
            <a:pPr algn="ctr"/>
            <a:r>
              <a:rPr lang="zh-CN" altLang="en-US" sz="3200"/>
              <a:t>界面展示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8690" y="1071245"/>
            <a:ext cx="10573385" cy="5633720"/>
          </a:xfrm>
        </p:spPr>
        <p:txBody>
          <a:bodyPr/>
          <a:p>
            <a:pPr marL="0" indent="0">
              <a:buNone/>
            </a:pPr>
            <a:r>
              <a:rPr lang="zh-CN" altLang="en-US" sz="2000" b="1"/>
              <a:t>教师</a:t>
            </a:r>
            <a:r>
              <a:rPr lang="zh-CN" altLang="en-US" sz="2000" b="1"/>
              <a:t>试题管理</a:t>
            </a:r>
            <a:r>
              <a:rPr lang="zh-CN" altLang="en-US" sz="2000"/>
              <a:t>：修改、添加、删除不同题型的试题。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" y="1530350"/>
            <a:ext cx="9492615" cy="50730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3369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3369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193369"/>
  <p:tag name="KSO_WM_TEMPLATE_THUMBS_INDEX" val="1、3、8"/>
</p:tagLst>
</file>

<file path=ppt/tags/tag11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1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ISCONTENTSTITLE" val="0"/>
  <p:tag name="KSO_WM_UNIT_PRESET_TEXT" val="汇报人姓名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193369_1*b*2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ISCONTENTSTITLE" val="0"/>
  <p:tag name="KSO_WM_UNIT_PRESET_TEXT" val="汇报日期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193369_1*b*3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ID" val="custom20193369_1"/>
  <p:tag name="KSO_WM_TEMPLATE_SUBCATEGORY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3369"/>
  <p:tag name="KSO_WM_SLIDE_TYPE" val="title"/>
  <p:tag name="KSO_WM_SLIDE_SUBTYPE" val="pureTxt"/>
  <p:tag name="KSO_WM_TEMPLATE_THUMBS_INDEX" val="1、3、8"/>
  <p:tag name="KSO_WM_SLIDE_LAYOUT" val="a_b"/>
  <p:tag name="KSO_WM_SLIDE_LAYOUT_CNT" val="1_3"/>
  <p:tag name="KSO_WM_SLIDE_MODEL_TYPE" val="cover"/>
</p:tagLst>
</file>

<file path=ppt/tags/tag123.xml><?xml version="1.0" encoding="utf-8"?>
<p:tagLst xmlns:p="http://schemas.openxmlformats.org/presentationml/2006/main">
  <p:tag name="KSO_WM_BEAUTIFY_FLAG" val="#wm#"/>
  <p:tag name="KSO_WM_TEMPLATE_CATEGORY" val="custom"/>
  <p:tag name="KSO_WM_TEMPLATE_INDEX" val="20193369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193369"/>
</p:tagLst>
</file>

<file path=ppt/tags/tag125.xml><?xml version="1.0" encoding="utf-8"?>
<p:tagLst xmlns:p="http://schemas.openxmlformats.org/presentationml/2006/main">
  <p:tag name="KSO_WM_BEAUTIFY_FLAG" val="#wm#"/>
  <p:tag name="KSO_WM_TEMPLATE_CATEGORY" val="custom"/>
  <p:tag name="KSO_WM_TEMPLATE_INDEX" val="20193369"/>
</p:tagLst>
</file>

<file path=ppt/tags/tag126.xml><?xml version="1.0" encoding="utf-8"?>
<p:tagLst xmlns:p="http://schemas.openxmlformats.org/presentationml/2006/main">
  <p:tag name="KSO_WM_BEAUTIFY_FLAG" val="#wm#"/>
  <p:tag name="KSO_WM_TEMPLATE_CATEGORY" val="custom"/>
  <p:tag name="KSO_WM_TEMPLATE_INDEX" val="20193369"/>
</p:tagLst>
</file>

<file path=ppt/tags/tag127.xml><?xml version="1.0" encoding="utf-8"?>
<p:tagLst xmlns:p="http://schemas.openxmlformats.org/presentationml/2006/main">
  <p:tag name="KSO_WM_BEAUTIFY_FLAG" val="#wm#"/>
  <p:tag name="KSO_WM_TEMPLATE_CATEGORY" val="custom"/>
  <p:tag name="KSO_WM_TEMPLATE_INDEX" val="20193369"/>
</p:tagLst>
</file>

<file path=ppt/tags/tag128.xml><?xml version="1.0" encoding="utf-8"?>
<p:tagLst xmlns:p="http://schemas.openxmlformats.org/presentationml/2006/main">
  <p:tag name="KSO_WM_BEAUTIFY_FLAG" val="#wm#"/>
  <p:tag name="KSO_WM_TEMPLATE_CATEGORY" val="custom"/>
  <p:tag name="KSO_WM_TEMPLATE_INDEX" val="20193369"/>
</p:tagLst>
</file>

<file path=ppt/tags/tag129.xml><?xml version="1.0" encoding="utf-8"?>
<p:tagLst xmlns:p="http://schemas.openxmlformats.org/presentationml/2006/main">
  <p:tag name="KSO_WM_BEAUTIFY_FLAG" val="#wm#"/>
  <p:tag name="KSO_WM_TEMPLATE_CATEGORY" val="custom"/>
  <p:tag name="KSO_WM_TEMPLATE_INDEX" val="20193369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#wm#"/>
  <p:tag name="KSO_WM_TEMPLATE_CATEGORY" val="custom"/>
  <p:tag name="KSO_WM_TEMPLATE_INDEX" val="20193369"/>
</p:tagLst>
</file>

<file path=ppt/tags/tag131.xml><?xml version="1.0" encoding="utf-8"?>
<p:tagLst xmlns:p="http://schemas.openxmlformats.org/presentationml/2006/main">
  <p:tag name="KSO_WM_BEAUTIFY_FLAG" val="#wm#"/>
  <p:tag name="KSO_WM_TEMPLATE_CATEGORY" val="custom"/>
  <p:tag name="KSO_WM_TEMPLATE_INDEX" val="20193369"/>
</p:tagLst>
</file>

<file path=ppt/tags/tag132.xml><?xml version="1.0" encoding="utf-8"?>
<p:tagLst xmlns:p="http://schemas.openxmlformats.org/presentationml/2006/main">
  <p:tag name="KSO_WM_BEAUTIFY_FLAG" val="#wm#"/>
  <p:tag name="KSO_WM_TEMPLATE_CATEGORY" val="custom"/>
  <p:tag name="KSO_WM_TEMPLATE_INDEX" val="20193369"/>
</p:tagLst>
</file>

<file path=ppt/tags/tag133.xml><?xml version="1.0" encoding="utf-8"?>
<p:tagLst xmlns:p="http://schemas.openxmlformats.org/presentationml/2006/main">
  <p:tag name="KSO_WM_BEAUTIFY_FLAG" val="#wm#"/>
  <p:tag name="KSO_WM_TEMPLATE_CATEGORY" val="custom"/>
  <p:tag name="KSO_WM_TEMPLATE_INDEX" val="20193369"/>
</p:tagLst>
</file>

<file path=ppt/tags/tag134.xml><?xml version="1.0" encoding="utf-8"?>
<p:tagLst xmlns:p="http://schemas.openxmlformats.org/presentationml/2006/main">
  <p:tag name="KSO_WM_BEAUTIFY_FLAG" val="#wm#"/>
  <p:tag name="KSO_WM_TEMPLATE_CATEGORY" val="custom"/>
  <p:tag name="KSO_WM_TEMPLATE_INDEX" val="20193369"/>
</p:tagLst>
</file>

<file path=ppt/tags/tag135.xml><?xml version="1.0" encoding="utf-8"?>
<p:tagLst xmlns:p="http://schemas.openxmlformats.org/presentationml/2006/main">
  <p:tag name="KSO_WM_BEAUTIFY_FLAG" val="#wm#"/>
  <p:tag name="KSO_WM_TEMPLATE_CATEGORY" val="custom"/>
  <p:tag name="KSO_WM_TEMPLATE_INDEX" val="20193369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7">
      <a:dk1>
        <a:srgbClr val="000000"/>
      </a:dk1>
      <a:lt1>
        <a:sysClr val="window" lastClr="FFFFFF"/>
      </a:lt1>
      <a:dk2>
        <a:srgbClr val="DBE0FA"/>
      </a:dk2>
      <a:lt2>
        <a:srgbClr val="FFFFFF"/>
      </a:lt2>
      <a:accent1>
        <a:srgbClr val="5066E9"/>
      </a:accent1>
      <a:accent2>
        <a:srgbClr val="7E8AF1"/>
      </a:accent2>
      <a:accent3>
        <a:srgbClr val="97E0E4"/>
      </a:accent3>
      <a:accent4>
        <a:srgbClr val="A1D8CC"/>
      </a:accent4>
      <a:accent5>
        <a:srgbClr val="C4D9D8"/>
      </a:accent5>
      <a:accent6>
        <a:srgbClr val="B9DCB5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WPS 演示</Application>
  <PresentationFormat>宽屏</PresentationFormat>
  <Paragraphs>82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Arial Unicode MS</vt:lpstr>
      <vt:lpstr>汉仪旗黑-85S</vt:lpstr>
      <vt:lpstr>黑体</vt:lpstr>
      <vt:lpstr>华文新魏</vt:lpstr>
      <vt:lpstr>华文楷体</vt:lpstr>
      <vt:lpstr>华文行楷</vt:lpstr>
      <vt:lpstr>Calibri</vt:lpstr>
      <vt:lpstr>Times New Roman</vt:lpstr>
      <vt:lpstr>1_Office 主题​​</vt:lpstr>
      <vt:lpstr>单击此处添加标题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#</cp:lastModifiedBy>
  <cp:revision>23</cp:revision>
  <dcterms:created xsi:type="dcterms:W3CDTF">2019-06-08T11:48:17Z</dcterms:created>
  <dcterms:modified xsi:type="dcterms:W3CDTF">2019-06-08T14:00:26Z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