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4" r:id="rId2"/>
    <p:sldId id="265" r:id="rId3"/>
    <p:sldId id="266" r:id="rId4"/>
    <p:sldId id="267" r:id="rId5"/>
    <p:sldId id="270" r:id="rId6"/>
    <p:sldId id="268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qiufang (A)" initials="m(" lastIdx="2" clrIdx="0">
    <p:extLst>
      <p:ext uri="{19B8F6BF-5375-455C-9EA6-DF929625EA0E}">
        <p15:presenceInfo xmlns:p15="http://schemas.microsoft.com/office/powerpoint/2012/main" userId="S-1-5-21-147214757-305610072-1517763936-668176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1" autoAdjust="0"/>
    <p:restoredTop sz="96424" autoAdjust="0"/>
  </p:normalViewPr>
  <p:slideViewPr>
    <p:cSldViewPr snapToGrid="0">
      <p:cViewPr varScale="1">
        <p:scale>
          <a:sx n="119" d="100"/>
          <a:sy n="119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UCADAIR Mohamed INNOV/NET" userId="2acbca90-6db1-4111-98c4-832797dda751" providerId="ADAL" clId="{B2472B2F-1C76-4C32-BC34-B670260BB924}"/>
    <pc:docChg chg="custSel modSld">
      <pc:chgData name="BOUCADAIR Mohamed INNOV/NET" userId="2acbca90-6db1-4111-98c4-832797dda751" providerId="ADAL" clId="{B2472B2F-1C76-4C32-BC34-B670260BB924}" dt="2024-10-29T08:43:41.154" v="536" actId="207"/>
      <pc:docMkLst>
        <pc:docMk/>
      </pc:docMkLst>
      <pc:sldChg chg="modSp mod">
        <pc:chgData name="BOUCADAIR Mohamed INNOV/NET" userId="2acbca90-6db1-4111-98c4-832797dda751" providerId="ADAL" clId="{B2472B2F-1C76-4C32-BC34-B670260BB924}" dt="2024-10-29T08:38:39.414" v="136" actId="20577"/>
        <pc:sldMkLst>
          <pc:docMk/>
          <pc:sldMk cId="384142497" sldId="265"/>
        </pc:sldMkLst>
        <pc:spChg chg="mod">
          <ac:chgData name="BOUCADAIR Mohamed INNOV/NET" userId="2acbca90-6db1-4111-98c4-832797dda751" providerId="ADAL" clId="{B2472B2F-1C76-4C32-BC34-B670260BB924}" dt="2024-10-29T08:38:39.414" v="136" actId="20577"/>
          <ac:spMkLst>
            <pc:docMk/>
            <pc:sldMk cId="384142497" sldId="265"/>
            <ac:spMk id="3" creationId="{00000000-0000-0000-0000-000000000000}"/>
          </ac:spMkLst>
        </pc:spChg>
      </pc:sldChg>
      <pc:sldChg chg="modSp mod">
        <pc:chgData name="BOUCADAIR Mohamed INNOV/NET" userId="2acbca90-6db1-4111-98c4-832797dda751" providerId="ADAL" clId="{B2472B2F-1C76-4C32-BC34-B670260BB924}" dt="2024-10-29T08:43:41.154" v="536" actId="207"/>
        <pc:sldMkLst>
          <pc:docMk/>
          <pc:sldMk cId="338903581" sldId="267"/>
        </pc:sldMkLst>
        <pc:spChg chg="mod">
          <ac:chgData name="BOUCADAIR Mohamed INNOV/NET" userId="2acbca90-6db1-4111-98c4-832797dda751" providerId="ADAL" clId="{B2472B2F-1C76-4C32-BC34-B670260BB924}" dt="2024-10-29T08:43:41.154" v="536" actId="207"/>
          <ac:spMkLst>
            <pc:docMk/>
            <pc:sldMk cId="338903581" sldId="267"/>
            <ac:spMk id="3" creationId="{00000000-0000-0000-0000-000000000000}"/>
          </ac:spMkLst>
        </pc:spChg>
      </pc:sldChg>
    </pc:docChg>
  </pc:docChgLst>
  <pc:docChgLst>
    <pc:chgData name="BOUCADAIR Mohamed INNOV/NET" userId="2acbca90-6db1-4111-98c4-832797dda751" providerId="ADAL" clId="{0E53CA6B-AC34-40A2-A8AE-D81A047BCB1E}"/>
    <pc:docChg chg="undo custSel mod addSld modSld modMainMaster">
      <pc:chgData name="BOUCADAIR Mohamed INNOV/NET" userId="2acbca90-6db1-4111-98c4-832797dda751" providerId="ADAL" clId="{0E53CA6B-AC34-40A2-A8AE-D81A047BCB1E}" dt="2024-07-12T10:29:39.011" v="462" actId="207"/>
      <pc:docMkLst>
        <pc:docMk/>
      </pc:docMkLst>
      <pc:sldChg chg="modSp mod">
        <pc:chgData name="BOUCADAIR Mohamed INNOV/NET" userId="2acbca90-6db1-4111-98c4-832797dda751" providerId="ADAL" clId="{0E53CA6B-AC34-40A2-A8AE-D81A047BCB1E}" dt="2024-07-12T10:22:53.166" v="163" actId="20577"/>
        <pc:sldMkLst>
          <pc:docMk/>
          <pc:sldMk cId="1049141170" sldId="264"/>
        </pc:sldMkLst>
        <pc:spChg chg="mod">
          <ac:chgData name="BOUCADAIR Mohamed INNOV/NET" userId="2acbca90-6db1-4111-98c4-832797dda751" providerId="ADAL" clId="{0E53CA6B-AC34-40A2-A8AE-D81A047BCB1E}" dt="2024-07-12T10:22:45.783" v="162" actId="1076"/>
          <ac:spMkLst>
            <pc:docMk/>
            <pc:sldMk cId="1049141170" sldId="264"/>
            <ac:spMk id="2" creationId="{00000000-0000-0000-0000-000000000000}"/>
          </ac:spMkLst>
        </pc:spChg>
        <pc:spChg chg="mod">
          <ac:chgData name="BOUCADAIR Mohamed INNOV/NET" userId="2acbca90-6db1-4111-98c4-832797dda751" providerId="ADAL" clId="{0E53CA6B-AC34-40A2-A8AE-D81A047BCB1E}" dt="2024-07-12T10:22:53.166" v="163" actId="20577"/>
          <ac:spMkLst>
            <pc:docMk/>
            <pc:sldMk cId="1049141170" sldId="264"/>
            <ac:spMk id="8" creationId="{00000000-0000-0000-0000-000000000000}"/>
          </ac:spMkLst>
        </pc:spChg>
        <pc:spChg chg="mod">
          <ac:chgData name="BOUCADAIR Mohamed INNOV/NET" userId="2acbca90-6db1-4111-98c4-832797dda751" providerId="ADAL" clId="{0E53CA6B-AC34-40A2-A8AE-D81A047BCB1E}" dt="2024-07-12T10:22:20.107" v="146" actId="207"/>
          <ac:spMkLst>
            <pc:docMk/>
            <pc:sldMk cId="1049141170" sldId="264"/>
            <ac:spMk id="12" creationId="{00000000-0000-0000-0000-000000000000}"/>
          </ac:spMkLst>
        </pc:spChg>
      </pc:sldChg>
      <pc:sldChg chg="modSp mod">
        <pc:chgData name="BOUCADAIR Mohamed INNOV/NET" userId="2acbca90-6db1-4111-98c4-832797dda751" providerId="ADAL" clId="{0E53CA6B-AC34-40A2-A8AE-D81A047BCB1E}" dt="2024-07-12T10:25:05.726" v="191" actId="207"/>
        <pc:sldMkLst>
          <pc:docMk/>
          <pc:sldMk cId="384142497" sldId="265"/>
        </pc:sldMkLst>
        <pc:spChg chg="mod">
          <ac:chgData name="BOUCADAIR Mohamed INNOV/NET" userId="2acbca90-6db1-4111-98c4-832797dda751" providerId="ADAL" clId="{0E53CA6B-AC34-40A2-A8AE-D81A047BCB1E}" dt="2024-07-12T10:23:10.378" v="166" actId="207"/>
          <ac:spMkLst>
            <pc:docMk/>
            <pc:sldMk cId="384142497" sldId="265"/>
            <ac:spMk id="2" creationId="{00000000-0000-0000-0000-000000000000}"/>
          </ac:spMkLst>
        </pc:spChg>
        <pc:spChg chg="mod">
          <ac:chgData name="BOUCADAIR Mohamed INNOV/NET" userId="2acbca90-6db1-4111-98c4-832797dda751" providerId="ADAL" clId="{0E53CA6B-AC34-40A2-A8AE-D81A047BCB1E}" dt="2024-07-12T10:24:53.206" v="189" actId="207"/>
          <ac:spMkLst>
            <pc:docMk/>
            <pc:sldMk cId="384142497" sldId="265"/>
            <ac:spMk id="3" creationId="{00000000-0000-0000-0000-000000000000}"/>
          </ac:spMkLst>
        </pc:spChg>
        <pc:spChg chg="mod">
          <ac:chgData name="BOUCADAIR Mohamed INNOV/NET" userId="2acbca90-6db1-4111-98c4-832797dda751" providerId="ADAL" clId="{0E53CA6B-AC34-40A2-A8AE-D81A047BCB1E}" dt="2024-07-12T10:25:05.726" v="191" actId="207"/>
          <ac:spMkLst>
            <pc:docMk/>
            <pc:sldMk cId="384142497" sldId="265"/>
            <ac:spMk id="4" creationId="{00000000-0000-0000-0000-000000000000}"/>
          </ac:spMkLst>
        </pc:spChg>
      </pc:sldChg>
      <pc:sldChg chg="modSp mod">
        <pc:chgData name="BOUCADAIR Mohamed INNOV/NET" userId="2acbca90-6db1-4111-98c4-832797dda751" providerId="ADAL" clId="{0E53CA6B-AC34-40A2-A8AE-D81A047BCB1E}" dt="2024-07-12T10:26:23.929" v="263" actId="207"/>
        <pc:sldMkLst>
          <pc:docMk/>
          <pc:sldMk cId="4019547508" sldId="266"/>
        </pc:sldMkLst>
        <pc:spChg chg="mod">
          <ac:chgData name="BOUCADAIR Mohamed INNOV/NET" userId="2acbca90-6db1-4111-98c4-832797dda751" providerId="ADAL" clId="{0E53CA6B-AC34-40A2-A8AE-D81A047BCB1E}" dt="2024-07-12T10:25:47.839" v="217" actId="400"/>
          <ac:spMkLst>
            <pc:docMk/>
            <pc:sldMk cId="4019547508" sldId="266"/>
            <ac:spMk id="4" creationId="{00000000-0000-0000-0000-000000000000}"/>
          </ac:spMkLst>
        </pc:spChg>
        <pc:spChg chg="mod">
          <ac:chgData name="BOUCADAIR Mohamed INNOV/NET" userId="2acbca90-6db1-4111-98c4-832797dda751" providerId="ADAL" clId="{0E53CA6B-AC34-40A2-A8AE-D81A047BCB1E}" dt="2024-07-12T10:26:23.929" v="263" actId="207"/>
          <ac:spMkLst>
            <pc:docMk/>
            <pc:sldMk cId="4019547508" sldId="266"/>
            <ac:spMk id="6" creationId="{00000000-0000-0000-0000-000000000000}"/>
          </ac:spMkLst>
        </pc:spChg>
      </pc:sldChg>
      <pc:sldChg chg="modSp mod">
        <pc:chgData name="BOUCADAIR Mohamed INNOV/NET" userId="2acbca90-6db1-4111-98c4-832797dda751" providerId="ADAL" clId="{0E53CA6B-AC34-40A2-A8AE-D81A047BCB1E}" dt="2024-07-12T10:28:53.174" v="357" actId="400"/>
        <pc:sldMkLst>
          <pc:docMk/>
          <pc:sldMk cId="338903581" sldId="267"/>
        </pc:sldMkLst>
        <pc:spChg chg="mod">
          <ac:chgData name="BOUCADAIR Mohamed INNOV/NET" userId="2acbca90-6db1-4111-98c4-832797dda751" providerId="ADAL" clId="{0E53CA6B-AC34-40A2-A8AE-D81A047BCB1E}" dt="2024-07-12T10:21:45.936" v="128" actId="207"/>
          <ac:spMkLst>
            <pc:docMk/>
            <pc:sldMk cId="338903581" sldId="267"/>
            <ac:spMk id="3" creationId="{00000000-0000-0000-0000-000000000000}"/>
          </ac:spMkLst>
        </pc:spChg>
        <pc:spChg chg="mod">
          <ac:chgData name="BOUCADAIR Mohamed INNOV/NET" userId="2acbca90-6db1-4111-98c4-832797dda751" providerId="ADAL" clId="{0E53CA6B-AC34-40A2-A8AE-D81A047BCB1E}" dt="2024-07-12T10:28:53.174" v="357" actId="400"/>
          <ac:spMkLst>
            <pc:docMk/>
            <pc:sldMk cId="338903581" sldId="267"/>
            <ac:spMk id="4" creationId="{00000000-0000-0000-0000-000000000000}"/>
          </ac:spMkLst>
        </pc:spChg>
      </pc:sldChg>
      <pc:sldChg chg="modSp mod">
        <pc:chgData name="BOUCADAIR Mohamed INNOV/NET" userId="2acbca90-6db1-4111-98c4-832797dda751" providerId="ADAL" clId="{0E53CA6B-AC34-40A2-A8AE-D81A047BCB1E}" dt="2024-07-12T10:28:48.806" v="355" actId="207"/>
        <pc:sldMkLst>
          <pc:docMk/>
          <pc:sldMk cId="2528081462" sldId="269"/>
        </pc:sldMkLst>
        <pc:spChg chg="mod">
          <ac:chgData name="BOUCADAIR Mohamed INNOV/NET" userId="2acbca90-6db1-4111-98c4-832797dda751" providerId="ADAL" clId="{0E53CA6B-AC34-40A2-A8AE-D81A047BCB1E}" dt="2024-07-12T10:26:53.935" v="272" actId="400"/>
          <ac:spMkLst>
            <pc:docMk/>
            <pc:sldMk cId="2528081462" sldId="269"/>
            <ac:spMk id="4" creationId="{00000000-0000-0000-0000-000000000000}"/>
          </ac:spMkLst>
        </pc:spChg>
        <pc:spChg chg="mod">
          <ac:chgData name="BOUCADAIR Mohamed INNOV/NET" userId="2acbca90-6db1-4111-98c4-832797dda751" providerId="ADAL" clId="{0E53CA6B-AC34-40A2-A8AE-D81A047BCB1E}" dt="2024-07-12T10:28:31.203" v="353" actId="6549"/>
          <ac:spMkLst>
            <pc:docMk/>
            <pc:sldMk cId="2528081462" sldId="269"/>
            <ac:spMk id="20" creationId="{00000000-0000-0000-0000-000000000000}"/>
          </ac:spMkLst>
        </pc:spChg>
        <pc:spChg chg="mod">
          <ac:chgData name="BOUCADAIR Mohamed INNOV/NET" userId="2acbca90-6db1-4111-98c4-832797dda751" providerId="ADAL" clId="{0E53CA6B-AC34-40A2-A8AE-D81A047BCB1E}" dt="2024-07-12T10:28:48.806" v="355" actId="207"/>
          <ac:spMkLst>
            <pc:docMk/>
            <pc:sldMk cId="2528081462" sldId="269"/>
            <ac:spMk id="22" creationId="{00000000-0000-0000-0000-000000000000}"/>
          </ac:spMkLst>
        </pc:spChg>
      </pc:sldChg>
      <pc:sldChg chg="modSp new mod">
        <pc:chgData name="BOUCADAIR Mohamed INNOV/NET" userId="2acbca90-6db1-4111-98c4-832797dda751" providerId="ADAL" clId="{0E53CA6B-AC34-40A2-A8AE-D81A047BCB1E}" dt="2024-07-12T10:29:39.011" v="462" actId="207"/>
        <pc:sldMkLst>
          <pc:docMk/>
          <pc:sldMk cId="950121578" sldId="271"/>
        </pc:sldMkLst>
        <pc:spChg chg="mod">
          <ac:chgData name="BOUCADAIR Mohamed INNOV/NET" userId="2acbca90-6db1-4111-98c4-832797dda751" providerId="ADAL" clId="{0E53CA6B-AC34-40A2-A8AE-D81A047BCB1E}" dt="2024-07-12T10:29:37.424" v="461" actId="207"/>
          <ac:spMkLst>
            <pc:docMk/>
            <pc:sldMk cId="950121578" sldId="271"/>
            <ac:spMk id="2" creationId="{E4288DF9-DEB0-D3C0-23E0-BC21C868181A}"/>
          </ac:spMkLst>
        </pc:spChg>
        <pc:spChg chg="mod">
          <ac:chgData name="BOUCADAIR Mohamed INNOV/NET" userId="2acbca90-6db1-4111-98c4-832797dda751" providerId="ADAL" clId="{0E53CA6B-AC34-40A2-A8AE-D81A047BCB1E}" dt="2024-07-12T10:29:39.011" v="462" actId="207"/>
          <ac:spMkLst>
            <pc:docMk/>
            <pc:sldMk cId="950121578" sldId="271"/>
            <ac:spMk id="3" creationId="{A10ACC5F-225C-958C-05EE-F9020016A26B}"/>
          </ac:spMkLst>
        </pc:spChg>
      </pc:sldChg>
      <pc:sldMasterChg chg="delSp mod">
        <pc:chgData name="BOUCADAIR Mohamed INNOV/NET" userId="2acbca90-6db1-4111-98c4-832797dda751" providerId="ADAL" clId="{0E53CA6B-AC34-40A2-A8AE-D81A047BCB1E}" dt="2024-07-12T10:23:00.373" v="164" actId="33475"/>
        <pc:sldMasterMkLst>
          <pc:docMk/>
          <pc:sldMasterMk cId="1611011104" sldId="2147483648"/>
        </pc:sldMasterMkLst>
        <pc:spChg chg="del">
          <ac:chgData name="BOUCADAIR Mohamed INNOV/NET" userId="2acbca90-6db1-4111-98c4-832797dda751" providerId="ADAL" clId="{0E53CA6B-AC34-40A2-A8AE-D81A047BCB1E}" dt="2024-07-12T10:23:00.373" v="164" actId="33475"/>
          <ac:spMkLst>
            <pc:docMk/>
            <pc:sldMasterMk cId="1611011104" sldId="2147483648"/>
            <ac:spMk id="8" creationId="{37F328DA-74ED-677A-7561-2693383C4D92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A37958-EF2B-4A94-85A4-43EA6C792211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639ED-4FBF-424E-9419-8783A67985FB}" type="slidenum">
              <a:rPr lang="zh-CN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175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639ED-4FBF-424E-9419-8783A67985F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642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83332-0ADC-44CE-A8C7-BB44D9873E20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2A26F-F772-4C7D-A4AB-F178FA838523}" type="slidenum">
              <a:rPr lang="zh-CN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13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83332-0ADC-44CE-A8C7-BB44D9873E20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2A26F-F772-4C7D-A4AB-F178FA838523}" type="slidenum">
              <a:rPr lang="zh-CN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864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83332-0ADC-44CE-A8C7-BB44D9873E20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2A26F-F772-4C7D-A4AB-F178FA838523}" type="slidenum">
              <a:rPr lang="zh-CN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123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IETF120 NETMOD Hybrid Meeting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2A26F-F772-4C7D-A4AB-F178FA838523}" type="slidenum">
              <a:rPr lang="zh-CN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005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83332-0ADC-44CE-A8C7-BB44D9873E20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2A26F-F772-4C7D-A4AB-F178FA838523}" type="slidenum">
              <a:rPr lang="zh-CN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303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83332-0ADC-44CE-A8C7-BB44D9873E20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2A26F-F772-4C7D-A4AB-F178FA838523}" type="slidenum">
              <a:rPr lang="zh-CN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432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83332-0ADC-44CE-A8C7-BB44D9873E20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2A26F-F772-4C7D-A4AB-F178FA838523}" type="slidenum">
              <a:rPr lang="zh-CN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913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83332-0ADC-44CE-A8C7-BB44D9873E20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2A26F-F772-4C7D-A4AB-F178FA838523}" type="slidenum">
              <a:rPr lang="zh-CN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413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83332-0ADC-44CE-A8C7-BB44D9873E20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2A26F-F772-4C7D-A4AB-F178FA838523}" type="slidenum">
              <a:rPr lang="zh-CN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498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83332-0ADC-44CE-A8C7-BB44D9873E20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2A26F-F772-4C7D-A4AB-F178FA838523}" type="slidenum">
              <a:rPr lang="zh-CN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753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83332-0ADC-44CE-A8C7-BB44D9873E20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2A26F-F772-4C7D-A4AB-F178FA838523}" type="slidenum">
              <a:rPr lang="zh-CN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438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83332-0ADC-44CE-A8C7-BB44D9873E20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2A26F-F772-4C7D-A4AB-F178FA838523}" type="slidenum">
              <a:rPr lang="zh-CN" altLang="en-US" smtClean="0"/>
              <a:t>‹N°›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011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draft-ietf-netmod-sub-intf-vlan-model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IETF121 </a:t>
            </a:r>
            <a:r>
              <a:rPr lang="en-US" altLang="zh-CN" dirty="0"/>
              <a:t>NETMOD</a:t>
            </a:r>
            <a:r>
              <a:rPr lang="en-US" dirty="0"/>
              <a:t> Meeting</a:t>
            </a:r>
          </a:p>
        </p:txBody>
      </p:sp>
      <p:sp>
        <p:nvSpPr>
          <p:cNvPr id="12" name="Rectangle 3"/>
          <p:cNvSpPr>
            <a:spLocks/>
          </p:cNvSpPr>
          <p:nvPr/>
        </p:nvSpPr>
        <p:spPr bwMode="auto">
          <a:xfrm>
            <a:off x="402828" y="966923"/>
            <a:ext cx="10976610" cy="328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/>
            <a:r>
              <a:rPr lang="en-GB" sz="4000" b="1" dirty="0"/>
              <a:t>A Common YANG Data Model for </a:t>
            </a:r>
            <a:r>
              <a:rPr lang="en-US" sz="4000" b="1" dirty="0"/>
              <a:t>Scheduling</a:t>
            </a:r>
            <a:endParaRPr lang="en-GB" sz="3600" b="1" dirty="0"/>
          </a:p>
          <a:p>
            <a:pPr algn="ctr"/>
            <a:endParaRPr lang="en-GB" sz="3200" dirty="0">
              <a:hlinkClick r:id="rId3"/>
            </a:endParaRPr>
          </a:p>
          <a:p>
            <a:pPr algn="ctr"/>
            <a:r>
              <a:rPr lang="en-GB" sz="3200" dirty="0"/>
              <a:t>draft-ietf-netmod-schedule-yang-03</a:t>
            </a:r>
            <a:r>
              <a:rPr lang="en-GB" sz="4400" dirty="0"/>
              <a:t> </a:t>
            </a:r>
          </a:p>
          <a:p>
            <a:pPr algn="ctr"/>
            <a:endParaRPr lang="en-US" sz="3600" b="1" dirty="0">
              <a:solidFill>
                <a:schemeClr val="tx1">
                  <a:lumMod val="50000"/>
                  <a:lumOff val="50000"/>
                </a:schemeClr>
              </a:solidFill>
              <a:latin typeface="Calibri"/>
              <a:ea typeface="ＭＳ Ｐゴシック" charset="0"/>
              <a:cs typeface="Calibri"/>
              <a:sym typeface="Arial Bold" charset="0"/>
            </a:endParaRPr>
          </a:p>
          <a:p>
            <a:pPr algn="ctr"/>
            <a:r>
              <a:rPr lang="en-US" sz="3600" b="1" dirty="0">
                <a:solidFill>
                  <a:schemeClr val="bg2">
                    <a:lumMod val="50000"/>
                  </a:schemeClr>
                </a:solidFill>
                <a:latin typeface="Calibri"/>
                <a:ea typeface="ＭＳ Ｐゴシック" charset="0"/>
                <a:cs typeface="Calibri"/>
                <a:sym typeface="Arial Bold" charset="0"/>
              </a:rPr>
              <a:t>NETMOD WG</a:t>
            </a:r>
          </a:p>
          <a:p>
            <a:pPr algn="ctr">
              <a:lnSpc>
                <a:spcPct val="1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/>
            </a:pPr>
            <a:endParaRPr lang="en-US" sz="3200" dirty="0">
              <a:solidFill>
                <a:schemeClr val="bg2">
                  <a:lumMod val="50000"/>
                </a:schemeClr>
              </a:solidFill>
              <a:latin typeface="Calibri"/>
              <a:ea typeface="ＭＳ Ｐゴシック" charset="0"/>
              <a:cs typeface="Calibri"/>
              <a:sym typeface="Arial Bold" charset="0"/>
            </a:endParaRPr>
          </a:p>
          <a:p>
            <a:pPr algn="ctr">
              <a:lnSpc>
                <a:spcPct val="86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Calibri"/>
                <a:cs typeface="Calibri"/>
              </a:rPr>
              <a:t>November 4, 2024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  <a:p>
            <a:pPr algn="ctr">
              <a:lnSpc>
                <a:spcPct val="86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86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/>
            </a:pPr>
            <a:endParaRPr lang="en-US" sz="2400" dirty="0"/>
          </a:p>
          <a:p>
            <a:pPr>
              <a:lnSpc>
                <a:spcPct val="86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  <a:defRPr/>
            </a:pPr>
            <a:endParaRPr lang="en-US" sz="2400" dirty="0">
              <a:latin typeface="Arial Bold" charset="0"/>
              <a:ea typeface="ＭＳ Ｐゴシック" charset="0"/>
              <a:cs typeface="ＭＳ Ｐゴシック" charset="0"/>
              <a:sym typeface="Arial Bold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23639" y="4723937"/>
            <a:ext cx="55526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Qiufang Ma (Huawei)</a:t>
            </a:r>
          </a:p>
          <a:p>
            <a:r>
              <a:rPr lang="en-US" altLang="zh-CN" sz="2400" dirty="0"/>
              <a:t>Qin Wu (Huawei)</a:t>
            </a:r>
          </a:p>
          <a:p>
            <a:r>
              <a:rPr lang="en-US" altLang="zh-CN" sz="2400" dirty="0"/>
              <a:t>Mohamed Boucadair (Orange)</a:t>
            </a:r>
          </a:p>
          <a:p>
            <a:r>
              <a:rPr lang="en-US" altLang="zh-CN" sz="2400" dirty="0"/>
              <a:t>Daniel King (Lancaster University)</a:t>
            </a:r>
          </a:p>
        </p:txBody>
      </p:sp>
    </p:spTree>
    <p:extLst>
      <p:ext uri="{BB962C8B-B14F-4D97-AF65-F5344CB8AC3E}">
        <p14:creationId xmlns:p14="http://schemas.microsoft.com/office/powerpoint/2010/main" val="1049141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42934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Document Status Since IETF #120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3626" y="1586105"/>
            <a:ext cx="9919353" cy="4301947"/>
          </a:xfrm>
        </p:spPr>
        <p:txBody>
          <a:bodyPr>
            <a:normAutofit/>
          </a:bodyPr>
          <a:lstStyle/>
          <a:p>
            <a:r>
              <a:rPr lang="en-US" dirty="0"/>
              <a:t>YANGDOCTOR review of -02</a:t>
            </a:r>
          </a:p>
          <a:p>
            <a:pPr lvl="1"/>
            <a:endParaRPr lang="en-US" altLang="zh-CN" sz="800" dirty="0"/>
          </a:p>
          <a:p>
            <a:pPr lvl="1"/>
            <a:r>
              <a:rPr lang="en-US" altLang="zh-CN" dirty="0"/>
              <a:t>Thanks to Reshad Rahman for the careful review</a:t>
            </a:r>
            <a:endParaRPr lang="en-US" sz="800" dirty="0"/>
          </a:p>
          <a:p>
            <a:pPr lvl="1"/>
            <a:endParaRPr lang="en-US" sz="800" dirty="0"/>
          </a:p>
          <a:p>
            <a:pPr lvl="1"/>
            <a:r>
              <a:rPr lang="en-US" dirty="0"/>
              <a:t>No major issue was found (see next slide for more details)</a:t>
            </a:r>
          </a:p>
          <a:p>
            <a:endParaRPr lang="en-US" dirty="0"/>
          </a:p>
          <a:p>
            <a:r>
              <a:rPr lang="en-US" dirty="0"/>
              <a:t>-03 was posted to resolve YANGDOCTOR review and offline comment about handling conflicts</a:t>
            </a:r>
          </a:p>
          <a:p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IETF121 </a:t>
            </a:r>
            <a:r>
              <a:rPr lang="en-US" altLang="zh-CN" dirty="0"/>
              <a:t>NETMOD</a:t>
            </a:r>
            <a:r>
              <a:rPr lang="en-US" dirty="0"/>
              <a:t> Meeting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4142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8379" y="160026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Document Updates Since IETF #120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IETF121 </a:t>
            </a:r>
            <a:r>
              <a:rPr lang="en-US" altLang="zh-CN" dirty="0"/>
              <a:t>NETMOD</a:t>
            </a:r>
            <a:r>
              <a:rPr lang="en-US" dirty="0"/>
              <a:t> Meeting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778378" y="1367601"/>
            <a:ext cx="10878085" cy="535387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Define "frequency" and "interval" terms</a:t>
            </a:r>
          </a:p>
          <a:p>
            <a:endParaRPr lang="en-US" sz="900" dirty="0"/>
          </a:p>
          <a:p>
            <a:r>
              <a:rPr lang="en-US" dirty="0"/>
              <a:t>Features, grouping and parameters renaming for, e.g., ease of understanding:</a:t>
            </a:r>
          </a:p>
          <a:p>
            <a:pPr lvl="1"/>
            <a:r>
              <a:rPr lang="en-US" altLang="zh-CN" dirty="0"/>
              <a:t>Features: </a:t>
            </a:r>
            <a:r>
              <a:rPr lang="en-US" dirty="0"/>
              <a:t>“basic-recurrence-supported”-&gt; “basic-recurrence”; “</a:t>
            </a:r>
            <a:r>
              <a:rPr lang="en-US" dirty="0" err="1"/>
              <a:t>icalendar</a:t>
            </a:r>
            <a:r>
              <a:rPr lang="en-US" dirty="0"/>
              <a:t>-recurrence-supported”-&gt; ”</a:t>
            </a:r>
            <a:r>
              <a:rPr lang="en-US" dirty="0" err="1"/>
              <a:t>icalendar</a:t>
            </a:r>
            <a:r>
              <a:rPr lang="en-US" dirty="0"/>
              <a:t>-recurrence”</a:t>
            </a:r>
          </a:p>
          <a:p>
            <a:pPr lvl="1"/>
            <a:r>
              <a:rPr lang="en-US" dirty="0"/>
              <a:t>Groupings: "recurrence" -&gt; "recurrence-basic"</a:t>
            </a:r>
          </a:p>
          <a:p>
            <a:pPr lvl="1"/>
            <a:r>
              <a:rPr lang="en-US" dirty="0"/>
              <a:t>Parameter nodes: “date-time-start" -&gt; “start-time”, “recurrence-bound”-&gt; ”recurrence-end”</a:t>
            </a:r>
          </a:p>
          <a:p>
            <a:endParaRPr lang="en-US" sz="900" dirty="0"/>
          </a:p>
          <a:p>
            <a:r>
              <a:rPr lang="en-US" dirty="0"/>
              <a:t>Clarify that detection and resolution of schedule conflicts are beyond the scope of this document</a:t>
            </a:r>
          </a:p>
          <a:p>
            <a:endParaRPr lang="en-US" sz="900" dirty="0"/>
          </a:p>
          <a:p>
            <a:r>
              <a:rPr lang="en-US" dirty="0"/>
              <a:t>Fix JSON examples of schedule format representation so that they can be validated</a:t>
            </a:r>
          </a:p>
          <a:p>
            <a:endParaRPr lang="en-US" sz="900" dirty="0"/>
          </a:p>
          <a:p>
            <a:r>
              <a:rPr lang="en-US" dirty="0"/>
              <a:t>Exemplify the difference between "max-allowed-end" and "validity" parameters inside "generic-schedule-</a:t>
            </a:r>
            <a:r>
              <a:rPr lang="en-US" dirty="0" err="1"/>
              <a:t>params</a:t>
            </a:r>
            <a:r>
              <a:rPr lang="en-US" dirty="0"/>
              <a:t>" grouping</a:t>
            </a:r>
          </a:p>
        </p:txBody>
      </p:sp>
    </p:spTree>
    <p:extLst>
      <p:ext uri="{BB962C8B-B14F-4D97-AF65-F5344CB8AC3E}">
        <p14:creationId xmlns:p14="http://schemas.microsoft.com/office/powerpoint/2010/main" val="4019547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Next Steps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306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There is </a:t>
            </a:r>
            <a:r>
              <a:rPr lang="en-US" b="1" i="1" dirty="0">
                <a:solidFill>
                  <a:srgbClr val="00B0F0"/>
                </a:solidFill>
              </a:rPr>
              <a:t>no pending </a:t>
            </a:r>
            <a:r>
              <a:rPr lang="en-US" dirty="0"/>
              <a:t>issue so far</a:t>
            </a:r>
          </a:p>
          <a:p>
            <a:endParaRPr lang="en-US" dirty="0"/>
          </a:p>
          <a:p>
            <a:r>
              <a:rPr lang="en-US" dirty="0"/>
              <a:t>The authors believe the document is </a:t>
            </a:r>
            <a:r>
              <a:rPr lang="en-US" b="1" i="1" dirty="0">
                <a:solidFill>
                  <a:srgbClr val="00B0F0"/>
                </a:solidFill>
              </a:rPr>
              <a:t>stable</a:t>
            </a:r>
          </a:p>
          <a:p>
            <a:endParaRPr lang="en-US" altLang="zh-CN" dirty="0"/>
          </a:p>
          <a:p>
            <a:r>
              <a:rPr lang="en-US" dirty="0"/>
              <a:t>We </a:t>
            </a:r>
            <a:r>
              <a:rPr lang="en-US" b="1" i="1" dirty="0">
                <a:solidFill>
                  <a:srgbClr val="00B0F0"/>
                </a:solidFill>
              </a:rPr>
              <a:t>request WGLC</a:t>
            </a:r>
          </a:p>
          <a:p>
            <a:pPr lvl="1"/>
            <a:r>
              <a:rPr lang="en-US" dirty="0"/>
              <a:t>Suggest the WGLC to also be sent to the following WGs: TVR, OPSAWG, CALEXT</a:t>
            </a:r>
          </a:p>
          <a:p>
            <a:endParaRPr lang="en-US" dirty="0"/>
          </a:p>
          <a:p>
            <a:r>
              <a:rPr lang="en-US" dirty="0"/>
              <a:t>Request the following </a:t>
            </a:r>
            <a:r>
              <a:rPr lang="en-US" b="1" i="1" dirty="0">
                <a:solidFill>
                  <a:srgbClr val="00B0F0"/>
                </a:solidFill>
              </a:rPr>
              <a:t>directorate reviews in // with the WGLC</a:t>
            </a:r>
          </a:p>
          <a:p>
            <a:pPr lvl="1"/>
            <a:r>
              <a:rPr lang="en-US" dirty="0"/>
              <a:t>OPSDIR, RTGDIR, INTDIR, IOTDIR, ARTART</a:t>
            </a:r>
          </a:p>
          <a:p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IETF121 </a:t>
            </a:r>
            <a:r>
              <a:rPr lang="en-US" altLang="zh-CN" dirty="0"/>
              <a:t>NETMOD</a:t>
            </a:r>
            <a:r>
              <a:rPr lang="en-US" dirty="0"/>
              <a:t> Meeting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38903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212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9646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Groupings in schedule YANG model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IETF121 </a:t>
            </a:r>
            <a:r>
              <a:rPr lang="en-US" altLang="zh-CN" dirty="0"/>
              <a:t>NETMOD</a:t>
            </a:r>
            <a:r>
              <a:rPr lang="en-US" dirty="0"/>
              <a:t> Meeting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902293" y="1287862"/>
            <a:ext cx="10591800" cy="506848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generic-schedule-</a:t>
            </a:r>
            <a:r>
              <a:rPr lang="en-US" dirty="0" err="1"/>
              <a:t>params</a:t>
            </a:r>
            <a:endParaRPr lang="en-US" dirty="0"/>
          </a:p>
          <a:p>
            <a:pPr lvl="1"/>
            <a:r>
              <a:rPr lang="en-US" dirty="0"/>
              <a:t>A set of parameters used by a system for validating requested schedules</a:t>
            </a:r>
          </a:p>
          <a:p>
            <a:r>
              <a:rPr lang="en-US" dirty="0"/>
              <a:t>period-of-time </a:t>
            </a:r>
          </a:p>
          <a:p>
            <a:pPr lvl="1"/>
            <a:r>
              <a:rPr lang="en-US" dirty="0"/>
              <a:t>Representation of a precise period of time                                           </a:t>
            </a:r>
          </a:p>
          <a:p>
            <a:r>
              <a:rPr lang="en-US" dirty="0"/>
              <a:t>recurrence-basic</a:t>
            </a:r>
          </a:p>
          <a:p>
            <a:r>
              <a:rPr lang="en-US" dirty="0"/>
              <a:t>recurrence-</a:t>
            </a:r>
            <a:r>
              <a:rPr lang="en-US" dirty="0" err="1"/>
              <a:t>utc</a:t>
            </a:r>
            <a:endParaRPr lang="en-US" dirty="0"/>
          </a:p>
          <a:p>
            <a:r>
              <a:rPr lang="en-US" dirty="0"/>
              <a:t>recurrence-with-time-zone</a:t>
            </a:r>
          </a:p>
          <a:p>
            <a:r>
              <a:rPr lang="en-US" dirty="0"/>
              <a:t>recurrence-</a:t>
            </a:r>
            <a:r>
              <a:rPr lang="en-US" dirty="0" err="1"/>
              <a:t>utc</a:t>
            </a:r>
            <a:r>
              <a:rPr lang="en-US" dirty="0"/>
              <a:t>-with-date-times</a:t>
            </a:r>
          </a:p>
          <a:p>
            <a:r>
              <a:rPr lang="en-US" dirty="0"/>
              <a:t>recurrence-time-zone-with-date-times</a:t>
            </a:r>
          </a:p>
          <a:p>
            <a:r>
              <a:rPr lang="en-US" dirty="0" err="1"/>
              <a:t>icalendar</a:t>
            </a:r>
            <a:r>
              <a:rPr lang="en-US" dirty="0"/>
              <a:t>-recurrence</a:t>
            </a:r>
          </a:p>
          <a:p>
            <a:r>
              <a:rPr lang="en-US" dirty="0"/>
              <a:t>schedule-status</a:t>
            </a:r>
          </a:p>
          <a:p>
            <a:pPr lvl="1"/>
            <a:r>
              <a:rPr lang="en-US" dirty="0"/>
              <a:t>Scheduling management/status exposure</a:t>
            </a:r>
          </a:p>
          <a:p>
            <a:r>
              <a:rPr lang="en-US" dirty="0"/>
              <a:t>schedule-status-with-name</a:t>
            </a:r>
          </a:p>
          <a:p>
            <a:pPr lvl="1"/>
            <a:r>
              <a:rPr lang="en-US" dirty="0"/>
              <a:t>Scenario where multiple scheduling contexts exists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127903" y="3100188"/>
            <a:ext cx="4699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modular approach for better flexibility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 different levels of complexity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icalendar</a:t>
            </a:r>
            <a:r>
              <a:rPr lang="en-US" dirty="0"/>
              <a:t>-recurrence refers to RFC 5545</a:t>
            </a:r>
          </a:p>
        </p:txBody>
      </p:sp>
      <p:sp>
        <p:nvSpPr>
          <p:cNvPr id="10" name="右大括号 9"/>
          <p:cNvSpPr/>
          <p:nvPr/>
        </p:nvSpPr>
        <p:spPr>
          <a:xfrm>
            <a:off x="6411122" y="2696222"/>
            <a:ext cx="456490" cy="1991170"/>
          </a:xfrm>
          <a:prstGeom prst="rightBrace">
            <a:avLst>
              <a:gd name="adj1" fmla="val 8333"/>
              <a:gd name="adj2" fmla="val 4957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690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07222825-62ea-40f3-96b5-5375c07996e2}" enabled="1" method="Privileged" siteId="{90c7a20a-f34b-40bf-bc48-b9253b6f5d20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140091</TotalTime>
  <Words>333</Words>
  <Application>Microsoft Office PowerPoint</Application>
  <PresentationFormat>Grand écran</PresentationFormat>
  <Paragraphs>72</Paragraphs>
  <Slides>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Arial Bold</vt:lpstr>
      <vt:lpstr>Calibri</vt:lpstr>
      <vt:lpstr>Calibri Light</vt:lpstr>
      <vt:lpstr>Office 主题</vt:lpstr>
      <vt:lpstr>Présentation PowerPoint</vt:lpstr>
      <vt:lpstr>Document Status Since IETF #120</vt:lpstr>
      <vt:lpstr>Document Updates Since IETF #120</vt:lpstr>
      <vt:lpstr>Next Steps</vt:lpstr>
      <vt:lpstr>backup</vt:lpstr>
      <vt:lpstr>Groupings in schedule YANG model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maqiufang (A)</dc:creator>
  <cp:lastModifiedBy>BOUCADAIR Mohamed INNOV/NET</cp:lastModifiedBy>
  <cp:revision>1002</cp:revision>
  <dcterms:created xsi:type="dcterms:W3CDTF">2019-12-16T06:06:45Z</dcterms:created>
  <dcterms:modified xsi:type="dcterms:W3CDTF">2024-10-29T08:43:42Z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(3)ZqQ5hVlIYHFk/I/k9hkGiAtYNDwXlA4WhTE/jmAsUU1JGGNUkpJhV3DvdGZPKhQQFirX5Zbv
lNg6uY6J+VatL5dfCbM4JuNCtXFV5UOxV76x/bujpToOnLqPT+/9hiz/cTGVGs/PTWBXOWB8
y8madiUuKm30PiBtNh/edYfG8l9lhcVm+cAE9iQwiEkVH3zKpUngXFPhGJwFmAt0N3JaN1Vl
t4ZXTMzcggGLVMG1WR</vt:lpwstr>
  </property>
  <property fmtid="{D5CDD505-2E9C-101B-9397-08002B2CF9AE}" pid="3" name="_2015_ms_pID_7253431">
    <vt:lpwstr>s++mq+UoqA+LNz9f9mW1zJYlVQ8b3+XhjHuujEHXRSQUJjXJvLTeQn
YAb6yVnj0pY1+r7OICvWQ1PrVduoZlLX7sz2JU11T2zyF90ENuHipHBvZmNZ269pV8gRcrjC
yV/ltWFZS0nU2rLRHPWbpM/PrQtX/uq/4UqPsA79Pxh03uDMMndA32dfqkSR14umEpcqzipm
4KTvMO+Aqbpw5Ta2xOSKK0lyjw1zn+JpbpxB</vt:lpwstr>
  </property>
  <property fmtid="{D5CDD505-2E9C-101B-9397-08002B2CF9AE}" pid="4" name="_2015_ms_pID_7253432">
    <vt:lpwstr>yy1z0Rwczniev9RvEO6umao=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1710319921</vt:lpwstr>
  </property>
  <property fmtid="{D5CDD505-2E9C-101B-9397-08002B2CF9AE}" pid="9" name="ClassificationContentMarkingFooterText">
    <vt:lpwstr>Orange Restricted</vt:lpwstr>
  </property>
</Properties>
</file>