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3" r:id="rId5"/>
  </p:sldMasterIdLst>
  <p:notesMasterIdLst>
    <p:notesMasterId r:id="rId11"/>
  </p:notesMasterIdLst>
  <p:handoutMasterIdLst>
    <p:handoutMasterId r:id="rId12"/>
  </p:handoutMasterIdLst>
  <p:sldIdLst>
    <p:sldId id="256" r:id="rId6"/>
    <p:sldId id="2147471256" r:id="rId7"/>
    <p:sldId id="2147471260" r:id="rId8"/>
    <p:sldId id="2147471261" r:id="rId9"/>
    <p:sldId id="2147471262" r:id="rId10"/>
  </p:sldIdLst>
  <p:sldSz cx="12192000" cy="6858000"/>
  <p:notesSz cx="6858000" cy="9144000"/>
  <p:defaultTextStyle>
    <a:defPPr>
      <a:defRPr lang="en-US"/>
    </a:defPPr>
    <a:lvl1pPr marL="0" indent="-288000" algn="l" defTabSz="914400" rtl="0" eaLnBrk="1" latinLnBrk="0" hangingPunct="1">
      <a:lnSpc>
        <a:spcPct val="150000"/>
      </a:lnSpc>
      <a:spcBef>
        <a:spcPts val="0"/>
      </a:spcBef>
      <a:buFontTx/>
      <a:buNone/>
      <a:defRPr sz="1600" kern="1200">
        <a:solidFill>
          <a:schemeClr val="tx1"/>
        </a:solidFill>
        <a:latin typeface="+mn-lt"/>
        <a:ea typeface="+mn-ea"/>
        <a:cs typeface="+mn-cs"/>
      </a:defRPr>
    </a:lvl1pPr>
    <a:lvl2pPr marL="288000" indent="-288000" algn="l" defTabSz="914400" rtl="0" eaLnBrk="1" latinLnBrk="0" hangingPunct="1">
      <a:lnSpc>
        <a:spcPct val="110000"/>
      </a:lnSpc>
      <a:spcBef>
        <a:spcPts val="0"/>
      </a:spcBef>
      <a:spcAft>
        <a:spcPts val="500"/>
      </a:spcAft>
      <a:buClr>
        <a:schemeClr val="tx1"/>
      </a:buClr>
      <a:buFont typeface="Courier New" panose="02070309020205020404" pitchFamily="49" charset="0"/>
      <a:buChar char="o"/>
      <a:defRPr sz="1400" kern="1200">
        <a:solidFill>
          <a:schemeClr val="tx1"/>
        </a:solidFill>
        <a:latin typeface="+mn-lt"/>
        <a:ea typeface="+mn-ea"/>
        <a:cs typeface="+mn-cs"/>
      </a:defRPr>
    </a:lvl2pPr>
    <a:lvl3pPr marL="576000" indent="-288000" algn="l" defTabSz="914400" rtl="0" eaLnBrk="1" latinLnBrk="0" hangingPunct="1">
      <a:lnSpc>
        <a:spcPct val="110000"/>
      </a:lnSpc>
      <a:spcBef>
        <a:spcPts val="0"/>
      </a:spcBef>
      <a:spcAft>
        <a:spcPts val="500"/>
      </a:spcAft>
      <a:buClr>
        <a:schemeClr val="tx1"/>
      </a:buClr>
      <a:buFont typeface="Wingdings" panose="05000000000000000000" pitchFamily="2" charset="2"/>
      <a:buChar char="§"/>
      <a:defRPr sz="1200" kern="1200">
        <a:solidFill>
          <a:schemeClr val="tx1"/>
        </a:solidFill>
        <a:latin typeface="+mn-lt"/>
        <a:ea typeface="+mn-ea"/>
        <a:cs typeface="+mn-cs"/>
      </a:defRPr>
    </a:lvl3pPr>
    <a:lvl4pPr marL="864000" indent="-288000" algn="l" defTabSz="914400" rtl="0" eaLnBrk="1" latinLnBrk="0" hangingPunct="1">
      <a:lnSpc>
        <a:spcPct val="110000"/>
      </a:lnSpc>
      <a:spcBef>
        <a:spcPts val="0"/>
      </a:spcBef>
      <a:spcAft>
        <a:spcPts val="500"/>
      </a:spcAft>
      <a:buClr>
        <a:schemeClr val="tx1"/>
      </a:buClr>
      <a:buSzPct val="100000"/>
      <a:buFont typeface="Wingdings" panose="05000000000000000000" pitchFamily="2" charset="2"/>
      <a:buChar char="§"/>
      <a:defRPr sz="1200" kern="1200">
        <a:solidFill>
          <a:schemeClr val="tx1"/>
        </a:solidFill>
        <a:latin typeface="+mn-lt"/>
        <a:ea typeface="+mn-ea"/>
        <a:cs typeface="+mn-cs"/>
      </a:defRPr>
    </a:lvl4pPr>
    <a:lvl5pPr marL="1152000" indent="-288000" algn="l" defTabSz="914400" rtl="0" eaLnBrk="1" latinLnBrk="0" hangingPunct="1">
      <a:lnSpc>
        <a:spcPct val="110000"/>
      </a:lnSpc>
      <a:spcBef>
        <a:spcPts val="0"/>
      </a:spcBef>
      <a:spcAft>
        <a:spcPts val="500"/>
      </a:spcAft>
      <a:buClr>
        <a:schemeClr val="tx1"/>
      </a:buClr>
      <a:buFont typeface="Wingdings" panose="05000000000000000000" pitchFamily="2" charset="2"/>
      <a:buChar char="§"/>
      <a:defRPr sz="1200" kern="1200">
        <a:solidFill>
          <a:schemeClr val="tx1"/>
        </a:solidFill>
        <a:latin typeface="+mn-lt"/>
        <a:ea typeface="+mn-ea"/>
        <a:cs typeface="+mn-cs"/>
      </a:defRPr>
    </a:lvl5pPr>
    <a:lvl6pPr marL="1440000" indent="-288000" algn="l" defTabSz="914400" rtl="0" eaLnBrk="1" latinLnBrk="0" hangingPunct="1">
      <a:lnSpc>
        <a:spcPct val="110000"/>
      </a:lnSpc>
      <a:spcBef>
        <a:spcPts val="0"/>
      </a:spcBef>
      <a:spcAft>
        <a:spcPts val="500"/>
      </a:spcAft>
      <a:buClr>
        <a:schemeClr val="tx1"/>
      </a:buClr>
      <a:buFont typeface="Wingdings" panose="05000000000000000000" pitchFamily="2" charset="2"/>
      <a:buChar char="§"/>
      <a:defRPr sz="1200" kern="1200">
        <a:solidFill>
          <a:schemeClr val="tx1"/>
        </a:solidFill>
        <a:latin typeface="+mn-lt"/>
        <a:ea typeface="+mn-ea"/>
        <a:cs typeface="+mn-cs"/>
      </a:defRPr>
    </a:lvl6pPr>
    <a:lvl7pPr marL="1728000" indent="-288000" algn="l" defTabSz="914400" rtl="0" eaLnBrk="1" latinLnBrk="0" hangingPunct="1">
      <a:lnSpc>
        <a:spcPct val="110000"/>
      </a:lnSpc>
      <a:spcBef>
        <a:spcPts val="0"/>
      </a:spcBef>
      <a:spcAft>
        <a:spcPts val="500"/>
      </a:spcAft>
      <a:buClr>
        <a:schemeClr val="tx1"/>
      </a:buClr>
      <a:buFont typeface="Wingdings" panose="05000000000000000000" pitchFamily="2" charset="2"/>
      <a:buChar char="§"/>
      <a:defRPr sz="1200" kern="1200">
        <a:solidFill>
          <a:schemeClr val="tx1"/>
        </a:solidFill>
        <a:latin typeface="+mn-lt"/>
        <a:ea typeface="+mn-ea"/>
        <a:cs typeface="+mn-cs"/>
      </a:defRPr>
    </a:lvl7pPr>
    <a:lvl8pPr marL="2016000" indent="-288000" algn="l" defTabSz="914400" rtl="0" eaLnBrk="1" latinLnBrk="0" hangingPunct="1">
      <a:lnSpc>
        <a:spcPct val="110000"/>
      </a:lnSpc>
      <a:spcBef>
        <a:spcPts val="0"/>
      </a:spcBef>
      <a:spcAft>
        <a:spcPts val="500"/>
      </a:spcAft>
      <a:buClr>
        <a:schemeClr val="tx1"/>
      </a:buClr>
      <a:buFont typeface="Wingdings" panose="05000000000000000000" pitchFamily="2" charset="2"/>
      <a:buChar char="§"/>
      <a:defRPr sz="1200" kern="1200">
        <a:solidFill>
          <a:schemeClr val="tx1"/>
        </a:solidFill>
        <a:latin typeface="+mn-lt"/>
        <a:ea typeface="+mn-ea"/>
        <a:cs typeface="+mn-cs"/>
      </a:defRPr>
    </a:lvl8pPr>
    <a:lvl9pPr marL="2304000" indent="-288000" algn="l" defTabSz="914400" rtl="0" eaLnBrk="1" latinLnBrk="0" hangingPunct="1">
      <a:lnSpc>
        <a:spcPct val="110000"/>
      </a:lnSpc>
      <a:spcBef>
        <a:spcPts val="0"/>
      </a:spcBef>
      <a:spcAft>
        <a:spcPts val="500"/>
      </a:spcAft>
      <a:buClr>
        <a:schemeClr val="tx1"/>
      </a:buClr>
      <a:buFont typeface="Wingdings" panose="05000000000000000000" pitchFamily="2" charset="2"/>
      <a:buChar char="§"/>
      <a:defRPr sz="12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C3C243-F4F2-4E7B-AA2A-E958C1AFA6CA}">
          <p14:sldIdLst>
            <p14:sldId id="256"/>
            <p14:sldId id="2147471256"/>
            <p14:sldId id="2147471260"/>
            <p14:sldId id="2147471261"/>
            <p14:sldId id="2147471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6B7100A-6995-FBB3-0178-6FFB6F495995}" name="Sarah Tohar" initials="ST" userId="S::s.tohar@skimgroup.com::2f59c64d-9c0e-44c9-8bde-a30b4cfc72dc" providerId="AD"/>
  <p188:author id="{F2D5B152-CFA9-8A38-E715-11A55B6CEDF8}" name="Nikki Westoby" initials="NW" userId="S::n.westoby@skimgroup.com::db42d1bb-2217-499a-9070-488619dfc5cd" providerId="AD"/>
  <p188:author id="{06AC1B80-017E-27EC-4147-D68AB096FC51}" name="Senthil Kumar" initials="SK" userId="S::s.kumar@skimgroup.com::d93d2a3f-149d-4c65-893b-eb31d29d6b4e" providerId="AD"/>
  <p188:author id="{461676D9-AA8E-F63B-377B-8AC0A51E6338}" name="Henrike Reinhardt" initials="HR" userId="S::h.reinhardt@skimgroup.com::7588d149-cf64-49d2-86a6-f8b7cd16cdef" providerId="AD"/>
  <p188:author id="{4C37EEDD-274F-8196-EECB-63BC35B01DAC}" name="Kristy Ward" initials="KW" userId="S::K.Ward@skimgroup.com::3642b251-df63-44a5-86fb-213d4ed813f8" providerId="AD"/>
  <p188:author id="{FAC146ED-AF07-FA5B-E58D-98A23482EEE9}" name="Paul Janssen" initials="PJ" userId="S::p.janssen@skimgroup.com::d153c4ad-a35d-45ce-acab-adb43048d267" providerId="AD"/>
  <p188:author id="{F575A2FD-6463-0892-7DD4-9DB7D52EE809}" name="Cara Wee" initials="CW" userId="S::c.wee@skimgroup.com::139342b8-8dc2-4471-80aa-1aa82bf2e15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Nicole Gardere" initials="NG" lastIdx="7" clrIdx="0">
    <p:extLst>
      <p:ext uri="{19B8F6BF-5375-455C-9EA6-DF929625EA0E}">
        <p15:presenceInfo xmlns:p15="http://schemas.microsoft.com/office/powerpoint/2012/main" userId="S::n.gardere@skimgroup.com::09630396-a06e-4c94-b3d9-e7a52248cb18" providerId="AD"/>
      </p:ext>
    </p:extLst>
  </p:cmAuthor>
  <p:cmAuthor id="2" name="Paul Janssen" initials="PJ" lastIdx="3" clrIdx="1">
    <p:extLst>
      <p:ext uri="{19B8F6BF-5375-455C-9EA6-DF929625EA0E}">
        <p15:presenceInfo xmlns:p15="http://schemas.microsoft.com/office/powerpoint/2012/main" userId="S::p.janssen@skimgroup.com::d153c4ad-a35d-45ce-acab-adb43048d2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D7D"/>
    <a:srgbClr val="FFFFFF"/>
    <a:srgbClr val="FAFCFC"/>
    <a:srgbClr val="E6EFF1"/>
    <a:srgbClr val="7F7F7F"/>
    <a:srgbClr val="F5B07D"/>
    <a:srgbClr val="C21954"/>
    <a:srgbClr val="A2A2B9"/>
    <a:srgbClr val="81AFB8"/>
    <a:srgbClr val="EF7B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A6E0E982-E285-4178-BDAB-3F26002EA596}">
  <a:tblStyle styleId="{17E1E25A-9F6F-44B1-96FE-2E50C594DB7B}" styleName="SKIM Grey">
    <a:wholeTbl>
      <a:tcTxStyle>
        <a:fontRef idx="minor">
          <a:prstClr val="black"/>
        </a:fontRef>
        <a:schemeClr val="dk1"/>
      </a:tcTxStyle>
      <a:tcStyle>
        <a:tcBdr>
          <a:left>
            <a:ln>
              <a:noFill/>
            </a:ln>
          </a:left>
          <a:right>
            <a:ln>
              <a:noFill/>
            </a:ln>
          </a:right>
          <a:top>
            <a:ln>
              <a:noFill/>
            </a:ln>
          </a:top>
          <a:bottom>
            <a:ln>
              <a:noFill/>
            </a:ln>
          </a:bottom>
          <a:insideH>
            <a:ln w="12700" cmpd="sng">
              <a:solidFill>
                <a:schemeClr val="lt1"/>
              </a:solidFill>
            </a:ln>
          </a:insideH>
          <a:insideV>
            <a:ln w="12700" cmpd="sng">
              <a:solidFill>
                <a:schemeClr val="lt1"/>
              </a:solidFill>
            </a:ln>
          </a:insideV>
        </a:tcBdr>
        <a:fill>
          <a:solidFill>
            <a:schemeClr val="accent3">
              <a:alpha val="10196"/>
            </a:schemeClr>
          </a:solidFill>
        </a:fill>
      </a:tcStyle>
    </a:wholeTbl>
    <a:firstRow>
      <a:tcTxStyle b="on">
        <a:fontRef idx="minor">
          <a:prstClr val="black"/>
        </a:fontRef>
        <a:schemeClr val="lt1"/>
      </a:tcTxStyle>
      <a:tcStyle>
        <a:tcBdr/>
        <a:fill>
          <a:solidFill>
            <a:schemeClr val="accent3"/>
          </a:solidFill>
        </a:fill>
      </a:tcStyle>
    </a:firstRow>
  </a:tblStyle>
  <a:tblStyle styleId="{F72107D4-CBD1-49CA-89C5-9E6E2A5A8821}" styleName="SKIM Orange">
    <a:wholeTbl>
      <a:tcTxStyle>
        <a:fontRef idx="minor">
          <a:prstClr val="black"/>
        </a:fontRef>
        <a:schemeClr val="dk1"/>
      </a:tcTxStyle>
      <a:tcStyle>
        <a:tcBdr>
          <a:left>
            <a:ln>
              <a:noFill/>
            </a:ln>
          </a:left>
          <a:right>
            <a:ln>
              <a:noFill/>
            </a:ln>
          </a:right>
          <a:top>
            <a:ln>
              <a:noFill/>
            </a:ln>
          </a:top>
          <a:bottom>
            <a:ln>
              <a:noFill/>
            </a:ln>
          </a:bottom>
          <a:insideH>
            <a:ln w="12700" cmpd="sng">
              <a:solidFill>
                <a:schemeClr val="lt1"/>
              </a:solidFill>
            </a:ln>
          </a:insideH>
          <a:insideV>
            <a:ln w="12700" cmpd="sng">
              <a:solidFill>
                <a:schemeClr val="lt1"/>
              </a:solidFill>
            </a:ln>
          </a:insideV>
        </a:tcBdr>
        <a:fill>
          <a:solidFill>
            <a:schemeClr val="accent5">
              <a:alpha val="10196"/>
            </a:schemeClr>
          </a:solidFill>
        </a:fill>
      </a:tcStyle>
    </a:wholeTbl>
    <a:firstRow>
      <a:tcTxStyle b="on">
        <a:fontRef idx="minor">
          <a:prstClr val="black"/>
        </a:fontRef>
        <a:schemeClr val="lt1"/>
      </a:tcTxStyle>
      <a:tcStyle>
        <a:tcBdr/>
        <a:fill>
          <a:solidFill>
            <a:schemeClr val="accent5"/>
          </a:solidFill>
        </a:fill>
      </a:tcStyle>
    </a:firstRow>
  </a:tblStyle>
  <a:tblStyle styleId="{75519089-B2B2-49EE-9FB9-F5471CB5545F}" styleName="SKIM Yellow">
    <a:wholeTbl>
      <a:tcTxStyle>
        <a:fontRef idx="minor">
          <a:prstClr val="black"/>
        </a:fontRef>
        <a:schemeClr val="dk1"/>
      </a:tcTxStyle>
      <a:tcStyle>
        <a:tcBdr>
          <a:left>
            <a:ln>
              <a:noFill/>
            </a:ln>
          </a:left>
          <a:right>
            <a:ln>
              <a:noFill/>
            </a:ln>
          </a:right>
          <a:top>
            <a:ln>
              <a:noFill/>
            </a:ln>
          </a:top>
          <a:bottom>
            <a:ln>
              <a:noFill/>
            </a:ln>
          </a:bottom>
          <a:insideH>
            <a:ln w="12700" cmpd="sng">
              <a:solidFill>
                <a:schemeClr val="lt1"/>
              </a:solidFill>
            </a:ln>
          </a:insideH>
          <a:insideV>
            <a:ln w="12700" cmpd="sng">
              <a:solidFill>
                <a:schemeClr val="lt1"/>
              </a:solidFill>
            </a:ln>
          </a:insideV>
        </a:tcBdr>
        <a:fill>
          <a:solidFill>
            <a:schemeClr val="accent2">
              <a:alpha val="10196"/>
            </a:schemeClr>
          </a:solidFill>
        </a:fill>
      </a:tcStyle>
    </a:wholeTbl>
    <a:firstRow>
      <a:tcTxStyle b="on">
        <a:fontRef idx="minor">
          <a:prstClr val="black"/>
        </a:fontRef>
        <a:schemeClr val="lt1"/>
      </a:tcTxStyle>
      <a:tcStyle>
        <a:tcBdr/>
        <a:fill>
          <a:solidFill>
            <a:schemeClr val="accent2"/>
          </a:solidFill>
        </a:fill>
      </a:tcStyle>
    </a:firstRow>
  </a:tblStyle>
  <a:tblStyle styleId="{A6E0E982-E285-4178-BDAB-3F26002EA596}" styleName="SKIM table">
    <a:wholeTbl>
      <a:tcTxStyle>
        <a:fontRef idx="minor">
          <a:scrgbClr r="0" g="0" b="0"/>
        </a:fontRef>
        <a:schemeClr val="dk1"/>
      </a:tcTxStyle>
      <a:tcStyle>
        <a:tcBdr>
          <a:left>
            <a:ln>
              <a:noFill/>
            </a:ln>
          </a:left>
          <a:right>
            <a:ln>
              <a:noFill/>
            </a:ln>
          </a:right>
          <a:top>
            <a:ln>
              <a:noFill/>
            </a:ln>
          </a:top>
          <a:bottom>
            <a:ln>
              <a:noFill/>
            </a:ln>
          </a:bottom>
          <a:insideH>
            <a:ln w="9525" cmpd="sng">
              <a:solidFill>
                <a:schemeClr val="accent1"/>
              </a:solidFill>
            </a:ln>
          </a:insideH>
          <a:insideV>
            <a:ln>
              <a:noFill/>
            </a:ln>
          </a:insideV>
        </a:tcBdr>
        <a:fill>
          <a:noFill/>
        </a:fill>
      </a:tcStyle>
    </a:wholeTbl>
    <a:firstCol>
      <a:tcTxStyle>
        <a:fontRef idx="minor">
          <a:prstClr val="black"/>
        </a:fontRef>
        <a:schemeClr val="tx1"/>
      </a:tcTxStyle>
      <a:tcStyle>
        <a:tcBdr/>
      </a:tcStyle>
    </a:firstCol>
    <a:firstRow>
      <a:tcTxStyle b="on">
        <a:fontRef idx="minor">
          <a:prstClr val="black"/>
        </a:fontRef>
        <a:schemeClr val="accent1"/>
      </a:tcTxStyle>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52ABCD-D8AF-48C4-8CB8-582C14D94A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442E00B-AAF1-4164-837E-B3F0B33AD7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516A03-DC86-43AF-9E14-F4C96C98D0ED}" type="datetimeFigureOut">
              <a:rPr lang="en-US" smtClean="0"/>
              <a:t>10/5/2023</a:t>
            </a:fld>
            <a:endParaRPr lang="en-US"/>
          </a:p>
        </p:txBody>
      </p:sp>
      <p:sp>
        <p:nvSpPr>
          <p:cNvPr id="4" name="Footer Placeholder 3">
            <a:extLst>
              <a:ext uri="{FF2B5EF4-FFF2-40B4-BE49-F238E27FC236}">
                <a16:creationId xmlns:a16="http://schemas.microsoft.com/office/drawing/2014/main" id="{0CCFB48D-A05E-497E-836A-1C13B96642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6EF4A56-71BC-4539-BE85-FB43719395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558DBF-978E-4E00-977C-99BA74E9899D}" type="slidenum">
              <a:rPr lang="en-US" smtClean="0"/>
              <a:t>‹#›</a:t>
            </a:fld>
            <a:endParaRPr lang="en-US"/>
          </a:p>
        </p:txBody>
      </p:sp>
    </p:spTree>
    <p:extLst>
      <p:ext uri="{BB962C8B-B14F-4D97-AF65-F5344CB8AC3E}">
        <p14:creationId xmlns:p14="http://schemas.microsoft.com/office/powerpoint/2010/main" val="3119361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3FF17-32C0-4014-9CEE-F149846861FB}" type="datetimeFigureOut">
              <a:rPr lang="en-SG" smtClean="0"/>
              <a:t>5/10/2023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CFDFFF-BDBF-4DAE-B2CD-53E5E088599B}" type="slidenum">
              <a:rPr lang="en-SG" smtClean="0"/>
              <a:t>‹#›</a:t>
            </a:fld>
            <a:endParaRPr lang="en-SG"/>
          </a:p>
        </p:txBody>
      </p:sp>
    </p:spTree>
    <p:extLst>
      <p:ext uri="{BB962C8B-B14F-4D97-AF65-F5344CB8AC3E}">
        <p14:creationId xmlns:p14="http://schemas.microsoft.com/office/powerpoint/2010/main" val="4224477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CFDFFF-BDBF-4DAE-B2CD-53E5E088599B}" type="slidenum">
              <a:rPr lang="en-SG" smtClean="0"/>
              <a:t>1</a:t>
            </a:fld>
            <a:endParaRPr lang="en-SG"/>
          </a:p>
        </p:txBody>
      </p:sp>
    </p:spTree>
    <p:extLst>
      <p:ext uri="{BB962C8B-B14F-4D97-AF65-F5344CB8AC3E}">
        <p14:creationId xmlns:p14="http://schemas.microsoft.com/office/powerpoint/2010/main" val="156149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mailto:email@skimgroup.com" TargetMode="External"/><Relationship Id="rId3" Type="http://schemas.openxmlformats.org/officeDocument/2006/relationships/hyperlink" Target="https://www.linkedin.com/company/skim?__hstc=167070049.2779d317215ee98225febbbca3f21529.1491763688814.1491763688814.1491763688814.1&amp;__hssc=167070049.1.1491763688814&amp;__hsfp=40310509" TargetMode="External"/><Relationship Id="rId7" Type="http://schemas.openxmlformats.org/officeDocument/2006/relationships/hyperlink" Target="https://twitter.com/skimgroup?__hstc=167070049.2779d317215ee98225febbbca3f21529.1491763688814.1491763688814.1491763688814.1&amp;__hssc=167070049.1.1491763688814&amp;__hsfp=40310509" TargetMode="External"/><Relationship Id="rId12"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hyperlink" Target="https://www.instagram.com/skimgroup/?__hstc=167070049.2779d317215ee98225febbbca3f21529.1491763688814.1491763688814.1491763688814.1&amp;__hssc=167070049.1.1491763688814&amp;__hsfp=40310509" TargetMode="External"/><Relationship Id="rId5" Type="http://schemas.openxmlformats.org/officeDocument/2006/relationships/hyperlink" Target="https://www.youtube.com/user/SKIMvideos?__hstc=167070049.2779d317215ee98225febbbca3f21529.1491763688814.1491763688814.1491763688814.1&amp;__hsfp=40310509&amp;__hssc=167070049.1.1491763688814" TargetMode="Externa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hyperlink" Target="https://www.facebook.com/SKIMgroup/" TargetMode="Externa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E508154-7AB5-4B06-92EE-D9140AF27C87}"/>
              </a:ext>
            </a:extLst>
          </p:cNvPr>
          <p:cNvSpPr>
            <a:spLocks noGrp="1"/>
          </p:cNvSpPr>
          <p:nvPr>
            <p:ph type="pic" sz="quarter" idx="13" hasCustomPrompt="1"/>
          </p:nvPr>
        </p:nvSpPr>
        <p:spPr>
          <a:xfrm>
            <a:off x="6097588" y="-3600"/>
            <a:ext cx="6094412" cy="6865200"/>
          </a:xfrm>
        </p:spPr>
        <p:txBody>
          <a:bodyPr/>
          <a:lstStyle>
            <a:lvl1pPr marL="0" indent="0">
              <a:buNone/>
              <a:defRPr/>
            </a:lvl1pPr>
          </a:lstStyle>
          <a:p>
            <a:pPr marL="0" marR="0" lvl="0" indent="-288000" algn="l" defTabSz="914400" rtl="0" eaLnBrk="1" fontAlgn="auto" latinLnBrk="0" hangingPunct="1">
              <a:lnSpc>
                <a:spcPct val="150000"/>
              </a:lnSpc>
              <a:spcBef>
                <a:spcPts val="0"/>
              </a:spcBef>
              <a:spcAft>
                <a:spcPts val="0"/>
              </a:spcAft>
              <a:buClrTx/>
              <a:buSzTx/>
              <a:tabLst/>
              <a:defRPr/>
            </a:pPr>
            <a:br>
              <a:rPr lang="en-US" noProof="0"/>
            </a:br>
            <a:br>
              <a:rPr lang="en-US" noProof="0"/>
            </a:br>
            <a:r>
              <a:rPr lang="en-US" noProof="0"/>
              <a:t>To add image:</a:t>
            </a:r>
            <a:br>
              <a:rPr lang="en-US" noProof="0"/>
            </a:br>
            <a:r>
              <a:rPr lang="en-US" noProof="0"/>
              <a:t>1. Click border of this box</a:t>
            </a:r>
            <a:br>
              <a:rPr lang="en-US" noProof="0"/>
            </a:br>
            <a:r>
              <a:rPr lang="en-US" noProof="0"/>
              <a:t>2. Select ‘Add image’ from SKIM buttons</a:t>
            </a:r>
            <a:br>
              <a:rPr lang="en-US" noProof="0"/>
            </a:br>
            <a:r>
              <a:rPr lang="en-US" noProof="0"/>
              <a:t>3. Add overlay and send backward as needed</a:t>
            </a:r>
            <a:br>
              <a:rPr lang="en-US" noProof="0"/>
            </a:br>
            <a:r>
              <a:rPr lang="en-US" noProof="0"/>
              <a:t>4. Add SKIM logo</a:t>
            </a:r>
          </a:p>
        </p:txBody>
      </p:sp>
      <p:pic>
        <p:nvPicPr>
          <p:cNvPr id="8" name="Picture 46" descr="Logo&#10;&#10;Description automatically generated">
            <a:extLst>
              <a:ext uri="{FF2B5EF4-FFF2-40B4-BE49-F238E27FC236}">
                <a16:creationId xmlns:a16="http://schemas.microsoft.com/office/drawing/2014/main" id="{85AF2E5E-2981-40F6-88B7-F5C3F25F48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6775" y="5032103"/>
            <a:ext cx="2268245" cy="1420488"/>
          </a:xfrm>
          <a:prstGeom prst="rect">
            <a:avLst/>
          </a:prstGeom>
        </p:spPr>
      </p:pic>
      <p:sp>
        <p:nvSpPr>
          <p:cNvPr id="13" name="Content Placeholder 12">
            <a:extLst>
              <a:ext uri="{FF2B5EF4-FFF2-40B4-BE49-F238E27FC236}">
                <a16:creationId xmlns:a16="http://schemas.microsoft.com/office/drawing/2014/main" id="{E5C393B1-9579-4D7D-BCE0-2476ED4045C3}"/>
              </a:ext>
            </a:extLst>
          </p:cNvPr>
          <p:cNvSpPr>
            <a:spLocks noGrp="1"/>
          </p:cNvSpPr>
          <p:nvPr>
            <p:ph sz="quarter" idx="14" hasCustomPrompt="1"/>
          </p:nvPr>
        </p:nvSpPr>
        <p:spPr>
          <a:xfrm>
            <a:off x="503238" y="504000"/>
            <a:ext cx="2646000" cy="1198800"/>
          </a:xfrm>
        </p:spPr>
        <p:txBody>
          <a:bodyPr anchor="ctr" anchorCtr="0">
            <a:noAutofit/>
          </a:bodyPr>
          <a:lstStyle>
            <a:lvl1pPr marL="0" indent="0">
              <a:buNone/>
              <a:defRPr/>
            </a:lvl1pPr>
          </a:lstStyle>
          <a:p>
            <a:r>
              <a:rPr lang="en-US" noProof="0"/>
              <a:t>Add client logo</a:t>
            </a:r>
          </a:p>
        </p:txBody>
      </p:sp>
      <p:sp>
        <p:nvSpPr>
          <p:cNvPr id="15" name="Text Placeholder 14">
            <a:extLst>
              <a:ext uri="{FF2B5EF4-FFF2-40B4-BE49-F238E27FC236}">
                <a16:creationId xmlns:a16="http://schemas.microsoft.com/office/drawing/2014/main" id="{6EE45B92-C22D-4547-B538-608201D85745}"/>
              </a:ext>
            </a:extLst>
          </p:cNvPr>
          <p:cNvSpPr>
            <a:spLocks noGrp="1"/>
          </p:cNvSpPr>
          <p:nvPr>
            <p:ph type="body" sz="quarter" idx="15" hasCustomPrompt="1"/>
          </p:nvPr>
        </p:nvSpPr>
        <p:spPr>
          <a:xfrm>
            <a:off x="503238" y="5868000"/>
            <a:ext cx="5075237" cy="259200"/>
          </a:xfrm>
        </p:spPr>
        <p:txBody>
          <a:bodyPr tIns="36000" bIns="36000">
            <a:noAutofit/>
          </a:bodyPr>
          <a:lstStyle>
            <a:lvl1pPr marL="0" indent="0">
              <a:lnSpc>
                <a:spcPct val="100000"/>
              </a:lnSpc>
              <a:buFont typeface="Arial" panose="020B0604020202020204" pitchFamily="34" charset="0"/>
              <a:buNone/>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Prepared for [client name] and team, [client company]</a:t>
            </a:r>
          </a:p>
        </p:txBody>
      </p:sp>
      <p:sp>
        <p:nvSpPr>
          <p:cNvPr id="16" name="Text Placeholder 14">
            <a:extLst>
              <a:ext uri="{FF2B5EF4-FFF2-40B4-BE49-F238E27FC236}">
                <a16:creationId xmlns:a16="http://schemas.microsoft.com/office/drawing/2014/main" id="{60534F2F-F5AE-4905-8960-B0A49D9F9445}"/>
              </a:ext>
            </a:extLst>
          </p:cNvPr>
          <p:cNvSpPr>
            <a:spLocks noGrp="1"/>
          </p:cNvSpPr>
          <p:nvPr>
            <p:ph type="body" sz="quarter" idx="16" hasCustomPrompt="1"/>
          </p:nvPr>
        </p:nvSpPr>
        <p:spPr>
          <a:xfrm>
            <a:off x="509664" y="6159600"/>
            <a:ext cx="5075237" cy="259200"/>
          </a:xfrm>
        </p:spPr>
        <p:txBody>
          <a:bodyPr tIns="36000" bIns="36000">
            <a:noAutofit/>
          </a:bodyPr>
          <a:lstStyle>
            <a:lvl1pPr marL="0" indent="0">
              <a:lnSpc>
                <a:spcPct val="100000"/>
              </a:lnSpc>
              <a:buNone/>
              <a:defRPr sz="12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X Month 2021   |   FXXXX</a:t>
            </a:r>
          </a:p>
        </p:txBody>
      </p:sp>
      <p:sp>
        <p:nvSpPr>
          <p:cNvPr id="3" name="Subtitle 2">
            <a:extLst>
              <a:ext uri="{FF2B5EF4-FFF2-40B4-BE49-F238E27FC236}">
                <a16:creationId xmlns:a16="http://schemas.microsoft.com/office/drawing/2014/main" id="{1B5AC349-CB4F-4675-94EB-FB609CCE2F82}"/>
              </a:ext>
            </a:extLst>
          </p:cNvPr>
          <p:cNvSpPr>
            <a:spLocks noGrp="1"/>
          </p:cNvSpPr>
          <p:nvPr>
            <p:ph type="subTitle" idx="1" hasCustomPrompt="1"/>
          </p:nvPr>
        </p:nvSpPr>
        <p:spPr>
          <a:xfrm>
            <a:off x="504000" y="3229200"/>
            <a:ext cx="5076000" cy="363552"/>
          </a:xfrm>
        </p:spPr>
        <p:txBody>
          <a:bodyPr tIns="36000" bIns="36000">
            <a:spAutoFit/>
          </a:bodyPr>
          <a:lstStyle>
            <a:lvl1pPr marL="0" indent="0" algn="l">
              <a:lnSpc>
                <a:spcPct val="100000"/>
              </a:lnSpc>
              <a:buNone/>
              <a:defRPr sz="1890" b="1">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a:t>
            </a:r>
            <a:r>
              <a:rPr lang="en-US" err="1"/>
              <a:t>subheadline</a:t>
            </a:r>
            <a:endParaRPr lang="en-US"/>
          </a:p>
        </p:txBody>
      </p:sp>
      <p:sp>
        <p:nvSpPr>
          <p:cNvPr id="2" name="Title 1">
            <a:extLst>
              <a:ext uri="{FF2B5EF4-FFF2-40B4-BE49-F238E27FC236}">
                <a16:creationId xmlns:a16="http://schemas.microsoft.com/office/drawing/2014/main" id="{D8E250B2-F80A-4990-9F94-2AB6B07D6852}"/>
              </a:ext>
            </a:extLst>
          </p:cNvPr>
          <p:cNvSpPr>
            <a:spLocks noGrp="1"/>
          </p:cNvSpPr>
          <p:nvPr>
            <p:ph type="ctrTitle" hasCustomPrompt="1"/>
          </p:nvPr>
        </p:nvSpPr>
        <p:spPr>
          <a:xfrm>
            <a:off x="504000" y="2052000"/>
            <a:ext cx="5076000" cy="1022400"/>
          </a:xfrm>
        </p:spPr>
        <p:txBody>
          <a:bodyPr anchor="t" anchorCtr="0">
            <a:noAutofit/>
          </a:bodyPr>
          <a:lstStyle>
            <a:lvl1pPr algn="l">
              <a:defRPr sz="3200"/>
            </a:lvl1pPr>
          </a:lstStyle>
          <a:p>
            <a:r>
              <a:rPr lang="en-US"/>
              <a:t>SKIM Proposal name</a:t>
            </a:r>
          </a:p>
        </p:txBody>
      </p:sp>
    </p:spTree>
    <p:extLst>
      <p:ext uri="{BB962C8B-B14F-4D97-AF65-F5344CB8AC3E}">
        <p14:creationId xmlns:p14="http://schemas.microsoft.com/office/powerpoint/2010/main" val="12666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color block">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5F399021-0E17-40E0-918D-9C79F35A38F9}"/>
              </a:ext>
            </a:extLst>
          </p:cNvPr>
          <p:cNvSpPr/>
          <p:nvPr userDrawn="1"/>
        </p:nvSpPr>
        <p:spPr>
          <a:xfrm>
            <a:off x="-14370" y="3"/>
            <a:ext cx="6094800" cy="6857997"/>
          </a:xfrm>
          <a:prstGeom prst="rect">
            <a:avLst/>
          </a:prstGeom>
          <a:solidFill>
            <a:srgbClr val="E6EFF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31520" tIns="0" rIns="609600" bIns="0" numCol="1" spcCol="0" rtlCol="0" fromWordArt="0" anchor="ctr" anchorCtr="0" forceAA="0" compatLnSpc="1">
            <a:prstTxWarp prst="textNoShape">
              <a:avLst/>
            </a:prstTxWarp>
            <a:noAutofit/>
          </a:bodyPr>
          <a:lstStyle/>
          <a:p>
            <a:pPr marL="0" marR="0" lvl="0" indent="0" algn="r" defTabSz="914377"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srgbClr val="1C6D7D"/>
              </a:solidFill>
              <a:effectLst/>
              <a:uLnTx/>
              <a:uFillTx/>
              <a:latin typeface="Arial"/>
              <a:ea typeface="+mn-ea"/>
              <a:cs typeface="MV Boli" panose="02000500030200090000" pitchFamily="2" charset="0"/>
            </a:endParaRPr>
          </a:p>
        </p:txBody>
      </p:sp>
      <p:sp>
        <p:nvSpPr>
          <p:cNvPr id="2" name="Title 1">
            <a:extLst>
              <a:ext uri="{FF2B5EF4-FFF2-40B4-BE49-F238E27FC236}">
                <a16:creationId xmlns:a16="http://schemas.microsoft.com/office/drawing/2014/main" id="{E6E0FA48-03C5-4B7A-972D-4A2221603CD0}"/>
              </a:ext>
            </a:extLst>
          </p:cNvPr>
          <p:cNvSpPr>
            <a:spLocks noGrp="1"/>
          </p:cNvSpPr>
          <p:nvPr>
            <p:ph type="title" hasCustomPrompt="1"/>
          </p:nvPr>
        </p:nvSpPr>
        <p:spPr>
          <a:xfrm>
            <a:off x="503999" y="403200"/>
            <a:ext cx="5079600" cy="984885"/>
          </a:xfrm>
        </p:spPr>
        <p:txBody>
          <a:bodyPr wrap="square">
            <a:noAutofit/>
          </a:bodyPr>
          <a:lstStyle>
            <a:lvl1pPr>
              <a:defRPr>
                <a:solidFill>
                  <a:schemeClr val="accent1"/>
                </a:solidFill>
              </a:defRPr>
            </a:lvl1pPr>
          </a:lstStyle>
          <a:p>
            <a:r>
              <a:rPr lang="en-US"/>
              <a:t>Click to add headline</a:t>
            </a:r>
          </a:p>
        </p:txBody>
      </p:sp>
      <p:sp>
        <p:nvSpPr>
          <p:cNvPr id="5" name="Tijdelijke aanduiding voor dianummer 3">
            <a:extLst>
              <a:ext uri="{FF2B5EF4-FFF2-40B4-BE49-F238E27FC236}">
                <a16:creationId xmlns:a16="http://schemas.microsoft.com/office/drawing/2014/main" id="{3721FA04-1914-4281-9BA0-CE7D84E348B2}"/>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
        <p:nvSpPr>
          <p:cNvPr id="6" name="Content Placeholder 5">
            <a:extLst>
              <a:ext uri="{FF2B5EF4-FFF2-40B4-BE49-F238E27FC236}">
                <a16:creationId xmlns:a16="http://schemas.microsoft.com/office/drawing/2014/main" id="{1C7B527B-6819-4C0D-B2CC-BC3261C935BC}"/>
              </a:ext>
            </a:extLst>
          </p:cNvPr>
          <p:cNvSpPr>
            <a:spLocks noGrp="1"/>
          </p:cNvSpPr>
          <p:nvPr>
            <p:ph sz="quarter" idx="10"/>
          </p:nvPr>
        </p:nvSpPr>
        <p:spPr>
          <a:xfrm>
            <a:off x="503999" y="1697688"/>
            <a:ext cx="5080000" cy="4410075"/>
          </a:xfrm>
        </p:spPr>
        <p:txBody>
          <a:bodyPr/>
          <a:lstStyle>
            <a:lvl1pPr marL="0" indent="0">
              <a:lnSpc>
                <a:spcPct val="150000"/>
              </a:lnSpc>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432274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 subheadin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07AC6E6-059C-4C33-9AC7-00ACD93D8788}"/>
              </a:ext>
            </a:extLst>
          </p:cNvPr>
          <p:cNvSpPr>
            <a:spLocks noGrp="1"/>
          </p:cNvSpPr>
          <p:nvPr>
            <p:ph type="body" sz="quarter" idx="3" hasCustomPrompt="1"/>
          </p:nvPr>
        </p:nvSpPr>
        <p:spPr>
          <a:xfrm>
            <a:off x="6552000" y="1679340"/>
            <a:ext cx="5040000" cy="311047"/>
          </a:xfrm>
        </p:spPr>
        <p:txBody>
          <a:bodyPr anchor="t" anchorCtr="0">
            <a:spAutoFit/>
          </a:bodyPr>
          <a:lstStyle>
            <a:lvl1pPr marL="0" indent="0">
              <a:lnSpc>
                <a:spcPct val="120000"/>
              </a:lnSpc>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subheading</a:t>
            </a:r>
          </a:p>
        </p:txBody>
      </p:sp>
      <p:sp>
        <p:nvSpPr>
          <p:cNvPr id="4" name="Content Placeholder 3">
            <a:extLst>
              <a:ext uri="{FF2B5EF4-FFF2-40B4-BE49-F238E27FC236}">
                <a16:creationId xmlns:a16="http://schemas.microsoft.com/office/drawing/2014/main" id="{C85C1D93-6B17-48E5-BA8D-2F8EAED97F60}"/>
              </a:ext>
            </a:extLst>
          </p:cNvPr>
          <p:cNvSpPr>
            <a:spLocks noGrp="1"/>
          </p:cNvSpPr>
          <p:nvPr>
            <p:ph sz="half" idx="2" hasCustomPrompt="1"/>
          </p:nvPr>
        </p:nvSpPr>
        <p:spPr>
          <a:xfrm>
            <a:off x="504000" y="2132940"/>
            <a:ext cx="5040000" cy="4245532"/>
          </a:xfrm>
        </p:spPr>
        <p:txBody>
          <a:bodyPr>
            <a:noAutofit/>
          </a:bodyPr>
          <a:lstStyle>
            <a:lvl1pPr>
              <a:lnSpc>
                <a:spcPct val="120000"/>
              </a:lnSpc>
              <a:buClr>
                <a:schemeClr val="bg2"/>
              </a:buClr>
              <a:buFont typeface="Courier New" panose="02070309020205020404" pitchFamily="49" charset="0"/>
              <a:buChar char="o"/>
              <a:defRPr/>
            </a:lvl1pPr>
            <a:lvl2pPr marL="648000" indent="-288000">
              <a:lnSpc>
                <a:spcPct val="120000"/>
              </a:lnSpc>
              <a:buClr>
                <a:schemeClr val="accent1"/>
              </a:buClr>
              <a:buFont typeface="Wingdings" panose="05000000000000000000" pitchFamily="2" charset="2"/>
              <a:buChar char="§"/>
              <a:defRPr/>
            </a:lvl2pPr>
            <a:lvl3pPr marL="864000" indent="-288000">
              <a:lnSpc>
                <a:spcPct val="120000"/>
              </a:lnSpc>
              <a:buClr>
                <a:schemeClr val="accent1"/>
              </a:buClr>
              <a:buFont typeface="Wingdings" panose="05000000000000000000" pitchFamily="2" charset="2"/>
              <a:buChar char="§"/>
              <a:defRPr/>
            </a:lvl3pPr>
            <a:lvl4pPr marL="1152000" indent="-288000">
              <a:lnSpc>
                <a:spcPct val="120000"/>
              </a:lnSpc>
              <a:buClr>
                <a:schemeClr val="accent1"/>
              </a:buClr>
              <a:buFont typeface="Wingdings" panose="05000000000000000000" pitchFamily="2" charset="2"/>
              <a:buChar char="§"/>
              <a:defRPr/>
            </a:lvl4pPr>
            <a:lvl5pPr marL="1152000" indent="-288000">
              <a:lnSpc>
                <a:spcPct val="120000"/>
              </a:lnSpc>
              <a:buClr>
                <a:schemeClr val="bg2"/>
              </a:buClr>
              <a:buFont typeface="Wingdings" panose="05000000000000000000" pitchFamily="2" charset="2"/>
              <a:buChar char="§"/>
              <a:defRPr/>
            </a:lvl5pPr>
            <a:lvl6pPr marL="1152000">
              <a:buClr>
                <a:schemeClr val="bg2"/>
              </a:buClr>
              <a:defRPr/>
            </a:lvl6pPr>
            <a:lvl7pPr marL="1152000">
              <a:buClr>
                <a:schemeClr val="bg2"/>
              </a:buClr>
              <a:defRPr/>
            </a:lvl7pPr>
            <a:lvl8pPr marL="1152000">
              <a:buClr>
                <a:schemeClr val="bg2"/>
              </a:buClr>
              <a:defRPr/>
            </a:lvl8pPr>
            <a:lvl9pPr marL="1152000">
              <a:buClr>
                <a:schemeClr val="bg2"/>
              </a:buClr>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C7309557-2B8E-490F-8547-975C069159A6}"/>
              </a:ext>
            </a:extLst>
          </p:cNvPr>
          <p:cNvSpPr>
            <a:spLocks noGrp="1"/>
          </p:cNvSpPr>
          <p:nvPr>
            <p:ph type="body" idx="1" hasCustomPrompt="1"/>
          </p:nvPr>
        </p:nvSpPr>
        <p:spPr>
          <a:xfrm>
            <a:off x="504000" y="1679340"/>
            <a:ext cx="5040000" cy="299313"/>
          </a:xfrm>
        </p:spPr>
        <p:txBody>
          <a:bodyPr anchor="t" anchorCtr="0">
            <a:spAutoFit/>
          </a:bodyPr>
          <a:lstStyle>
            <a:lvl1pPr marL="0" indent="0">
              <a:lnSpc>
                <a:spcPct val="120000"/>
              </a:lnSpc>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subheading</a:t>
            </a:r>
          </a:p>
        </p:txBody>
      </p:sp>
      <p:sp>
        <p:nvSpPr>
          <p:cNvPr id="2" name="Title 1">
            <a:extLst>
              <a:ext uri="{FF2B5EF4-FFF2-40B4-BE49-F238E27FC236}">
                <a16:creationId xmlns:a16="http://schemas.microsoft.com/office/drawing/2014/main" id="{66EC978F-9F5A-4C6F-BF4A-C3DA5CCEA79C}"/>
              </a:ext>
            </a:extLst>
          </p:cNvPr>
          <p:cNvSpPr>
            <a:spLocks noGrp="1"/>
          </p:cNvSpPr>
          <p:nvPr>
            <p:ph type="title" hasCustomPrompt="1"/>
          </p:nvPr>
        </p:nvSpPr>
        <p:spPr>
          <a:xfrm>
            <a:off x="504000" y="403200"/>
            <a:ext cx="11084400" cy="972000"/>
          </a:xfrm>
        </p:spPr>
        <p:txBody>
          <a:bodyPr>
            <a:noAutofit/>
          </a:bodyPr>
          <a:lstStyle>
            <a:lvl1pPr>
              <a:defRPr/>
            </a:lvl1pPr>
          </a:lstStyle>
          <a:p>
            <a:r>
              <a:rPr lang="en-US"/>
              <a:t>Click to add headline</a:t>
            </a:r>
          </a:p>
        </p:txBody>
      </p:sp>
      <p:sp>
        <p:nvSpPr>
          <p:cNvPr id="7" name="Tijdelijke aanduiding voor dianummer 3">
            <a:extLst>
              <a:ext uri="{FF2B5EF4-FFF2-40B4-BE49-F238E27FC236}">
                <a16:creationId xmlns:a16="http://schemas.microsoft.com/office/drawing/2014/main" id="{10D594BB-4C81-4E39-A74D-CE86E5EF3948}"/>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
        <p:nvSpPr>
          <p:cNvPr id="8" name="Content Placeholder 3">
            <a:extLst>
              <a:ext uri="{FF2B5EF4-FFF2-40B4-BE49-F238E27FC236}">
                <a16:creationId xmlns:a16="http://schemas.microsoft.com/office/drawing/2014/main" id="{5BD9F434-1C68-49DE-94F0-EE632314EC89}"/>
              </a:ext>
            </a:extLst>
          </p:cNvPr>
          <p:cNvSpPr>
            <a:spLocks noGrp="1"/>
          </p:cNvSpPr>
          <p:nvPr>
            <p:ph sz="half" idx="10" hasCustomPrompt="1"/>
          </p:nvPr>
        </p:nvSpPr>
        <p:spPr>
          <a:xfrm>
            <a:off x="6552000" y="2132940"/>
            <a:ext cx="5040000" cy="4245532"/>
          </a:xfrm>
        </p:spPr>
        <p:txBody>
          <a:bodyPr>
            <a:noAutofit/>
          </a:bodyPr>
          <a:lstStyle>
            <a:lvl1pPr>
              <a:lnSpc>
                <a:spcPct val="120000"/>
              </a:lnSpc>
              <a:buClr>
                <a:schemeClr val="bg2"/>
              </a:buClr>
              <a:buFont typeface="Courier New" panose="02070309020205020404" pitchFamily="49" charset="0"/>
              <a:buChar char="o"/>
              <a:defRPr/>
            </a:lvl1pPr>
            <a:lvl2pPr marL="648000" indent="-288000">
              <a:lnSpc>
                <a:spcPct val="120000"/>
              </a:lnSpc>
              <a:buClr>
                <a:schemeClr val="accent1"/>
              </a:buClr>
              <a:buFont typeface="Wingdings" panose="05000000000000000000" pitchFamily="2" charset="2"/>
              <a:buChar char="§"/>
              <a:defRPr/>
            </a:lvl2pPr>
            <a:lvl3pPr marL="864000" indent="-288000">
              <a:lnSpc>
                <a:spcPct val="120000"/>
              </a:lnSpc>
              <a:buClr>
                <a:schemeClr val="accent1"/>
              </a:buClr>
              <a:buFont typeface="Wingdings" panose="05000000000000000000" pitchFamily="2" charset="2"/>
              <a:buChar char="§"/>
              <a:defRPr/>
            </a:lvl3pPr>
            <a:lvl4pPr marL="1152000" indent="-288000">
              <a:lnSpc>
                <a:spcPct val="120000"/>
              </a:lnSpc>
              <a:buClr>
                <a:schemeClr val="accent1"/>
              </a:buClr>
              <a:buFont typeface="Wingdings" panose="05000000000000000000" pitchFamily="2" charset="2"/>
              <a:buChar char="§"/>
              <a:defRPr/>
            </a:lvl4pPr>
            <a:lvl5pPr marL="1152000" indent="-288000">
              <a:lnSpc>
                <a:spcPct val="120000"/>
              </a:lnSpc>
              <a:buClr>
                <a:schemeClr val="bg2"/>
              </a:buClr>
              <a:buFont typeface="Wingdings" panose="05000000000000000000" pitchFamily="2" charset="2"/>
              <a:buChar char="§"/>
              <a:defRPr/>
            </a:lvl5pPr>
            <a:lvl6pPr marL="1152000">
              <a:buClr>
                <a:schemeClr val="bg2"/>
              </a:buClr>
              <a:defRPr/>
            </a:lvl6pPr>
            <a:lvl7pPr marL="1152000">
              <a:buClr>
                <a:schemeClr val="bg2"/>
              </a:buClr>
              <a:defRPr/>
            </a:lvl7pPr>
            <a:lvl8pPr marL="1152000">
              <a:buClr>
                <a:schemeClr val="bg2"/>
              </a:buClr>
              <a:defRPr/>
            </a:lvl8pPr>
            <a:lvl9pPr marL="1152000">
              <a:buClr>
                <a:schemeClr val="bg2"/>
              </a:buClr>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1455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color block">
    <p:spTree>
      <p:nvGrpSpPr>
        <p:cNvPr id="1" name=""/>
        <p:cNvGrpSpPr/>
        <p:nvPr/>
      </p:nvGrpSpPr>
      <p:grpSpPr>
        <a:xfrm>
          <a:off x="0" y="0"/>
          <a:ext cx="0" cy="0"/>
          <a:chOff x="0" y="0"/>
          <a:chExt cx="0" cy="0"/>
        </a:xfrm>
      </p:grpSpPr>
      <p:sp>
        <p:nvSpPr>
          <p:cNvPr id="12" name="Vijfhoek 1">
            <a:extLst>
              <a:ext uri="{FF2B5EF4-FFF2-40B4-BE49-F238E27FC236}">
                <a16:creationId xmlns:a16="http://schemas.microsoft.com/office/drawing/2014/main" id="{B2AB64A3-36A7-4793-ACCF-A20C5C15FD8D}"/>
              </a:ext>
            </a:extLst>
          </p:cNvPr>
          <p:cNvSpPr/>
          <p:nvPr userDrawn="1"/>
        </p:nvSpPr>
        <p:spPr>
          <a:xfrm>
            <a:off x="6093600" y="0"/>
            <a:ext cx="6098400" cy="6858000"/>
          </a:xfrm>
          <a:prstGeom prst="homePlate">
            <a:avLst>
              <a:gd name="adj" fmla="val 0"/>
            </a:avLst>
          </a:prstGeom>
          <a:solidFill>
            <a:srgbClr val="E6EFF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accent2">
                  <a:lumMod val="20000"/>
                  <a:lumOff val="80000"/>
                </a:schemeClr>
              </a:solidFill>
              <a:latin typeface="Segoe Print" panose="02000600000000000000" pitchFamily="2" charset="0"/>
              <a:cs typeface="MV Boli" panose="02000500030200090000" pitchFamily="2" charset="0"/>
            </a:endParaRPr>
          </a:p>
        </p:txBody>
      </p:sp>
      <p:sp>
        <p:nvSpPr>
          <p:cNvPr id="2" name="Title 1">
            <a:extLst>
              <a:ext uri="{FF2B5EF4-FFF2-40B4-BE49-F238E27FC236}">
                <a16:creationId xmlns:a16="http://schemas.microsoft.com/office/drawing/2014/main" id="{66EC978F-9F5A-4C6F-BF4A-C3DA5CCEA79C}"/>
              </a:ext>
            </a:extLst>
          </p:cNvPr>
          <p:cNvSpPr>
            <a:spLocks noGrp="1"/>
          </p:cNvSpPr>
          <p:nvPr>
            <p:ph type="title" hasCustomPrompt="1"/>
          </p:nvPr>
        </p:nvSpPr>
        <p:spPr>
          <a:xfrm>
            <a:off x="504000" y="403200"/>
            <a:ext cx="5040000" cy="972000"/>
          </a:xfrm>
        </p:spPr>
        <p:txBody>
          <a:bodyPr>
            <a:noAutofit/>
          </a:bodyPr>
          <a:lstStyle>
            <a:lvl1pPr>
              <a:defRPr/>
            </a:lvl1pPr>
          </a:lstStyle>
          <a:p>
            <a:r>
              <a:rPr lang="en-US"/>
              <a:t>Click to add headline</a:t>
            </a:r>
          </a:p>
        </p:txBody>
      </p:sp>
      <p:pic>
        <p:nvPicPr>
          <p:cNvPr id="6" name="doLogoGreen">
            <a:extLst>
              <a:ext uri="{FF2B5EF4-FFF2-40B4-BE49-F238E27FC236}">
                <a16:creationId xmlns:a16="http://schemas.microsoft.com/office/drawing/2014/main" id="{E0B7477A-D3BC-4625-B9C1-1FA1BA65D7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59600" y="6364800"/>
            <a:ext cx="386197" cy="266266"/>
          </a:xfrm>
          <a:prstGeom prst="rect">
            <a:avLst/>
          </a:prstGeom>
        </p:spPr>
      </p:pic>
      <p:sp>
        <p:nvSpPr>
          <p:cNvPr id="7" name="Tijdelijke aanduiding voor dianummer 3">
            <a:extLst>
              <a:ext uri="{FF2B5EF4-FFF2-40B4-BE49-F238E27FC236}">
                <a16:creationId xmlns:a16="http://schemas.microsoft.com/office/drawing/2014/main" id="{0308E738-745F-4ACF-A616-4EE85F4DFAEC}"/>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
        <p:nvSpPr>
          <p:cNvPr id="8" name="Text Placeholder 2">
            <a:extLst>
              <a:ext uri="{FF2B5EF4-FFF2-40B4-BE49-F238E27FC236}">
                <a16:creationId xmlns:a16="http://schemas.microsoft.com/office/drawing/2014/main" id="{FA7A1598-11C6-4FB5-8977-B1E1D62EC6BC}"/>
              </a:ext>
            </a:extLst>
          </p:cNvPr>
          <p:cNvSpPr>
            <a:spLocks noGrp="1"/>
          </p:cNvSpPr>
          <p:nvPr>
            <p:ph type="body" idx="1" hasCustomPrompt="1"/>
          </p:nvPr>
        </p:nvSpPr>
        <p:spPr>
          <a:xfrm>
            <a:off x="504000" y="1686714"/>
            <a:ext cx="5040000" cy="299313"/>
          </a:xfrm>
        </p:spPr>
        <p:txBody>
          <a:bodyPr anchor="t" anchorCtr="0">
            <a:spAutoFit/>
          </a:bodyPr>
          <a:lstStyle>
            <a:lvl1pPr marL="0" indent="0">
              <a:lnSpc>
                <a:spcPct val="120000"/>
              </a:lnSpc>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subheading</a:t>
            </a:r>
          </a:p>
        </p:txBody>
      </p:sp>
      <p:sp>
        <p:nvSpPr>
          <p:cNvPr id="11" name="Text Placeholder 2">
            <a:extLst>
              <a:ext uri="{FF2B5EF4-FFF2-40B4-BE49-F238E27FC236}">
                <a16:creationId xmlns:a16="http://schemas.microsoft.com/office/drawing/2014/main" id="{2E2410EF-7314-4E58-A754-0A036B62400B}"/>
              </a:ext>
            </a:extLst>
          </p:cNvPr>
          <p:cNvSpPr>
            <a:spLocks noGrp="1"/>
          </p:cNvSpPr>
          <p:nvPr>
            <p:ph type="body" idx="16" hasCustomPrompt="1"/>
          </p:nvPr>
        </p:nvSpPr>
        <p:spPr>
          <a:xfrm>
            <a:off x="6540000" y="1685421"/>
            <a:ext cx="5040000" cy="299313"/>
          </a:xfrm>
        </p:spPr>
        <p:txBody>
          <a:bodyPr anchor="t" anchorCtr="0">
            <a:spAutoFit/>
          </a:bodyPr>
          <a:lstStyle>
            <a:lvl1pPr marL="0" indent="0">
              <a:lnSpc>
                <a:spcPct val="120000"/>
              </a:lnSpc>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subheading</a:t>
            </a:r>
          </a:p>
        </p:txBody>
      </p:sp>
      <p:sp>
        <p:nvSpPr>
          <p:cNvPr id="4" name="Tijdelijke aanduiding voor inhoud 3">
            <a:extLst>
              <a:ext uri="{FF2B5EF4-FFF2-40B4-BE49-F238E27FC236}">
                <a16:creationId xmlns:a16="http://schemas.microsoft.com/office/drawing/2014/main" id="{31C6F622-E039-4FB9-9BBB-CF53CCAFE933}"/>
              </a:ext>
            </a:extLst>
          </p:cNvPr>
          <p:cNvSpPr>
            <a:spLocks noGrp="1"/>
          </p:cNvSpPr>
          <p:nvPr>
            <p:ph sz="quarter" idx="17" hasCustomPrompt="1"/>
          </p:nvPr>
        </p:nvSpPr>
        <p:spPr>
          <a:xfrm>
            <a:off x="503239" y="2424022"/>
            <a:ext cx="5040000" cy="3938400"/>
          </a:xfrm>
        </p:spPr>
        <p:txBody>
          <a:bodyPr/>
          <a:lstStyle>
            <a:lvl1pPr>
              <a:lnSpc>
                <a:spcPct val="150000"/>
              </a:lnSpc>
              <a:spcAft>
                <a:spcPts val="1000"/>
              </a:spcAft>
              <a:defRPr/>
            </a:lvl1pPr>
            <a:lvl2pPr>
              <a:lnSpc>
                <a:spcPct val="150000"/>
              </a:lnSpc>
              <a:spcAft>
                <a:spcPts val="1000"/>
              </a:spcAft>
              <a:buClr>
                <a:schemeClr val="accent1"/>
              </a:buClr>
              <a:defRPr/>
            </a:lvl2pPr>
            <a:lvl3pPr>
              <a:lnSpc>
                <a:spcPct val="150000"/>
              </a:lnSpc>
              <a:spcAft>
                <a:spcPts val="1000"/>
              </a:spcAft>
              <a:buClr>
                <a:schemeClr val="bg2"/>
              </a:buClr>
              <a:defRPr/>
            </a:lvl3pPr>
            <a:lvl4pPr>
              <a:lnSpc>
                <a:spcPct val="150000"/>
              </a:lnSpc>
              <a:spcAft>
                <a:spcPts val="1000"/>
              </a:spcAft>
              <a:buClr>
                <a:schemeClr val="bg2"/>
              </a:buClr>
              <a:defRPr/>
            </a:lvl4pPr>
            <a:lvl5pPr>
              <a:lnSpc>
                <a:spcPct val="150000"/>
              </a:lnSpc>
              <a:spcAft>
                <a:spcPts val="1000"/>
              </a:spcAft>
              <a:buClr>
                <a:schemeClr val="bg2"/>
              </a:buClr>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ijdelijke aanduiding voor inhoud 3">
            <a:extLst>
              <a:ext uri="{FF2B5EF4-FFF2-40B4-BE49-F238E27FC236}">
                <a16:creationId xmlns:a16="http://schemas.microsoft.com/office/drawing/2014/main" id="{B53EB2C8-5967-4EBE-BDB5-EF810CDA23A5}"/>
              </a:ext>
            </a:extLst>
          </p:cNvPr>
          <p:cNvSpPr>
            <a:spLocks noGrp="1"/>
          </p:cNvSpPr>
          <p:nvPr>
            <p:ph sz="quarter" idx="18" hasCustomPrompt="1"/>
          </p:nvPr>
        </p:nvSpPr>
        <p:spPr>
          <a:xfrm>
            <a:off x="6540000" y="2422800"/>
            <a:ext cx="5040000" cy="3938400"/>
          </a:xfrm>
        </p:spPr>
        <p:txBody>
          <a:bodyPr/>
          <a:lstStyle>
            <a:lvl1pPr>
              <a:lnSpc>
                <a:spcPct val="150000"/>
              </a:lnSpc>
              <a:spcAft>
                <a:spcPts val="1000"/>
              </a:spcAft>
              <a:defRPr>
                <a:solidFill>
                  <a:schemeClr val="bg2"/>
                </a:solidFill>
              </a:defRPr>
            </a:lvl1pPr>
            <a:lvl2pPr>
              <a:lnSpc>
                <a:spcPct val="150000"/>
              </a:lnSpc>
              <a:spcAft>
                <a:spcPts val="1000"/>
              </a:spcAft>
              <a:buClr>
                <a:schemeClr val="tx1"/>
              </a:buClr>
              <a:defRPr>
                <a:solidFill>
                  <a:schemeClr val="bg2"/>
                </a:solidFill>
              </a:defRPr>
            </a:lvl2pPr>
            <a:lvl3pPr>
              <a:lnSpc>
                <a:spcPct val="150000"/>
              </a:lnSpc>
              <a:spcAft>
                <a:spcPts val="1000"/>
              </a:spcAft>
              <a:defRPr>
                <a:solidFill>
                  <a:schemeClr val="bg2"/>
                </a:solidFill>
              </a:defRPr>
            </a:lvl3pPr>
            <a:lvl4pPr>
              <a:lnSpc>
                <a:spcPct val="150000"/>
              </a:lnSpc>
              <a:spcAft>
                <a:spcPts val="1000"/>
              </a:spcAft>
              <a:defRPr>
                <a:solidFill>
                  <a:schemeClr val="bg2"/>
                </a:solidFill>
              </a:defRPr>
            </a:lvl4pPr>
            <a:lvl5pPr>
              <a:lnSpc>
                <a:spcPct val="150000"/>
              </a:lnSpc>
              <a:spcAft>
                <a:spcPts val="1000"/>
              </a:spcAft>
              <a:defRPr>
                <a:solidFill>
                  <a:schemeClr val="bg2"/>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73764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B32715-E288-422A-957E-2F662CF2AB66}"/>
              </a:ext>
            </a:extLst>
          </p:cNvPr>
          <p:cNvSpPr/>
          <p:nvPr userDrawn="1"/>
        </p:nvSpPr>
        <p:spPr>
          <a:xfrm>
            <a:off x="0" y="3760478"/>
            <a:ext cx="12192000" cy="757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t" anchorCtr="0">
            <a:noAutofit/>
          </a:bodyPr>
          <a:lstStyle/>
          <a:p>
            <a:pPr algn="l">
              <a:lnSpc>
                <a:spcPct val="110000"/>
              </a:lnSpc>
            </a:pPr>
            <a:endParaRPr lang="en-SG" sz="1400">
              <a:solidFill>
                <a:schemeClr val="tx1"/>
              </a:solidFill>
            </a:endParaRPr>
          </a:p>
        </p:txBody>
      </p:sp>
      <p:sp>
        <p:nvSpPr>
          <p:cNvPr id="2" name="Title 1">
            <a:extLst>
              <a:ext uri="{FF2B5EF4-FFF2-40B4-BE49-F238E27FC236}">
                <a16:creationId xmlns:a16="http://schemas.microsoft.com/office/drawing/2014/main" id="{E6E0FA48-03C5-4B7A-972D-4A2221603CD0}"/>
              </a:ext>
            </a:extLst>
          </p:cNvPr>
          <p:cNvSpPr>
            <a:spLocks noGrp="1"/>
          </p:cNvSpPr>
          <p:nvPr>
            <p:ph type="title" hasCustomPrompt="1"/>
          </p:nvPr>
        </p:nvSpPr>
        <p:spPr>
          <a:xfrm>
            <a:off x="504000" y="403200"/>
            <a:ext cx="11082519" cy="972000"/>
          </a:xfrm>
        </p:spPr>
        <p:txBody>
          <a:bodyPr>
            <a:noAutofit/>
          </a:bodyPr>
          <a:lstStyle>
            <a:lvl1pPr>
              <a:defRPr/>
            </a:lvl1pPr>
          </a:lstStyle>
          <a:p>
            <a:r>
              <a:rPr lang="en-US"/>
              <a:t>Your SKIM team…</a:t>
            </a:r>
          </a:p>
        </p:txBody>
      </p:sp>
      <p:sp>
        <p:nvSpPr>
          <p:cNvPr id="4" name="Tijdelijke aanduiding voor dianummer 3">
            <a:extLst>
              <a:ext uri="{FF2B5EF4-FFF2-40B4-BE49-F238E27FC236}">
                <a16:creationId xmlns:a16="http://schemas.microsoft.com/office/drawing/2014/main" id="{72291602-76B8-4CEF-89D4-0ED9CBC9CAA0}"/>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
        <p:nvSpPr>
          <p:cNvPr id="19" name="Picture Placeholder 20">
            <a:extLst>
              <a:ext uri="{FF2B5EF4-FFF2-40B4-BE49-F238E27FC236}">
                <a16:creationId xmlns:a16="http://schemas.microsoft.com/office/drawing/2014/main" id="{3C14BBE5-4F46-4FA4-B512-DE212DD8192E}"/>
              </a:ext>
            </a:extLst>
          </p:cNvPr>
          <p:cNvSpPr>
            <a:spLocks noGrp="1"/>
          </p:cNvSpPr>
          <p:nvPr>
            <p:ph type="pic" sz="quarter" idx="22" hasCustomPrompt="1"/>
          </p:nvPr>
        </p:nvSpPr>
        <p:spPr>
          <a:xfrm>
            <a:off x="994516" y="3345491"/>
            <a:ext cx="1548000" cy="1548000"/>
          </a:xfrm>
          <a:prstGeom prst="ellipse">
            <a:avLst/>
          </a:prstGeom>
          <a:solidFill>
            <a:srgbClr val="E6EFF1"/>
          </a:solidFill>
          <a:ln w="38100">
            <a:solidFill>
              <a:schemeClr val="accent2"/>
            </a:solidFill>
          </a:ln>
        </p:spPr>
        <p:txBody>
          <a:bodyPr/>
          <a:lstStyle>
            <a:lvl1pPr marL="0" indent="0" algn="ctr">
              <a:buNone/>
              <a:defRPr sz="800"/>
            </a:lvl1pPr>
          </a:lstStyle>
          <a:p>
            <a:pPr marL="0" marR="0" lvl="0" indent="-288000" algn="l" defTabSz="914400" rtl="0" eaLnBrk="1" fontAlgn="auto" latinLnBrk="0" hangingPunct="1">
              <a:lnSpc>
                <a:spcPct val="150000"/>
              </a:lnSpc>
              <a:spcBef>
                <a:spcPts val="0"/>
              </a:spcBef>
              <a:spcAft>
                <a:spcPts val="0"/>
              </a:spcAft>
              <a:buClrTx/>
              <a:buSzTx/>
              <a:tabLst/>
              <a:defRPr/>
            </a:pPr>
            <a:r>
              <a:rPr lang="en-US"/>
              <a:t>To add photo:</a:t>
            </a:r>
            <a:br>
              <a:rPr lang="en-US"/>
            </a:br>
            <a:r>
              <a:rPr lang="en-US"/>
              <a:t>1. Click border of this box</a:t>
            </a:r>
            <a:br>
              <a:rPr lang="en-US"/>
            </a:br>
            <a:r>
              <a:rPr lang="en-US"/>
              <a:t>2. Select ‘Add image’ from SKIM buttons</a:t>
            </a:r>
          </a:p>
        </p:txBody>
      </p:sp>
      <p:sp>
        <p:nvSpPr>
          <p:cNvPr id="21" name="Picture Placeholder 20">
            <a:extLst>
              <a:ext uri="{FF2B5EF4-FFF2-40B4-BE49-F238E27FC236}">
                <a16:creationId xmlns:a16="http://schemas.microsoft.com/office/drawing/2014/main" id="{FA5800CE-8B35-4A91-A5E0-E2D505EB7913}"/>
              </a:ext>
            </a:extLst>
          </p:cNvPr>
          <p:cNvSpPr>
            <a:spLocks noGrp="1"/>
          </p:cNvSpPr>
          <p:nvPr>
            <p:ph type="pic" sz="quarter" idx="27" hasCustomPrompt="1"/>
          </p:nvPr>
        </p:nvSpPr>
        <p:spPr>
          <a:xfrm>
            <a:off x="3108155" y="3365020"/>
            <a:ext cx="1548000" cy="1548000"/>
          </a:xfrm>
          <a:prstGeom prst="ellipse">
            <a:avLst/>
          </a:prstGeom>
          <a:solidFill>
            <a:srgbClr val="E6EFF1"/>
          </a:solidFill>
          <a:ln w="38100">
            <a:solidFill>
              <a:schemeClr val="accent2"/>
            </a:solidFill>
          </a:ln>
        </p:spPr>
        <p:txBody>
          <a:bodyPr/>
          <a:lstStyle>
            <a:lvl1pPr marL="0" indent="0" algn="ctr">
              <a:buNone/>
              <a:defRPr sz="800"/>
            </a:lvl1pPr>
          </a:lstStyle>
          <a:p>
            <a:pPr marL="0" marR="0" lvl="0" indent="-288000" algn="l" defTabSz="914400" rtl="0" eaLnBrk="1" fontAlgn="auto" latinLnBrk="0" hangingPunct="1">
              <a:lnSpc>
                <a:spcPct val="150000"/>
              </a:lnSpc>
              <a:spcBef>
                <a:spcPts val="0"/>
              </a:spcBef>
              <a:spcAft>
                <a:spcPts val="0"/>
              </a:spcAft>
              <a:buClrTx/>
              <a:buSzTx/>
              <a:tabLst/>
              <a:defRPr/>
            </a:pPr>
            <a:r>
              <a:rPr lang="en-US"/>
              <a:t>To add photo:</a:t>
            </a:r>
            <a:br>
              <a:rPr lang="en-US"/>
            </a:br>
            <a:r>
              <a:rPr lang="en-US"/>
              <a:t>1. Click border of this box</a:t>
            </a:r>
            <a:br>
              <a:rPr lang="en-US"/>
            </a:br>
            <a:r>
              <a:rPr lang="en-US"/>
              <a:t>2. Select ‘Add image’ from SKIM buttons</a:t>
            </a:r>
          </a:p>
        </p:txBody>
      </p:sp>
      <p:sp>
        <p:nvSpPr>
          <p:cNvPr id="22" name="Picture Placeholder 20">
            <a:extLst>
              <a:ext uri="{FF2B5EF4-FFF2-40B4-BE49-F238E27FC236}">
                <a16:creationId xmlns:a16="http://schemas.microsoft.com/office/drawing/2014/main" id="{78E96C9E-84F0-46CD-BDD6-26F3FC1FD921}"/>
              </a:ext>
            </a:extLst>
          </p:cNvPr>
          <p:cNvSpPr>
            <a:spLocks noGrp="1"/>
          </p:cNvSpPr>
          <p:nvPr>
            <p:ph type="pic" sz="quarter" idx="28" hasCustomPrompt="1"/>
          </p:nvPr>
        </p:nvSpPr>
        <p:spPr>
          <a:xfrm>
            <a:off x="5221794" y="3365020"/>
            <a:ext cx="1548000" cy="1548000"/>
          </a:xfrm>
          <a:prstGeom prst="ellipse">
            <a:avLst/>
          </a:prstGeom>
          <a:solidFill>
            <a:srgbClr val="E6EFF1"/>
          </a:solidFill>
          <a:ln w="38100">
            <a:solidFill>
              <a:schemeClr val="accent2"/>
            </a:solidFill>
          </a:ln>
        </p:spPr>
        <p:txBody>
          <a:bodyPr/>
          <a:lstStyle>
            <a:lvl1pPr marL="0" indent="0" algn="ctr">
              <a:buNone/>
              <a:defRPr sz="800"/>
            </a:lvl1pPr>
          </a:lstStyle>
          <a:p>
            <a:pPr marL="0" marR="0" lvl="0" indent="-288000" algn="l" defTabSz="914400" rtl="0" eaLnBrk="1" fontAlgn="auto" latinLnBrk="0" hangingPunct="1">
              <a:lnSpc>
                <a:spcPct val="150000"/>
              </a:lnSpc>
              <a:spcBef>
                <a:spcPts val="0"/>
              </a:spcBef>
              <a:spcAft>
                <a:spcPts val="0"/>
              </a:spcAft>
              <a:buClrTx/>
              <a:buSzTx/>
              <a:tabLst/>
              <a:defRPr/>
            </a:pPr>
            <a:r>
              <a:rPr lang="en-US"/>
              <a:t>To add photo:</a:t>
            </a:r>
            <a:br>
              <a:rPr lang="en-US"/>
            </a:br>
            <a:r>
              <a:rPr lang="en-US"/>
              <a:t>1. Click border of this box</a:t>
            </a:r>
            <a:br>
              <a:rPr lang="en-US"/>
            </a:br>
            <a:r>
              <a:rPr lang="en-US"/>
              <a:t>2. Select ‘Add image’ from SKIM buttons</a:t>
            </a:r>
          </a:p>
        </p:txBody>
      </p:sp>
      <p:sp>
        <p:nvSpPr>
          <p:cNvPr id="23" name="Picture Placeholder 20">
            <a:extLst>
              <a:ext uri="{FF2B5EF4-FFF2-40B4-BE49-F238E27FC236}">
                <a16:creationId xmlns:a16="http://schemas.microsoft.com/office/drawing/2014/main" id="{84FFB6F2-9DD2-4F51-894A-89C4E2327688}"/>
              </a:ext>
            </a:extLst>
          </p:cNvPr>
          <p:cNvSpPr>
            <a:spLocks noGrp="1"/>
          </p:cNvSpPr>
          <p:nvPr>
            <p:ph type="pic" sz="quarter" idx="29" hasCustomPrompt="1"/>
          </p:nvPr>
        </p:nvSpPr>
        <p:spPr>
          <a:xfrm>
            <a:off x="7335433" y="3345491"/>
            <a:ext cx="1548000" cy="1548000"/>
          </a:xfrm>
          <a:prstGeom prst="ellipse">
            <a:avLst/>
          </a:prstGeom>
          <a:solidFill>
            <a:srgbClr val="E6EFF1"/>
          </a:solidFill>
          <a:ln w="38100">
            <a:solidFill>
              <a:schemeClr val="accent3"/>
            </a:solidFill>
          </a:ln>
        </p:spPr>
        <p:txBody>
          <a:bodyPr/>
          <a:lstStyle>
            <a:lvl1pPr marL="0" indent="0" algn="ctr">
              <a:buNone/>
              <a:defRPr sz="800"/>
            </a:lvl1pPr>
          </a:lstStyle>
          <a:p>
            <a:pPr marL="0" marR="0" lvl="0" indent="-288000" algn="l" defTabSz="914400" rtl="0" eaLnBrk="1" fontAlgn="auto" latinLnBrk="0" hangingPunct="1">
              <a:lnSpc>
                <a:spcPct val="150000"/>
              </a:lnSpc>
              <a:spcBef>
                <a:spcPts val="0"/>
              </a:spcBef>
              <a:spcAft>
                <a:spcPts val="0"/>
              </a:spcAft>
              <a:buClrTx/>
              <a:buSzTx/>
              <a:tabLst/>
              <a:defRPr/>
            </a:pPr>
            <a:r>
              <a:rPr lang="en-US"/>
              <a:t>To add photo:</a:t>
            </a:r>
            <a:br>
              <a:rPr lang="en-US"/>
            </a:br>
            <a:r>
              <a:rPr lang="en-US"/>
              <a:t>1. Click border of this box</a:t>
            </a:r>
            <a:br>
              <a:rPr lang="en-US"/>
            </a:br>
            <a:r>
              <a:rPr lang="en-US"/>
              <a:t>2. Select ‘Add image’ from SKIM buttons</a:t>
            </a:r>
          </a:p>
        </p:txBody>
      </p:sp>
      <p:sp>
        <p:nvSpPr>
          <p:cNvPr id="24" name="Picture Placeholder 20">
            <a:extLst>
              <a:ext uri="{FF2B5EF4-FFF2-40B4-BE49-F238E27FC236}">
                <a16:creationId xmlns:a16="http://schemas.microsoft.com/office/drawing/2014/main" id="{7C209E36-93BC-4BA8-A524-CC98351E45FA}"/>
              </a:ext>
            </a:extLst>
          </p:cNvPr>
          <p:cNvSpPr>
            <a:spLocks noGrp="1"/>
          </p:cNvSpPr>
          <p:nvPr>
            <p:ph type="pic" sz="quarter" idx="30" hasCustomPrompt="1"/>
          </p:nvPr>
        </p:nvSpPr>
        <p:spPr>
          <a:xfrm>
            <a:off x="9449072" y="3345491"/>
            <a:ext cx="1548000" cy="1548000"/>
          </a:xfrm>
          <a:prstGeom prst="ellipse">
            <a:avLst/>
          </a:prstGeom>
          <a:solidFill>
            <a:srgbClr val="E6EFF1"/>
          </a:solidFill>
          <a:ln w="38100">
            <a:solidFill>
              <a:schemeClr val="accent3"/>
            </a:solidFill>
          </a:ln>
        </p:spPr>
        <p:txBody>
          <a:bodyPr/>
          <a:lstStyle>
            <a:lvl1pPr marL="0" indent="0" algn="ctr">
              <a:buNone/>
              <a:defRPr sz="800"/>
            </a:lvl1pPr>
          </a:lstStyle>
          <a:p>
            <a:pPr marL="0" marR="0" lvl="0" indent="-288000" algn="l" defTabSz="914400" rtl="0" eaLnBrk="1" fontAlgn="auto" latinLnBrk="0" hangingPunct="1">
              <a:lnSpc>
                <a:spcPct val="150000"/>
              </a:lnSpc>
              <a:spcBef>
                <a:spcPts val="0"/>
              </a:spcBef>
              <a:spcAft>
                <a:spcPts val="0"/>
              </a:spcAft>
              <a:buClrTx/>
              <a:buSzTx/>
              <a:tabLst/>
              <a:defRPr/>
            </a:pPr>
            <a:r>
              <a:rPr lang="en-US"/>
              <a:t>To add photo:</a:t>
            </a:r>
            <a:br>
              <a:rPr lang="en-US"/>
            </a:br>
            <a:r>
              <a:rPr lang="en-US"/>
              <a:t>1. Click border of this box</a:t>
            </a:r>
            <a:br>
              <a:rPr lang="en-US"/>
            </a:br>
            <a:r>
              <a:rPr lang="en-US"/>
              <a:t>2. Select ‘Add image’ from SKIM buttons</a:t>
            </a:r>
          </a:p>
        </p:txBody>
      </p:sp>
    </p:spTree>
    <p:extLst>
      <p:ext uri="{BB962C8B-B14F-4D97-AF65-F5344CB8AC3E}">
        <p14:creationId xmlns:p14="http://schemas.microsoft.com/office/powerpoint/2010/main" val="1770877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 Intern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FA48-03C5-4B7A-972D-4A2221603CD0}"/>
              </a:ext>
            </a:extLst>
          </p:cNvPr>
          <p:cNvSpPr>
            <a:spLocks noGrp="1"/>
          </p:cNvSpPr>
          <p:nvPr>
            <p:ph type="title" hasCustomPrompt="1"/>
          </p:nvPr>
        </p:nvSpPr>
        <p:spPr>
          <a:xfrm>
            <a:off x="504000" y="403200"/>
            <a:ext cx="11082519" cy="972000"/>
          </a:xfrm>
        </p:spPr>
        <p:txBody>
          <a:bodyPr>
            <a:noAutofit/>
          </a:bodyPr>
          <a:lstStyle>
            <a:lvl1pPr>
              <a:defRPr/>
            </a:lvl1pPr>
          </a:lstStyle>
          <a:p>
            <a:r>
              <a:rPr lang="en-US" err="1"/>
              <a:t>SKIMmer</a:t>
            </a:r>
            <a:r>
              <a:rPr lang="en-US"/>
              <a:t> photos</a:t>
            </a:r>
          </a:p>
        </p:txBody>
      </p:sp>
      <p:sp>
        <p:nvSpPr>
          <p:cNvPr id="4" name="Tijdelijke aanduiding voor dianummer 3">
            <a:extLst>
              <a:ext uri="{FF2B5EF4-FFF2-40B4-BE49-F238E27FC236}">
                <a16:creationId xmlns:a16="http://schemas.microsoft.com/office/drawing/2014/main" id="{72291602-76B8-4CEF-89D4-0ED9CBC9CAA0}"/>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
        <p:nvSpPr>
          <p:cNvPr id="19" name="Picture Placeholder 20">
            <a:extLst>
              <a:ext uri="{FF2B5EF4-FFF2-40B4-BE49-F238E27FC236}">
                <a16:creationId xmlns:a16="http://schemas.microsoft.com/office/drawing/2014/main" id="{3C14BBE5-4F46-4FA4-B512-DE212DD8192E}"/>
              </a:ext>
            </a:extLst>
          </p:cNvPr>
          <p:cNvSpPr>
            <a:spLocks noGrp="1"/>
          </p:cNvSpPr>
          <p:nvPr>
            <p:ph type="pic" sz="quarter" idx="22" hasCustomPrompt="1"/>
          </p:nvPr>
        </p:nvSpPr>
        <p:spPr>
          <a:xfrm>
            <a:off x="504000" y="2223273"/>
            <a:ext cx="1548000" cy="1548000"/>
          </a:xfrm>
          <a:prstGeom prst="ellipse">
            <a:avLst/>
          </a:prstGeom>
          <a:solidFill>
            <a:srgbClr val="E6EFF1"/>
          </a:solidFill>
          <a:ln w="38100">
            <a:solidFill>
              <a:schemeClr val="bg2"/>
            </a:solidFill>
          </a:ln>
        </p:spPr>
        <p:txBody>
          <a:bodyPr/>
          <a:lstStyle>
            <a:lvl1pPr marL="0" indent="0" algn="ctr">
              <a:buNone/>
              <a:defRPr sz="800"/>
            </a:lvl1pPr>
          </a:lstStyle>
          <a:p>
            <a:pPr marL="0" marR="0" lvl="0" indent="-288000" algn="l" defTabSz="914400" rtl="0" eaLnBrk="1" fontAlgn="auto" latinLnBrk="0" hangingPunct="1">
              <a:lnSpc>
                <a:spcPct val="150000"/>
              </a:lnSpc>
              <a:spcBef>
                <a:spcPts val="0"/>
              </a:spcBef>
              <a:spcAft>
                <a:spcPts val="0"/>
              </a:spcAft>
              <a:buClrTx/>
              <a:buSzTx/>
              <a:tabLst/>
              <a:defRPr/>
            </a:pPr>
            <a:r>
              <a:rPr lang="en-US"/>
              <a:t>To add photo:</a:t>
            </a:r>
            <a:br>
              <a:rPr lang="en-US"/>
            </a:br>
            <a:r>
              <a:rPr lang="en-US"/>
              <a:t>1. Click border of this box</a:t>
            </a:r>
            <a:br>
              <a:rPr lang="en-US"/>
            </a:br>
            <a:r>
              <a:rPr lang="en-US"/>
              <a:t>2. Select ‘Add image’ from SKIM buttons</a:t>
            </a:r>
          </a:p>
        </p:txBody>
      </p:sp>
      <p:sp>
        <p:nvSpPr>
          <p:cNvPr id="21" name="Picture Placeholder 20">
            <a:extLst>
              <a:ext uri="{FF2B5EF4-FFF2-40B4-BE49-F238E27FC236}">
                <a16:creationId xmlns:a16="http://schemas.microsoft.com/office/drawing/2014/main" id="{FA5800CE-8B35-4A91-A5E0-E2D505EB7913}"/>
              </a:ext>
            </a:extLst>
          </p:cNvPr>
          <p:cNvSpPr>
            <a:spLocks noGrp="1"/>
          </p:cNvSpPr>
          <p:nvPr>
            <p:ph type="pic" sz="quarter" idx="27" hasCustomPrompt="1"/>
          </p:nvPr>
        </p:nvSpPr>
        <p:spPr>
          <a:xfrm>
            <a:off x="2617639" y="2242802"/>
            <a:ext cx="1548000" cy="1548000"/>
          </a:xfrm>
          <a:prstGeom prst="ellipse">
            <a:avLst/>
          </a:prstGeom>
          <a:solidFill>
            <a:srgbClr val="E6EFF1"/>
          </a:solidFill>
          <a:ln w="38100">
            <a:solidFill>
              <a:schemeClr val="bg2"/>
            </a:solidFill>
          </a:ln>
        </p:spPr>
        <p:txBody>
          <a:bodyPr/>
          <a:lstStyle>
            <a:lvl1pPr marL="0" indent="0" algn="ctr">
              <a:buNone/>
              <a:defRPr sz="800"/>
            </a:lvl1pPr>
          </a:lstStyle>
          <a:p>
            <a:pPr marL="0" marR="0" lvl="0" indent="-288000" algn="l" defTabSz="914400" rtl="0" eaLnBrk="1" fontAlgn="auto" latinLnBrk="0" hangingPunct="1">
              <a:lnSpc>
                <a:spcPct val="150000"/>
              </a:lnSpc>
              <a:spcBef>
                <a:spcPts val="0"/>
              </a:spcBef>
              <a:spcAft>
                <a:spcPts val="0"/>
              </a:spcAft>
              <a:buClrTx/>
              <a:buSzTx/>
              <a:tabLst/>
              <a:defRPr/>
            </a:pPr>
            <a:r>
              <a:rPr lang="en-US"/>
              <a:t>To add photo:</a:t>
            </a:r>
            <a:br>
              <a:rPr lang="en-US"/>
            </a:br>
            <a:r>
              <a:rPr lang="en-US"/>
              <a:t>1. Click border of this box</a:t>
            </a:r>
            <a:br>
              <a:rPr lang="en-US"/>
            </a:br>
            <a:r>
              <a:rPr lang="en-US"/>
              <a:t>2. Select ‘Add image’ from SKIM buttons</a:t>
            </a:r>
          </a:p>
        </p:txBody>
      </p:sp>
      <p:sp>
        <p:nvSpPr>
          <p:cNvPr id="22" name="Picture Placeholder 20">
            <a:extLst>
              <a:ext uri="{FF2B5EF4-FFF2-40B4-BE49-F238E27FC236}">
                <a16:creationId xmlns:a16="http://schemas.microsoft.com/office/drawing/2014/main" id="{78E96C9E-84F0-46CD-BDD6-26F3FC1FD921}"/>
              </a:ext>
            </a:extLst>
          </p:cNvPr>
          <p:cNvSpPr>
            <a:spLocks noGrp="1"/>
          </p:cNvSpPr>
          <p:nvPr>
            <p:ph type="pic" sz="quarter" idx="28" hasCustomPrompt="1"/>
          </p:nvPr>
        </p:nvSpPr>
        <p:spPr>
          <a:xfrm>
            <a:off x="4731278" y="2242802"/>
            <a:ext cx="1548000" cy="1548000"/>
          </a:xfrm>
          <a:prstGeom prst="ellipse">
            <a:avLst/>
          </a:prstGeom>
          <a:solidFill>
            <a:srgbClr val="E6EFF1"/>
          </a:solidFill>
          <a:ln w="38100">
            <a:solidFill>
              <a:schemeClr val="bg2"/>
            </a:solidFill>
          </a:ln>
        </p:spPr>
        <p:txBody>
          <a:bodyPr/>
          <a:lstStyle>
            <a:lvl1pPr marL="0" indent="0" algn="ctr">
              <a:buNone/>
              <a:defRPr sz="800"/>
            </a:lvl1pPr>
          </a:lstStyle>
          <a:p>
            <a:pPr marL="0" marR="0" lvl="0" indent="-288000" algn="l" defTabSz="914400" rtl="0" eaLnBrk="1" fontAlgn="auto" latinLnBrk="0" hangingPunct="1">
              <a:lnSpc>
                <a:spcPct val="150000"/>
              </a:lnSpc>
              <a:spcBef>
                <a:spcPts val="0"/>
              </a:spcBef>
              <a:spcAft>
                <a:spcPts val="0"/>
              </a:spcAft>
              <a:buClrTx/>
              <a:buSzTx/>
              <a:tabLst/>
              <a:defRPr/>
            </a:pPr>
            <a:r>
              <a:rPr lang="en-US"/>
              <a:t>To add photo:</a:t>
            </a:r>
            <a:br>
              <a:rPr lang="en-US"/>
            </a:br>
            <a:r>
              <a:rPr lang="en-US"/>
              <a:t>1. Click border of this box</a:t>
            </a:r>
            <a:br>
              <a:rPr lang="en-US"/>
            </a:br>
            <a:r>
              <a:rPr lang="en-US"/>
              <a:t>2. Select ‘Add image’ from SKIM buttons</a:t>
            </a:r>
          </a:p>
        </p:txBody>
      </p:sp>
      <p:sp>
        <p:nvSpPr>
          <p:cNvPr id="23" name="Picture Placeholder 20">
            <a:extLst>
              <a:ext uri="{FF2B5EF4-FFF2-40B4-BE49-F238E27FC236}">
                <a16:creationId xmlns:a16="http://schemas.microsoft.com/office/drawing/2014/main" id="{84FFB6F2-9DD2-4F51-894A-89C4E2327688}"/>
              </a:ext>
            </a:extLst>
          </p:cNvPr>
          <p:cNvSpPr>
            <a:spLocks noGrp="1"/>
          </p:cNvSpPr>
          <p:nvPr>
            <p:ph type="pic" sz="quarter" idx="29" hasCustomPrompt="1"/>
          </p:nvPr>
        </p:nvSpPr>
        <p:spPr>
          <a:xfrm>
            <a:off x="6844917" y="2223273"/>
            <a:ext cx="1548000" cy="1548000"/>
          </a:xfrm>
          <a:prstGeom prst="ellipse">
            <a:avLst/>
          </a:prstGeom>
          <a:solidFill>
            <a:srgbClr val="E6EFF1"/>
          </a:solidFill>
          <a:ln w="38100">
            <a:solidFill>
              <a:schemeClr val="bg2"/>
            </a:solidFill>
          </a:ln>
        </p:spPr>
        <p:txBody>
          <a:bodyPr/>
          <a:lstStyle>
            <a:lvl1pPr marL="0" indent="0" algn="ctr">
              <a:buNone/>
              <a:defRPr sz="800"/>
            </a:lvl1pPr>
          </a:lstStyle>
          <a:p>
            <a:pPr marL="0" marR="0" lvl="0" indent="-288000" algn="l" defTabSz="914400" rtl="0" eaLnBrk="1" fontAlgn="auto" latinLnBrk="0" hangingPunct="1">
              <a:lnSpc>
                <a:spcPct val="150000"/>
              </a:lnSpc>
              <a:spcBef>
                <a:spcPts val="0"/>
              </a:spcBef>
              <a:spcAft>
                <a:spcPts val="0"/>
              </a:spcAft>
              <a:buClrTx/>
              <a:buSzTx/>
              <a:tabLst/>
              <a:defRPr/>
            </a:pPr>
            <a:r>
              <a:rPr lang="en-US"/>
              <a:t>To add photo:</a:t>
            </a:r>
            <a:br>
              <a:rPr lang="en-US"/>
            </a:br>
            <a:r>
              <a:rPr lang="en-US"/>
              <a:t>1. Click border of this box</a:t>
            </a:r>
            <a:br>
              <a:rPr lang="en-US"/>
            </a:br>
            <a:r>
              <a:rPr lang="en-US"/>
              <a:t>2. Select ‘Add image’ from SKIM buttons</a:t>
            </a:r>
          </a:p>
        </p:txBody>
      </p:sp>
      <p:sp>
        <p:nvSpPr>
          <p:cNvPr id="24" name="Picture Placeholder 20">
            <a:extLst>
              <a:ext uri="{FF2B5EF4-FFF2-40B4-BE49-F238E27FC236}">
                <a16:creationId xmlns:a16="http://schemas.microsoft.com/office/drawing/2014/main" id="{7C209E36-93BC-4BA8-A524-CC98351E45FA}"/>
              </a:ext>
            </a:extLst>
          </p:cNvPr>
          <p:cNvSpPr>
            <a:spLocks noGrp="1"/>
          </p:cNvSpPr>
          <p:nvPr>
            <p:ph type="pic" sz="quarter" idx="30" hasCustomPrompt="1"/>
          </p:nvPr>
        </p:nvSpPr>
        <p:spPr>
          <a:xfrm>
            <a:off x="8958556" y="2223273"/>
            <a:ext cx="1548000" cy="1548000"/>
          </a:xfrm>
          <a:prstGeom prst="ellipse">
            <a:avLst/>
          </a:prstGeom>
          <a:solidFill>
            <a:srgbClr val="E6EFF1"/>
          </a:solidFill>
          <a:ln w="38100">
            <a:solidFill>
              <a:schemeClr val="bg2"/>
            </a:solidFill>
          </a:ln>
        </p:spPr>
        <p:txBody>
          <a:bodyPr/>
          <a:lstStyle>
            <a:lvl1pPr marL="0" indent="0" algn="ctr">
              <a:buNone/>
              <a:defRPr sz="800"/>
            </a:lvl1pPr>
          </a:lstStyle>
          <a:p>
            <a:pPr marL="0" marR="0" lvl="0" indent="-288000" algn="l" defTabSz="914400" rtl="0" eaLnBrk="1" fontAlgn="auto" latinLnBrk="0" hangingPunct="1">
              <a:lnSpc>
                <a:spcPct val="150000"/>
              </a:lnSpc>
              <a:spcBef>
                <a:spcPts val="0"/>
              </a:spcBef>
              <a:spcAft>
                <a:spcPts val="0"/>
              </a:spcAft>
              <a:buClrTx/>
              <a:buSzTx/>
              <a:tabLst/>
              <a:defRPr/>
            </a:pPr>
            <a:r>
              <a:rPr lang="en-US"/>
              <a:t>To add photo:</a:t>
            </a:r>
            <a:br>
              <a:rPr lang="en-US"/>
            </a:br>
            <a:r>
              <a:rPr lang="en-US"/>
              <a:t>1. Click border of this box</a:t>
            </a:r>
            <a:br>
              <a:rPr lang="en-US"/>
            </a:br>
            <a:r>
              <a:rPr lang="en-US"/>
              <a:t>2. Select ‘Add image’ from SKIM buttons</a:t>
            </a:r>
          </a:p>
        </p:txBody>
      </p:sp>
    </p:spTree>
    <p:extLst>
      <p:ext uri="{BB962C8B-B14F-4D97-AF65-F5344CB8AC3E}">
        <p14:creationId xmlns:p14="http://schemas.microsoft.com/office/powerpoint/2010/main" val="147347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subheadin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85C1D93-6B17-48E5-BA8D-2F8EAED97F60}"/>
              </a:ext>
            </a:extLst>
          </p:cNvPr>
          <p:cNvSpPr>
            <a:spLocks noGrp="1"/>
          </p:cNvSpPr>
          <p:nvPr>
            <p:ph sz="half" idx="2" hasCustomPrompt="1"/>
          </p:nvPr>
        </p:nvSpPr>
        <p:spPr>
          <a:xfrm>
            <a:off x="504000" y="2132940"/>
            <a:ext cx="3294000" cy="4245532"/>
          </a:xfrm>
        </p:spPr>
        <p:txBody>
          <a:bodyPr>
            <a:noAutofit/>
          </a:bodyPr>
          <a:lstStyle>
            <a:lvl1pPr marL="0" indent="0">
              <a:lnSpc>
                <a:spcPct val="120000"/>
              </a:lnSpc>
              <a:buClr>
                <a:schemeClr val="accent1"/>
              </a:buClr>
              <a:buFont typeface="Courier New" panose="02070309020205020404" pitchFamily="49" charset="0"/>
              <a:buNone/>
              <a:defRPr sz="1200"/>
            </a:lvl1pPr>
            <a:lvl2pPr marL="360000" indent="0">
              <a:lnSpc>
                <a:spcPct val="120000"/>
              </a:lnSpc>
              <a:buClr>
                <a:schemeClr val="bg2"/>
              </a:buClr>
              <a:buFont typeface="Wingdings" panose="05000000000000000000" pitchFamily="2" charset="2"/>
              <a:buNone/>
              <a:defRPr sz="1200"/>
            </a:lvl2pPr>
            <a:lvl3pPr marL="576000" indent="0">
              <a:lnSpc>
                <a:spcPct val="120000"/>
              </a:lnSpc>
              <a:buClr>
                <a:schemeClr val="bg2"/>
              </a:buClr>
              <a:buFont typeface="Wingdings" panose="05000000000000000000" pitchFamily="2" charset="2"/>
              <a:buNone/>
              <a:defRPr sz="1200"/>
            </a:lvl3pPr>
            <a:lvl4pPr marL="1152000" indent="-288000">
              <a:lnSpc>
                <a:spcPct val="150000"/>
              </a:lnSpc>
              <a:buClr>
                <a:schemeClr val="bg2"/>
              </a:buClr>
              <a:buFont typeface="Wingdings" panose="05000000000000000000" pitchFamily="2" charset="2"/>
              <a:buChar char="§"/>
              <a:defRPr sz="1200"/>
            </a:lvl4pPr>
            <a:lvl5pPr marL="1152000" indent="-288000">
              <a:lnSpc>
                <a:spcPct val="150000"/>
              </a:lnSpc>
              <a:buClr>
                <a:schemeClr val="bg2"/>
              </a:buClr>
              <a:buFont typeface="Wingdings" panose="05000000000000000000" pitchFamily="2" charset="2"/>
              <a:buChar char="§"/>
              <a:defRPr sz="1200"/>
            </a:lvl5pPr>
            <a:lvl6pPr marL="1152000">
              <a:buClr>
                <a:schemeClr val="bg2"/>
              </a:buClr>
              <a:defRPr/>
            </a:lvl6pPr>
            <a:lvl7pPr marL="1152000">
              <a:buClr>
                <a:schemeClr val="bg2"/>
              </a:buClr>
              <a:defRPr/>
            </a:lvl7pPr>
            <a:lvl8pPr marL="1152000">
              <a:buClr>
                <a:schemeClr val="bg2"/>
              </a:buClr>
              <a:defRPr/>
            </a:lvl8pPr>
            <a:lvl9pPr marL="1152000">
              <a:buClr>
                <a:schemeClr val="bg2"/>
              </a:buClr>
              <a:defRPr/>
            </a:lvl9pPr>
          </a:lstStyle>
          <a:p>
            <a:pPr lvl="0"/>
            <a:r>
              <a:rPr lang="en-US"/>
              <a:t>Click to add text</a:t>
            </a:r>
          </a:p>
        </p:txBody>
      </p:sp>
      <p:sp>
        <p:nvSpPr>
          <p:cNvPr id="5" name="Text Placeholder 4">
            <a:extLst>
              <a:ext uri="{FF2B5EF4-FFF2-40B4-BE49-F238E27FC236}">
                <a16:creationId xmlns:a16="http://schemas.microsoft.com/office/drawing/2014/main" id="{307AC6E6-059C-4C33-9AC7-00ACD93D8788}"/>
              </a:ext>
            </a:extLst>
          </p:cNvPr>
          <p:cNvSpPr>
            <a:spLocks noGrp="1"/>
          </p:cNvSpPr>
          <p:nvPr>
            <p:ph type="body" sz="quarter" idx="3" hasCustomPrompt="1"/>
          </p:nvPr>
        </p:nvSpPr>
        <p:spPr>
          <a:xfrm>
            <a:off x="8287038" y="1679340"/>
            <a:ext cx="3294000" cy="299313"/>
          </a:xfrm>
        </p:spPr>
        <p:txBody>
          <a:bodyPr anchor="t" anchorCtr="0">
            <a:spAutoFit/>
          </a:bodyPr>
          <a:lstStyle>
            <a:lvl1pPr marL="0" indent="0">
              <a:lnSpc>
                <a:spcPct val="120000"/>
              </a:lnSpc>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subheading</a:t>
            </a:r>
          </a:p>
        </p:txBody>
      </p:sp>
      <p:sp>
        <p:nvSpPr>
          <p:cNvPr id="13" name="Content Placeholder 3">
            <a:extLst>
              <a:ext uri="{FF2B5EF4-FFF2-40B4-BE49-F238E27FC236}">
                <a16:creationId xmlns:a16="http://schemas.microsoft.com/office/drawing/2014/main" id="{B1E68455-A454-4B0A-ADC3-F10B23520EF8}"/>
              </a:ext>
            </a:extLst>
          </p:cNvPr>
          <p:cNvSpPr>
            <a:spLocks noGrp="1"/>
          </p:cNvSpPr>
          <p:nvPr>
            <p:ph sz="half" idx="15" hasCustomPrompt="1"/>
          </p:nvPr>
        </p:nvSpPr>
        <p:spPr>
          <a:xfrm>
            <a:off x="4309200" y="2132940"/>
            <a:ext cx="3294000" cy="4245532"/>
          </a:xfrm>
        </p:spPr>
        <p:txBody>
          <a:bodyPr vert="horz" lIns="0" tIns="0" rIns="0" bIns="0" rtlCol="0">
            <a:noAutofit/>
          </a:bodyPr>
          <a:lstStyle>
            <a:lvl1pPr marL="0" indent="0">
              <a:lnSpc>
                <a:spcPct val="120000"/>
              </a:lnSpc>
              <a:buNone/>
              <a:defRPr lang="en-US" sz="1200" dirty="0"/>
            </a:lvl1pPr>
            <a:lvl2pPr>
              <a:spcAft>
                <a:spcPts val="1000"/>
              </a:spcAft>
              <a:buClr>
                <a:schemeClr val="bg2"/>
              </a:buClr>
              <a:defRPr lang="en-US" sz="1200" dirty="0"/>
            </a:lvl2pPr>
            <a:lvl3pPr>
              <a:spcAft>
                <a:spcPts val="1000"/>
              </a:spcAft>
              <a:buClr>
                <a:schemeClr val="bg2"/>
              </a:buClr>
              <a:defRPr lang="en-US" dirty="0"/>
            </a:lvl3pPr>
            <a:lvl4pPr>
              <a:spcAft>
                <a:spcPts val="1000"/>
              </a:spcAft>
              <a:defRPr/>
            </a:lvl4pPr>
            <a:lvl5pPr marL="1152000">
              <a:buClr>
                <a:schemeClr val="bg2"/>
              </a:buClr>
              <a:defRPr/>
            </a:lvl5pPr>
            <a:lvl6pPr marL="1152000">
              <a:buClr>
                <a:schemeClr val="bg2"/>
              </a:buClr>
              <a:defRPr/>
            </a:lvl6pPr>
            <a:lvl7pPr marL="1152000" indent="-171450">
              <a:buClr>
                <a:schemeClr val="bg2"/>
              </a:buClr>
              <a:buFont typeface="Wingdings" panose="05000000000000000000" pitchFamily="2" charset="2"/>
              <a:buChar char="§"/>
              <a:defRPr/>
            </a:lvl7pPr>
            <a:lvl8pPr marL="1152000">
              <a:buClr>
                <a:schemeClr val="bg2"/>
              </a:buClr>
              <a:defRPr/>
            </a:lvl8pPr>
            <a:lvl9pPr marL="1152000">
              <a:buClr>
                <a:schemeClr val="bg2"/>
              </a:buClr>
              <a:defRPr/>
            </a:lvl9pPr>
          </a:lstStyle>
          <a:p>
            <a:pPr lvl="0"/>
            <a:r>
              <a:rPr lang="en-US"/>
              <a:t>Click to add text</a:t>
            </a:r>
          </a:p>
          <a:p>
            <a:pPr lvl="0"/>
            <a:endParaRPr lang="en-US"/>
          </a:p>
        </p:txBody>
      </p:sp>
      <p:sp>
        <p:nvSpPr>
          <p:cNvPr id="12" name="Text Placeholder 4">
            <a:extLst>
              <a:ext uri="{FF2B5EF4-FFF2-40B4-BE49-F238E27FC236}">
                <a16:creationId xmlns:a16="http://schemas.microsoft.com/office/drawing/2014/main" id="{32EE6C59-6F52-4F3B-B2B3-F2952F024F07}"/>
              </a:ext>
            </a:extLst>
          </p:cNvPr>
          <p:cNvSpPr>
            <a:spLocks noGrp="1"/>
          </p:cNvSpPr>
          <p:nvPr>
            <p:ph type="body" sz="quarter" idx="14" hasCustomPrompt="1"/>
          </p:nvPr>
        </p:nvSpPr>
        <p:spPr>
          <a:xfrm>
            <a:off x="4309200" y="1679340"/>
            <a:ext cx="3294000" cy="299313"/>
          </a:xfrm>
        </p:spPr>
        <p:txBody>
          <a:bodyPr anchor="t" anchorCtr="0">
            <a:spAutoFit/>
          </a:bodyPr>
          <a:lstStyle>
            <a:lvl1pPr marL="0" indent="0">
              <a:lnSpc>
                <a:spcPct val="120000"/>
              </a:lnSpc>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subheading</a:t>
            </a:r>
          </a:p>
        </p:txBody>
      </p:sp>
      <p:sp>
        <p:nvSpPr>
          <p:cNvPr id="14" name="Content Placeholder 3">
            <a:extLst>
              <a:ext uri="{FF2B5EF4-FFF2-40B4-BE49-F238E27FC236}">
                <a16:creationId xmlns:a16="http://schemas.microsoft.com/office/drawing/2014/main" id="{AE13AD73-21AE-4650-B0DA-1D17DB5C047A}"/>
              </a:ext>
            </a:extLst>
          </p:cNvPr>
          <p:cNvSpPr>
            <a:spLocks noGrp="1"/>
          </p:cNvSpPr>
          <p:nvPr>
            <p:ph sz="half" idx="13" hasCustomPrompt="1"/>
          </p:nvPr>
        </p:nvSpPr>
        <p:spPr>
          <a:xfrm>
            <a:off x="8287038" y="2132940"/>
            <a:ext cx="3294000" cy="4245532"/>
          </a:xfrm>
        </p:spPr>
        <p:txBody>
          <a:bodyPr>
            <a:noAutofit/>
          </a:bodyPr>
          <a:lstStyle>
            <a:lvl1pPr marL="0" indent="0">
              <a:lnSpc>
                <a:spcPct val="120000"/>
              </a:lnSpc>
              <a:buClr>
                <a:schemeClr val="bg2"/>
              </a:buClr>
              <a:buFont typeface="Courier New" panose="02070309020205020404" pitchFamily="49" charset="0"/>
              <a:buNone/>
              <a:defRPr sz="1200"/>
            </a:lvl1pPr>
            <a:lvl2pPr marL="648000" indent="-288000">
              <a:buClr>
                <a:schemeClr val="bg2"/>
              </a:buClr>
              <a:buFont typeface="Wingdings" panose="05000000000000000000" pitchFamily="2" charset="2"/>
              <a:buChar char="§"/>
              <a:defRPr sz="1200"/>
            </a:lvl2pPr>
            <a:lvl3pPr marL="864000" indent="-288000">
              <a:buClr>
                <a:schemeClr val="bg2"/>
              </a:buClr>
              <a:buFont typeface="Wingdings" panose="05000000000000000000" pitchFamily="2" charset="2"/>
              <a:buChar char="§"/>
              <a:defRPr sz="1200"/>
            </a:lvl3pPr>
            <a:lvl4pPr marL="1152000" indent="-288000">
              <a:buClr>
                <a:schemeClr val="bg2"/>
              </a:buClr>
              <a:buFont typeface="Wingdings" panose="05000000000000000000" pitchFamily="2" charset="2"/>
              <a:buChar char="§"/>
              <a:defRPr sz="1200"/>
            </a:lvl4pPr>
            <a:lvl5pPr marL="1152000" indent="-288000">
              <a:buClr>
                <a:schemeClr val="bg2"/>
              </a:buClr>
              <a:buFont typeface="Wingdings" panose="05000000000000000000" pitchFamily="2" charset="2"/>
              <a:buChar char="§"/>
              <a:defRPr sz="1200"/>
            </a:lvl5pPr>
            <a:lvl6pPr marL="1152000">
              <a:buClr>
                <a:schemeClr val="bg2"/>
              </a:buClr>
              <a:defRPr/>
            </a:lvl6pPr>
            <a:lvl7pPr marL="1152000">
              <a:buClr>
                <a:schemeClr val="bg2"/>
              </a:buClr>
              <a:defRPr/>
            </a:lvl7pPr>
            <a:lvl8pPr marL="1152000">
              <a:buClr>
                <a:schemeClr val="bg2"/>
              </a:buClr>
              <a:defRPr/>
            </a:lvl8pPr>
            <a:lvl9pPr marL="1152000">
              <a:buClr>
                <a:schemeClr val="bg2"/>
              </a:buClr>
              <a:defRPr/>
            </a:lvl9pPr>
          </a:lstStyle>
          <a:p>
            <a:pPr marL="0" marR="0" lvl="0" indent="0" algn="l" defTabSz="914400" rtl="0" eaLnBrk="1" fontAlgn="auto" latinLnBrk="0" hangingPunct="1">
              <a:lnSpc>
                <a:spcPct val="120000"/>
              </a:lnSpc>
              <a:spcBef>
                <a:spcPts val="0"/>
              </a:spcBef>
              <a:spcAft>
                <a:spcPts val="1000"/>
              </a:spcAft>
              <a:buClr>
                <a:schemeClr val="bg2"/>
              </a:buClr>
              <a:buSzTx/>
              <a:buFont typeface="Courier New" panose="02070309020205020404" pitchFamily="49" charset="0"/>
              <a:buNone/>
              <a:tabLst/>
              <a:defRPr/>
            </a:pPr>
            <a:r>
              <a:rPr lang="en-US"/>
              <a:t>Click to add text</a:t>
            </a:r>
          </a:p>
          <a:p>
            <a:pPr lvl="0"/>
            <a:endParaRPr lang="en-US"/>
          </a:p>
        </p:txBody>
      </p:sp>
      <p:sp>
        <p:nvSpPr>
          <p:cNvPr id="3" name="Text Placeholder 2">
            <a:extLst>
              <a:ext uri="{FF2B5EF4-FFF2-40B4-BE49-F238E27FC236}">
                <a16:creationId xmlns:a16="http://schemas.microsoft.com/office/drawing/2014/main" id="{C7309557-2B8E-490F-8547-975C069159A6}"/>
              </a:ext>
            </a:extLst>
          </p:cNvPr>
          <p:cNvSpPr>
            <a:spLocks noGrp="1"/>
          </p:cNvSpPr>
          <p:nvPr>
            <p:ph type="body" idx="1" hasCustomPrompt="1"/>
          </p:nvPr>
        </p:nvSpPr>
        <p:spPr>
          <a:xfrm>
            <a:off x="504000" y="1679340"/>
            <a:ext cx="3294000" cy="311047"/>
          </a:xfrm>
        </p:spPr>
        <p:txBody>
          <a:bodyPr anchor="t" anchorCtr="0">
            <a:spAutoFit/>
          </a:bodyPr>
          <a:lstStyle>
            <a:lvl1pPr marL="0" indent="0">
              <a:lnSpc>
                <a:spcPct val="120000"/>
              </a:lnSpc>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subheading</a:t>
            </a:r>
          </a:p>
        </p:txBody>
      </p:sp>
      <p:sp>
        <p:nvSpPr>
          <p:cNvPr id="2" name="Title 1">
            <a:extLst>
              <a:ext uri="{FF2B5EF4-FFF2-40B4-BE49-F238E27FC236}">
                <a16:creationId xmlns:a16="http://schemas.microsoft.com/office/drawing/2014/main" id="{66EC978F-9F5A-4C6F-BF4A-C3DA5CCEA79C}"/>
              </a:ext>
            </a:extLst>
          </p:cNvPr>
          <p:cNvSpPr>
            <a:spLocks noGrp="1"/>
          </p:cNvSpPr>
          <p:nvPr>
            <p:ph type="title" hasCustomPrompt="1"/>
          </p:nvPr>
        </p:nvSpPr>
        <p:spPr>
          <a:xfrm>
            <a:off x="504000" y="403200"/>
            <a:ext cx="11084400" cy="972000"/>
          </a:xfrm>
        </p:spPr>
        <p:txBody>
          <a:bodyPr>
            <a:noAutofit/>
          </a:bodyPr>
          <a:lstStyle>
            <a:lvl1pPr>
              <a:defRPr/>
            </a:lvl1pPr>
          </a:lstStyle>
          <a:p>
            <a:r>
              <a:rPr lang="en-US"/>
              <a:t>Click to add headline</a:t>
            </a:r>
          </a:p>
        </p:txBody>
      </p:sp>
      <p:sp>
        <p:nvSpPr>
          <p:cNvPr id="9" name="Tijdelijke aanduiding voor dianummer 3">
            <a:extLst>
              <a:ext uri="{FF2B5EF4-FFF2-40B4-BE49-F238E27FC236}">
                <a16:creationId xmlns:a16="http://schemas.microsoft.com/office/drawing/2014/main" id="{32564F6C-A1C1-4DDD-8BC1-A1B6EF5B5E4B}"/>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Tree>
    <p:extLst>
      <p:ext uri="{BB962C8B-B14F-4D97-AF65-F5344CB8AC3E}">
        <p14:creationId xmlns:p14="http://schemas.microsoft.com/office/powerpoint/2010/main" val="3477083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 + graph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978F-9F5A-4C6F-BF4A-C3DA5CCEA79C}"/>
              </a:ext>
            </a:extLst>
          </p:cNvPr>
          <p:cNvSpPr>
            <a:spLocks noGrp="1"/>
          </p:cNvSpPr>
          <p:nvPr>
            <p:ph type="title" hasCustomPrompt="1"/>
          </p:nvPr>
        </p:nvSpPr>
        <p:spPr>
          <a:xfrm>
            <a:off x="504000" y="403200"/>
            <a:ext cx="11084400" cy="972000"/>
          </a:xfrm>
        </p:spPr>
        <p:txBody>
          <a:bodyPr>
            <a:noAutofit/>
          </a:bodyPr>
          <a:lstStyle>
            <a:lvl1pPr>
              <a:defRPr/>
            </a:lvl1pPr>
          </a:lstStyle>
          <a:p>
            <a:r>
              <a:rPr lang="en-US"/>
              <a:t>Click to add headline</a:t>
            </a:r>
          </a:p>
        </p:txBody>
      </p:sp>
      <p:sp>
        <p:nvSpPr>
          <p:cNvPr id="21" name="Picture Placeholder 20">
            <a:extLst>
              <a:ext uri="{FF2B5EF4-FFF2-40B4-BE49-F238E27FC236}">
                <a16:creationId xmlns:a16="http://schemas.microsoft.com/office/drawing/2014/main" id="{1AAC6A62-0BA7-49DA-BC73-E136D1011893}"/>
              </a:ext>
            </a:extLst>
          </p:cNvPr>
          <p:cNvSpPr>
            <a:spLocks noGrp="1"/>
          </p:cNvSpPr>
          <p:nvPr>
            <p:ph type="pic" sz="quarter" idx="22" hasCustomPrompt="1"/>
          </p:nvPr>
        </p:nvSpPr>
        <p:spPr>
          <a:xfrm>
            <a:off x="503238" y="1755058"/>
            <a:ext cx="3420000" cy="2078755"/>
          </a:xfrm>
        </p:spPr>
        <p:txBody>
          <a:bodyPr/>
          <a:lstStyle>
            <a:lvl1pPr marL="0" indent="0">
              <a:buNone/>
              <a:defRPr/>
            </a:lvl1pPr>
          </a:lstStyle>
          <a:p>
            <a:pPr marL="0" marR="0" lvl="0" indent="-288000" algn="l" defTabSz="914400" rtl="0" eaLnBrk="1" fontAlgn="auto" latinLnBrk="0" hangingPunct="1">
              <a:lnSpc>
                <a:spcPct val="150000"/>
              </a:lnSpc>
              <a:spcBef>
                <a:spcPts val="0"/>
              </a:spcBef>
              <a:spcAft>
                <a:spcPts val="0"/>
              </a:spcAft>
              <a:buClrTx/>
              <a:buSzTx/>
              <a:tabLst/>
              <a:defRPr/>
            </a:pPr>
            <a:r>
              <a:rPr lang="en-US"/>
              <a:t>To add image:</a:t>
            </a:r>
            <a:br>
              <a:rPr lang="en-US"/>
            </a:br>
            <a:r>
              <a:rPr lang="en-US"/>
              <a:t>1. Click border of this box</a:t>
            </a:r>
            <a:br>
              <a:rPr lang="en-US"/>
            </a:br>
            <a:r>
              <a:rPr lang="en-US"/>
              <a:t>2. Select ‘Add image’ from SKIM buttons</a:t>
            </a:r>
          </a:p>
        </p:txBody>
      </p:sp>
      <p:sp>
        <p:nvSpPr>
          <p:cNvPr id="22" name="Picture Placeholder 20">
            <a:extLst>
              <a:ext uri="{FF2B5EF4-FFF2-40B4-BE49-F238E27FC236}">
                <a16:creationId xmlns:a16="http://schemas.microsoft.com/office/drawing/2014/main" id="{B726A48D-9C56-4F70-86C3-38E9A19F8B6D}"/>
              </a:ext>
            </a:extLst>
          </p:cNvPr>
          <p:cNvSpPr>
            <a:spLocks noGrp="1"/>
          </p:cNvSpPr>
          <p:nvPr>
            <p:ph type="pic" sz="quarter" idx="23" hasCustomPrompt="1"/>
          </p:nvPr>
        </p:nvSpPr>
        <p:spPr>
          <a:xfrm>
            <a:off x="4330577" y="1755058"/>
            <a:ext cx="3420000" cy="2078755"/>
          </a:xfrm>
        </p:spPr>
        <p:txBody>
          <a:bodyPr/>
          <a:lstStyle>
            <a:lvl1pPr marL="0" indent="0">
              <a:buNone/>
              <a:defRPr/>
            </a:lvl1pPr>
          </a:lstStyle>
          <a:p>
            <a:pPr marL="0" marR="0" lvl="0" indent="-288000" algn="l" defTabSz="914400" rtl="0" eaLnBrk="1" fontAlgn="auto" latinLnBrk="0" hangingPunct="1">
              <a:lnSpc>
                <a:spcPct val="150000"/>
              </a:lnSpc>
              <a:spcBef>
                <a:spcPts val="0"/>
              </a:spcBef>
              <a:spcAft>
                <a:spcPts val="0"/>
              </a:spcAft>
              <a:buClrTx/>
              <a:buSzTx/>
              <a:tabLst/>
              <a:defRPr/>
            </a:pPr>
            <a:r>
              <a:rPr lang="en-US"/>
              <a:t>To add image:</a:t>
            </a:r>
            <a:br>
              <a:rPr lang="en-US"/>
            </a:br>
            <a:r>
              <a:rPr lang="en-US"/>
              <a:t>1. Click border of this box</a:t>
            </a:r>
            <a:br>
              <a:rPr lang="en-US"/>
            </a:br>
            <a:r>
              <a:rPr lang="en-US"/>
              <a:t>2. Select ‘Add image’ from SKIM buttons</a:t>
            </a:r>
          </a:p>
        </p:txBody>
      </p:sp>
      <p:sp>
        <p:nvSpPr>
          <p:cNvPr id="23" name="Picture Placeholder 20">
            <a:extLst>
              <a:ext uri="{FF2B5EF4-FFF2-40B4-BE49-F238E27FC236}">
                <a16:creationId xmlns:a16="http://schemas.microsoft.com/office/drawing/2014/main" id="{B132900B-8968-4687-B411-068403343D06}"/>
              </a:ext>
            </a:extLst>
          </p:cNvPr>
          <p:cNvSpPr>
            <a:spLocks noGrp="1"/>
          </p:cNvSpPr>
          <p:nvPr>
            <p:ph type="pic" sz="quarter" idx="24" hasCustomPrompt="1"/>
          </p:nvPr>
        </p:nvSpPr>
        <p:spPr>
          <a:xfrm>
            <a:off x="8157916" y="1755058"/>
            <a:ext cx="3420000" cy="2078755"/>
          </a:xfrm>
        </p:spPr>
        <p:txBody>
          <a:bodyPr/>
          <a:lstStyle>
            <a:lvl1pPr marL="0" indent="0">
              <a:buNone/>
              <a:defRPr/>
            </a:lvl1pPr>
          </a:lstStyle>
          <a:p>
            <a:pPr marL="0" marR="0" lvl="0" indent="-288000" algn="l" defTabSz="914400" rtl="0" eaLnBrk="1" fontAlgn="auto" latinLnBrk="0" hangingPunct="1">
              <a:lnSpc>
                <a:spcPct val="150000"/>
              </a:lnSpc>
              <a:spcBef>
                <a:spcPts val="0"/>
              </a:spcBef>
              <a:spcAft>
                <a:spcPts val="0"/>
              </a:spcAft>
              <a:buClrTx/>
              <a:buSzTx/>
              <a:tabLst/>
              <a:defRPr/>
            </a:pPr>
            <a:r>
              <a:rPr lang="en-US"/>
              <a:t>To add image:</a:t>
            </a:r>
            <a:br>
              <a:rPr lang="en-US"/>
            </a:br>
            <a:r>
              <a:rPr lang="en-US"/>
              <a:t>1. Click border of this box</a:t>
            </a:r>
            <a:br>
              <a:rPr lang="en-US"/>
            </a:br>
            <a:r>
              <a:rPr lang="en-US"/>
              <a:t>2. Select ‘Add image’ from SKIM buttons</a:t>
            </a:r>
          </a:p>
        </p:txBody>
      </p:sp>
      <p:sp>
        <p:nvSpPr>
          <p:cNvPr id="10" name="Text Placeholder 2">
            <a:extLst>
              <a:ext uri="{FF2B5EF4-FFF2-40B4-BE49-F238E27FC236}">
                <a16:creationId xmlns:a16="http://schemas.microsoft.com/office/drawing/2014/main" id="{C3C4ED56-5038-4059-B2E4-4CA8068E37E3}"/>
              </a:ext>
            </a:extLst>
          </p:cNvPr>
          <p:cNvSpPr>
            <a:spLocks noGrp="1"/>
          </p:cNvSpPr>
          <p:nvPr>
            <p:ph type="body" idx="1" hasCustomPrompt="1"/>
          </p:nvPr>
        </p:nvSpPr>
        <p:spPr>
          <a:xfrm>
            <a:off x="503238" y="4053250"/>
            <a:ext cx="3420000" cy="299313"/>
          </a:xfrm>
        </p:spPr>
        <p:txBody>
          <a:bodyPr lIns="0" anchor="b">
            <a:spAutoFit/>
          </a:bodyPr>
          <a:lstStyle>
            <a:lvl1pPr marL="0" indent="0">
              <a:lnSpc>
                <a:spcPct val="120000"/>
              </a:lnSpc>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subheading</a:t>
            </a:r>
          </a:p>
        </p:txBody>
      </p:sp>
      <p:sp>
        <p:nvSpPr>
          <p:cNvPr id="12" name="Text Placeholder 2">
            <a:extLst>
              <a:ext uri="{FF2B5EF4-FFF2-40B4-BE49-F238E27FC236}">
                <a16:creationId xmlns:a16="http://schemas.microsoft.com/office/drawing/2014/main" id="{C828BD95-F08F-4F02-B2D2-9BE3EFE44B38}"/>
              </a:ext>
            </a:extLst>
          </p:cNvPr>
          <p:cNvSpPr>
            <a:spLocks noGrp="1"/>
          </p:cNvSpPr>
          <p:nvPr>
            <p:ph type="body" idx="26" hasCustomPrompt="1"/>
          </p:nvPr>
        </p:nvSpPr>
        <p:spPr>
          <a:xfrm>
            <a:off x="4330577" y="4053250"/>
            <a:ext cx="3420000" cy="299313"/>
          </a:xfrm>
        </p:spPr>
        <p:txBody>
          <a:bodyPr lIns="0" anchor="b">
            <a:spAutoFit/>
          </a:bodyPr>
          <a:lstStyle>
            <a:lvl1pPr marL="0" indent="0">
              <a:lnSpc>
                <a:spcPct val="120000"/>
              </a:lnSpc>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subheading</a:t>
            </a:r>
          </a:p>
        </p:txBody>
      </p:sp>
      <p:sp>
        <p:nvSpPr>
          <p:cNvPr id="14" name="Text Placeholder 2">
            <a:extLst>
              <a:ext uri="{FF2B5EF4-FFF2-40B4-BE49-F238E27FC236}">
                <a16:creationId xmlns:a16="http://schemas.microsoft.com/office/drawing/2014/main" id="{283FC967-C1A3-480A-841A-858F1736E820}"/>
              </a:ext>
            </a:extLst>
          </p:cNvPr>
          <p:cNvSpPr>
            <a:spLocks noGrp="1"/>
          </p:cNvSpPr>
          <p:nvPr>
            <p:ph type="body" idx="28" hasCustomPrompt="1"/>
          </p:nvPr>
        </p:nvSpPr>
        <p:spPr>
          <a:xfrm>
            <a:off x="8157916" y="4053250"/>
            <a:ext cx="3420000" cy="299313"/>
          </a:xfrm>
        </p:spPr>
        <p:txBody>
          <a:bodyPr lIns="0" anchor="b">
            <a:spAutoFit/>
          </a:bodyPr>
          <a:lstStyle>
            <a:lvl1pPr marL="0" indent="0">
              <a:lnSpc>
                <a:spcPct val="120000"/>
              </a:lnSpc>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subheading</a:t>
            </a:r>
          </a:p>
        </p:txBody>
      </p:sp>
      <p:sp>
        <p:nvSpPr>
          <p:cNvPr id="15" name="Tijdelijke aanduiding voor dianummer 3">
            <a:extLst>
              <a:ext uri="{FF2B5EF4-FFF2-40B4-BE49-F238E27FC236}">
                <a16:creationId xmlns:a16="http://schemas.microsoft.com/office/drawing/2014/main" id="{B37CB909-5B7D-4490-9464-6F8E4C29EBC4}"/>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
        <p:nvSpPr>
          <p:cNvPr id="4" name="Text Placeholder 3">
            <a:extLst>
              <a:ext uri="{FF2B5EF4-FFF2-40B4-BE49-F238E27FC236}">
                <a16:creationId xmlns:a16="http://schemas.microsoft.com/office/drawing/2014/main" id="{59B3B98E-D434-42BF-91DE-E380D66BEFB0}"/>
              </a:ext>
            </a:extLst>
          </p:cNvPr>
          <p:cNvSpPr>
            <a:spLocks noGrp="1"/>
          </p:cNvSpPr>
          <p:nvPr>
            <p:ph type="body" sz="quarter" idx="29"/>
          </p:nvPr>
        </p:nvSpPr>
        <p:spPr>
          <a:xfrm>
            <a:off x="503238" y="4352925"/>
            <a:ext cx="3419475" cy="2008188"/>
          </a:xfrm>
        </p:spPr>
        <p:txBody>
          <a:bodyPr tIns="46800" bIns="468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3">
            <a:extLst>
              <a:ext uri="{FF2B5EF4-FFF2-40B4-BE49-F238E27FC236}">
                <a16:creationId xmlns:a16="http://schemas.microsoft.com/office/drawing/2014/main" id="{9F68958E-790C-4210-A913-28570C956B13}"/>
              </a:ext>
            </a:extLst>
          </p:cNvPr>
          <p:cNvSpPr>
            <a:spLocks noGrp="1"/>
          </p:cNvSpPr>
          <p:nvPr>
            <p:ph type="body" sz="quarter" idx="30"/>
          </p:nvPr>
        </p:nvSpPr>
        <p:spPr>
          <a:xfrm>
            <a:off x="4331102" y="4352925"/>
            <a:ext cx="3419475" cy="2008188"/>
          </a:xfrm>
        </p:spPr>
        <p:txBody>
          <a:bodyPr tIns="46800" bIns="468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3">
            <a:extLst>
              <a:ext uri="{FF2B5EF4-FFF2-40B4-BE49-F238E27FC236}">
                <a16:creationId xmlns:a16="http://schemas.microsoft.com/office/drawing/2014/main" id="{B6798849-8BC7-4E53-B021-21E95F7B2A0D}"/>
              </a:ext>
            </a:extLst>
          </p:cNvPr>
          <p:cNvSpPr>
            <a:spLocks noGrp="1"/>
          </p:cNvSpPr>
          <p:nvPr>
            <p:ph type="body" sz="quarter" idx="31"/>
          </p:nvPr>
        </p:nvSpPr>
        <p:spPr>
          <a:xfrm>
            <a:off x="8157916" y="4370284"/>
            <a:ext cx="3419475" cy="2008188"/>
          </a:xfrm>
        </p:spPr>
        <p:txBody>
          <a:bodyPr tIns="46800" bIns="468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05097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ntent, subtitle, graphic or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978F-9F5A-4C6F-BF4A-C3DA5CCEA79C}"/>
              </a:ext>
            </a:extLst>
          </p:cNvPr>
          <p:cNvSpPr>
            <a:spLocks noGrp="1"/>
          </p:cNvSpPr>
          <p:nvPr>
            <p:ph type="title" hasCustomPrompt="1"/>
          </p:nvPr>
        </p:nvSpPr>
        <p:spPr>
          <a:xfrm>
            <a:off x="504000" y="403200"/>
            <a:ext cx="11084400" cy="972000"/>
          </a:xfrm>
        </p:spPr>
        <p:txBody>
          <a:bodyPr>
            <a:noAutofit/>
          </a:bodyPr>
          <a:lstStyle>
            <a:lvl1pPr>
              <a:defRPr/>
            </a:lvl1pPr>
          </a:lstStyle>
          <a:p>
            <a:r>
              <a:rPr lang="en-US"/>
              <a:t>Click to add headline</a:t>
            </a:r>
          </a:p>
        </p:txBody>
      </p:sp>
      <p:sp>
        <p:nvSpPr>
          <p:cNvPr id="21" name="Picture Placeholder 20">
            <a:extLst>
              <a:ext uri="{FF2B5EF4-FFF2-40B4-BE49-F238E27FC236}">
                <a16:creationId xmlns:a16="http://schemas.microsoft.com/office/drawing/2014/main" id="{1AAC6A62-0BA7-49DA-BC73-E136D1011893}"/>
              </a:ext>
            </a:extLst>
          </p:cNvPr>
          <p:cNvSpPr>
            <a:spLocks noGrp="1"/>
          </p:cNvSpPr>
          <p:nvPr>
            <p:ph type="pic" sz="quarter" idx="22" hasCustomPrompt="1"/>
          </p:nvPr>
        </p:nvSpPr>
        <p:spPr>
          <a:xfrm>
            <a:off x="503238" y="1595438"/>
            <a:ext cx="5328000" cy="2238375"/>
          </a:xfrm>
        </p:spPr>
        <p:txBody>
          <a:bodyPr/>
          <a:lstStyle>
            <a:lvl1pPr marL="0" indent="0">
              <a:buNone/>
              <a:defRPr/>
            </a:lvl1pPr>
          </a:lstStyle>
          <a:p>
            <a:pPr marL="0" marR="0" lvl="0" indent="-288000" algn="l" defTabSz="914400" rtl="0" eaLnBrk="1" fontAlgn="auto" latinLnBrk="0" hangingPunct="1">
              <a:lnSpc>
                <a:spcPct val="150000"/>
              </a:lnSpc>
              <a:spcBef>
                <a:spcPts val="0"/>
              </a:spcBef>
              <a:spcAft>
                <a:spcPts val="0"/>
              </a:spcAft>
              <a:buClrTx/>
              <a:buSzTx/>
              <a:tabLst/>
              <a:defRPr/>
            </a:pPr>
            <a:r>
              <a:rPr lang="en-US"/>
              <a:t>To add image:</a:t>
            </a:r>
            <a:br>
              <a:rPr lang="en-US"/>
            </a:br>
            <a:r>
              <a:rPr lang="en-US"/>
              <a:t>1. Click border of this box</a:t>
            </a:r>
            <a:br>
              <a:rPr lang="en-US"/>
            </a:br>
            <a:r>
              <a:rPr lang="en-US"/>
              <a:t>2. Select ‘Add image’ from SKIM buttons</a:t>
            </a:r>
          </a:p>
        </p:txBody>
      </p:sp>
      <p:sp>
        <p:nvSpPr>
          <p:cNvPr id="23" name="Picture Placeholder 20">
            <a:extLst>
              <a:ext uri="{FF2B5EF4-FFF2-40B4-BE49-F238E27FC236}">
                <a16:creationId xmlns:a16="http://schemas.microsoft.com/office/drawing/2014/main" id="{B132900B-8968-4687-B411-068403343D06}"/>
              </a:ext>
            </a:extLst>
          </p:cNvPr>
          <p:cNvSpPr>
            <a:spLocks noGrp="1"/>
          </p:cNvSpPr>
          <p:nvPr>
            <p:ph type="pic" sz="quarter" idx="24" hasCustomPrompt="1"/>
          </p:nvPr>
        </p:nvSpPr>
        <p:spPr>
          <a:xfrm>
            <a:off x="6260400" y="1595438"/>
            <a:ext cx="5328000" cy="2238375"/>
          </a:xfrm>
        </p:spPr>
        <p:txBody>
          <a:bodyPr/>
          <a:lstStyle>
            <a:lvl1pPr marL="0" indent="0">
              <a:buNone/>
              <a:defRPr/>
            </a:lvl1pPr>
          </a:lstStyle>
          <a:p>
            <a:pPr marL="0" marR="0" lvl="0" indent="-288000" algn="l" defTabSz="914400" rtl="0" eaLnBrk="1" fontAlgn="auto" latinLnBrk="0" hangingPunct="1">
              <a:lnSpc>
                <a:spcPct val="150000"/>
              </a:lnSpc>
              <a:spcBef>
                <a:spcPts val="0"/>
              </a:spcBef>
              <a:spcAft>
                <a:spcPts val="0"/>
              </a:spcAft>
              <a:buClrTx/>
              <a:buSzTx/>
              <a:tabLst/>
              <a:defRPr/>
            </a:pPr>
            <a:r>
              <a:rPr lang="en-US"/>
              <a:t>To add image:</a:t>
            </a:r>
            <a:br>
              <a:rPr lang="en-US"/>
            </a:br>
            <a:r>
              <a:rPr lang="en-US"/>
              <a:t>1. Click border of this box</a:t>
            </a:r>
            <a:br>
              <a:rPr lang="en-US"/>
            </a:br>
            <a:r>
              <a:rPr lang="en-US"/>
              <a:t>2. Select ‘Add image’ from SKIM buttons</a:t>
            </a:r>
          </a:p>
        </p:txBody>
      </p:sp>
      <p:sp>
        <p:nvSpPr>
          <p:cNvPr id="11" name="Text Placeholder 2">
            <a:extLst>
              <a:ext uri="{FF2B5EF4-FFF2-40B4-BE49-F238E27FC236}">
                <a16:creationId xmlns:a16="http://schemas.microsoft.com/office/drawing/2014/main" id="{5CF3CF17-3AB3-44C7-948E-65D4F086A707}"/>
              </a:ext>
            </a:extLst>
          </p:cNvPr>
          <p:cNvSpPr>
            <a:spLocks noGrp="1"/>
          </p:cNvSpPr>
          <p:nvPr>
            <p:ph type="body" idx="1" hasCustomPrompt="1"/>
          </p:nvPr>
        </p:nvSpPr>
        <p:spPr>
          <a:xfrm>
            <a:off x="503238" y="4076846"/>
            <a:ext cx="5328000" cy="275717"/>
          </a:xfrm>
        </p:spPr>
        <p:txBody>
          <a:bodyPr lIns="0" anchor="b">
            <a:spAutoFit/>
          </a:bodyPr>
          <a:lstStyle>
            <a:lvl1pPr marL="0" indent="0">
              <a:lnSpc>
                <a:spcPct val="120000"/>
              </a:lnSpc>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subheading</a:t>
            </a:r>
          </a:p>
        </p:txBody>
      </p:sp>
      <p:sp>
        <p:nvSpPr>
          <p:cNvPr id="13" name="Text Placeholder 2">
            <a:extLst>
              <a:ext uri="{FF2B5EF4-FFF2-40B4-BE49-F238E27FC236}">
                <a16:creationId xmlns:a16="http://schemas.microsoft.com/office/drawing/2014/main" id="{FA99B6E9-9256-4B52-8668-1D615E19FE83}"/>
              </a:ext>
            </a:extLst>
          </p:cNvPr>
          <p:cNvSpPr>
            <a:spLocks noGrp="1"/>
          </p:cNvSpPr>
          <p:nvPr>
            <p:ph type="body" idx="27" hasCustomPrompt="1"/>
          </p:nvPr>
        </p:nvSpPr>
        <p:spPr>
          <a:xfrm>
            <a:off x="6260400" y="4076846"/>
            <a:ext cx="5328000" cy="275717"/>
          </a:xfrm>
        </p:spPr>
        <p:txBody>
          <a:bodyPr lIns="0" anchor="b">
            <a:spAutoFit/>
          </a:bodyPr>
          <a:lstStyle>
            <a:lvl1pPr marL="0" indent="0">
              <a:lnSpc>
                <a:spcPct val="120000"/>
              </a:lnSpc>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subheading</a:t>
            </a:r>
          </a:p>
        </p:txBody>
      </p:sp>
      <p:sp>
        <p:nvSpPr>
          <p:cNvPr id="9" name="Tijdelijke aanduiding voor dianummer 3">
            <a:extLst>
              <a:ext uri="{FF2B5EF4-FFF2-40B4-BE49-F238E27FC236}">
                <a16:creationId xmlns:a16="http://schemas.microsoft.com/office/drawing/2014/main" id="{2CECC40C-B764-4646-AC90-43EC0AE2CC15}"/>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
        <p:nvSpPr>
          <p:cNvPr id="4" name="Text Placeholder 3">
            <a:extLst>
              <a:ext uri="{FF2B5EF4-FFF2-40B4-BE49-F238E27FC236}">
                <a16:creationId xmlns:a16="http://schemas.microsoft.com/office/drawing/2014/main" id="{085CCE74-2317-4388-9B02-51D4EFC7EC9B}"/>
              </a:ext>
            </a:extLst>
          </p:cNvPr>
          <p:cNvSpPr>
            <a:spLocks noGrp="1"/>
          </p:cNvSpPr>
          <p:nvPr>
            <p:ph type="body" sz="quarter" idx="28"/>
          </p:nvPr>
        </p:nvSpPr>
        <p:spPr>
          <a:xfrm>
            <a:off x="503238" y="4352925"/>
            <a:ext cx="5328000" cy="2008438"/>
          </a:xfrm>
        </p:spPr>
        <p:txBody>
          <a:bodyPr tIns="46800" bIns="468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DC19489B-2F64-4DBE-BEDF-B994012424E1}"/>
              </a:ext>
            </a:extLst>
          </p:cNvPr>
          <p:cNvSpPr>
            <a:spLocks noGrp="1"/>
          </p:cNvSpPr>
          <p:nvPr>
            <p:ph type="body" sz="quarter" idx="29"/>
          </p:nvPr>
        </p:nvSpPr>
        <p:spPr>
          <a:xfrm>
            <a:off x="6260400" y="4352925"/>
            <a:ext cx="5328000" cy="2008438"/>
          </a:xfrm>
        </p:spPr>
        <p:txBody>
          <a:bodyPr tIns="46800" bIns="468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85853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4" name="Afgeronde rechthoek 65">
            <a:extLst>
              <a:ext uri="{FF2B5EF4-FFF2-40B4-BE49-F238E27FC236}">
                <a16:creationId xmlns:a16="http://schemas.microsoft.com/office/drawing/2014/main" id="{6EAD5E44-6C89-44E7-A4A7-B80FB29E1123}"/>
              </a:ext>
            </a:extLst>
          </p:cNvPr>
          <p:cNvSpPr/>
          <p:nvPr userDrawn="1"/>
        </p:nvSpPr>
        <p:spPr>
          <a:xfrm>
            <a:off x="8122920" y="0"/>
            <a:ext cx="4069080" cy="6858000"/>
          </a:xfrm>
          <a:prstGeom prst="roundRect">
            <a:avLst>
              <a:gd name="adj" fmla="val 0"/>
            </a:avLst>
          </a:prstGeom>
          <a:solidFill>
            <a:srgbClr val="91B7BF">
              <a:alpha val="5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tx1"/>
              </a:solidFill>
              <a:latin typeface="Segoe Print" panose="02000600000000000000" pitchFamily="2" charset="0"/>
              <a:cs typeface="MV Boli" panose="02000500030200090000" pitchFamily="2" charset="0"/>
            </a:endParaRPr>
          </a:p>
        </p:txBody>
      </p:sp>
      <p:sp>
        <p:nvSpPr>
          <p:cNvPr id="25" name="Afgeronde rechthoek 44">
            <a:extLst>
              <a:ext uri="{FF2B5EF4-FFF2-40B4-BE49-F238E27FC236}">
                <a16:creationId xmlns:a16="http://schemas.microsoft.com/office/drawing/2014/main" id="{7D1FE341-0C87-4833-AE0B-AFA0DE6030CE}"/>
              </a:ext>
            </a:extLst>
          </p:cNvPr>
          <p:cNvSpPr/>
          <p:nvPr userDrawn="1"/>
        </p:nvSpPr>
        <p:spPr>
          <a:xfrm>
            <a:off x="4053839" y="0"/>
            <a:ext cx="4069080" cy="6877958"/>
          </a:xfrm>
          <a:prstGeom prst="roundRect">
            <a:avLst>
              <a:gd name="adj" fmla="val 0"/>
            </a:avLst>
          </a:prstGeom>
          <a:solidFill>
            <a:srgbClr val="E6EFF1">
              <a:alpha val="17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tx1"/>
              </a:solidFill>
              <a:latin typeface="Segoe Print" panose="02000600000000000000" pitchFamily="2" charset="0"/>
              <a:cs typeface="MV Boli" panose="02000500030200090000" pitchFamily="2" charset="0"/>
            </a:endParaRPr>
          </a:p>
        </p:txBody>
      </p:sp>
      <p:sp>
        <p:nvSpPr>
          <p:cNvPr id="9" name="Text Placeholder 8">
            <a:extLst>
              <a:ext uri="{FF2B5EF4-FFF2-40B4-BE49-F238E27FC236}">
                <a16:creationId xmlns:a16="http://schemas.microsoft.com/office/drawing/2014/main" id="{6A5225FC-4D45-4DE8-BE2E-237E132245DB}"/>
              </a:ext>
            </a:extLst>
          </p:cNvPr>
          <p:cNvSpPr>
            <a:spLocks noGrp="1"/>
          </p:cNvSpPr>
          <p:nvPr>
            <p:ph type="body" sz="quarter" idx="19" hasCustomPrompt="1"/>
          </p:nvPr>
        </p:nvSpPr>
        <p:spPr>
          <a:xfrm>
            <a:off x="503238" y="1893600"/>
            <a:ext cx="3294000" cy="1918800"/>
          </a:xfrm>
        </p:spPr>
        <p:txBody>
          <a:bodyPr lIns="0" tIns="46800" rIns="0" bIns="46800">
            <a:noAutofit/>
          </a:bodyPr>
          <a:lstStyle>
            <a:lvl1pPr>
              <a:lnSpc>
                <a:spcPct val="150000"/>
              </a:lnSpc>
              <a:defRPr sz="1200" b="0">
                <a:solidFill>
                  <a:schemeClr val="tx1"/>
                </a:solidFill>
              </a:defRPr>
            </a:lvl1pPr>
            <a:lvl2pPr marL="576000" indent="-288000">
              <a:lnSpc>
                <a:spcPct val="110000"/>
              </a:lnSpc>
              <a:buClr>
                <a:schemeClr val="accent1"/>
              </a:buClr>
              <a:buFont typeface="Wingdings" panose="05000000000000000000" pitchFamily="2" charset="2"/>
              <a:buChar char="§"/>
              <a:defRPr sz="1200"/>
            </a:lvl2pPr>
            <a:lvl3pPr marL="864000">
              <a:lnSpc>
                <a:spcPct val="110000"/>
              </a:lnSpc>
              <a:defRPr sz="1200"/>
            </a:lvl3pPr>
            <a:lvl4pPr marL="1152000">
              <a:lnSpc>
                <a:spcPct val="110000"/>
              </a:lnSpc>
              <a:buClr>
                <a:schemeClr val="bg2"/>
              </a:buClr>
              <a:defRPr sz="1200"/>
            </a:lvl4pPr>
            <a:lvl5pPr marL="1152000">
              <a:lnSpc>
                <a:spcPct val="110000"/>
              </a:lnSpc>
              <a:buClr>
                <a:schemeClr val="bg2"/>
              </a:buClr>
              <a:defRPr sz="1200"/>
            </a:lvl5pPr>
            <a:lvl6pPr marL="1152000" indent="-285750">
              <a:lnSpc>
                <a:spcPts val="1800"/>
              </a:lnSpc>
              <a:buClr>
                <a:schemeClr val="bg2"/>
              </a:buClr>
              <a:buFont typeface="Wingdings" panose="05000000000000000000" pitchFamily="2" charset="2"/>
              <a:buChar char="§"/>
              <a:defRPr sz="1200"/>
            </a:lvl6pPr>
            <a:lvl7pPr marL="1152000" indent="-285750">
              <a:lnSpc>
                <a:spcPts val="1800"/>
              </a:lnSpc>
              <a:buClr>
                <a:schemeClr val="bg2"/>
              </a:buClr>
              <a:buFont typeface="Wingdings" panose="05000000000000000000" pitchFamily="2" charset="2"/>
              <a:buChar char="§"/>
              <a:defRPr sz="1200"/>
            </a:lvl7pPr>
            <a:lvl8pPr marL="1152000" indent="-285750">
              <a:lnSpc>
                <a:spcPts val="1800"/>
              </a:lnSpc>
              <a:buClr>
                <a:schemeClr val="bg2"/>
              </a:buClr>
              <a:buFont typeface="Wingdings" panose="05000000000000000000" pitchFamily="2" charset="2"/>
              <a:buChar char="§"/>
              <a:defRPr sz="1200"/>
            </a:lvl8pPr>
            <a:lvl9pPr marL="1152000" indent="-285750">
              <a:lnSpc>
                <a:spcPts val="1800"/>
              </a:lnSpc>
              <a:buClr>
                <a:schemeClr val="bg2"/>
              </a:buClr>
              <a:buFont typeface="Wingdings" panose="05000000000000000000" pitchFamily="2" charset="2"/>
              <a:buChar char="§"/>
              <a:defRPr sz="1200"/>
            </a:lvl9pPr>
          </a:lstStyle>
          <a:p>
            <a:pPr lvl="0"/>
            <a:r>
              <a:rPr lang="en-US"/>
              <a:t>Click to add text</a:t>
            </a:r>
          </a:p>
          <a:p>
            <a:pPr lvl="1"/>
            <a:r>
              <a:rPr lang="en-US"/>
              <a:t>Second level</a:t>
            </a:r>
          </a:p>
          <a:p>
            <a:pPr lvl="2"/>
            <a:endParaRPr lang="en-US"/>
          </a:p>
        </p:txBody>
      </p:sp>
      <p:sp>
        <p:nvSpPr>
          <p:cNvPr id="21" name="Picture Placeholder 20">
            <a:extLst>
              <a:ext uri="{FF2B5EF4-FFF2-40B4-BE49-F238E27FC236}">
                <a16:creationId xmlns:a16="http://schemas.microsoft.com/office/drawing/2014/main" id="{1AAC6A62-0BA7-49DA-BC73-E136D1011893}"/>
              </a:ext>
            </a:extLst>
          </p:cNvPr>
          <p:cNvSpPr>
            <a:spLocks noGrp="1"/>
          </p:cNvSpPr>
          <p:nvPr>
            <p:ph type="pic" sz="quarter" idx="22" hasCustomPrompt="1"/>
          </p:nvPr>
        </p:nvSpPr>
        <p:spPr>
          <a:xfrm>
            <a:off x="503238" y="4067410"/>
            <a:ext cx="3294000" cy="2790590"/>
          </a:xfrm>
        </p:spPr>
        <p:txBody>
          <a:bodyPr/>
          <a:lstStyle>
            <a:lvl1pPr marL="0" indent="0">
              <a:buFont typeface="Arial" panose="020B0604020202020204" pitchFamily="34" charset="0"/>
              <a:buNone/>
              <a:defRPr/>
            </a:lvl1pPr>
          </a:lstStyle>
          <a:p>
            <a:r>
              <a:rPr lang="en-US"/>
              <a:t>To add image:</a:t>
            </a:r>
          </a:p>
          <a:p>
            <a:r>
              <a:rPr lang="en-US"/>
              <a:t>1. Click border of this box</a:t>
            </a:r>
            <a:br>
              <a:rPr lang="en-US"/>
            </a:br>
            <a:r>
              <a:rPr lang="en-US"/>
              <a:t>2. Select ‘Add image’ from SKIM buttons</a:t>
            </a:r>
          </a:p>
        </p:txBody>
      </p:sp>
      <p:sp>
        <p:nvSpPr>
          <p:cNvPr id="22" name="Picture Placeholder 20">
            <a:extLst>
              <a:ext uri="{FF2B5EF4-FFF2-40B4-BE49-F238E27FC236}">
                <a16:creationId xmlns:a16="http://schemas.microsoft.com/office/drawing/2014/main" id="{B726A48D-9C56-4F70-86C3-38E9A19F8B6D}"/>
              </a:ext>
            </a:extLst>
          </p:cNvPr>
          <p:cNvSpPr>
            <a:spLocks noGrp="1"/>
          </p:cNvSpPr>
          <p:nvPr>
            <p:ph type="pic" sz="quarter" idx="23" hasCustomPrompt="1"/>
          </p:nvPr>
        </p:nvSpPr>
        <p:spPr>
          <a:xfrm>
            <a:off x="4294799" y="4067410"/>
            <a:ext cx="3572091" cy="2790590"/>
          </a:xfrm>
        </p:spPr>
        <p:txBody>
          <a:bodyPr/>
          <a:lstStyle>
            <a:lvl1pPr marL="0" indent="0">
              <a:buFont typeface="Arial" panose="020B0604020202020204" pitchFamily="34" charset="0"/>
              <a:buNone/>
              <a:defRPr/>
            </a:lvl1pPr>
          </a:lstStyle>
          <a:p>
            <a:r>
              <a:rPr lang="en-US"/>
              <a:t>To add image:</a:t>
            </a:r>
          </a:p>
          <a:p>
            <a:r>
              <a:rPr lang="en-US"/>
              <a:t>1. Click border of this box</a:t>
            </a:r>
            <a:br>
              <a:rPr lang="en-US"/>
            </a:br>
            <a:r>
              <a:rPr lang="en-US"/>
              <a:t>2. Select ‘Add image’ from SKIM buttons</a:t>
            </a:r>
          </a:p>
        </p:txBody>
      </p:sp>
      <p:sp>
        <p:nvSpPr>
          <p:cNvPr id="23" name="Picture Placeholder 20">
            <a:extLst>
              <a:ext uri="{FF2B5EF4-FFF2-40B4-BE49-F238E27FC236}">
                <a16:creationId xmlns:a16="http://schemas.microsoft.com/office/drawing/2014/main" id="{B132900B-8968-4687-B411-068403343D06}"/>
              </a:ext>
            </a:extLst>
          </p:cNvPr>
          <p:cNvSpPr>
            <a:spLocks noGrp="1"/>
          </p:cNvSpPr>
          <p:nvPr>
            <p:ph type="pic" sz="quarter" idx="24" hasCustomPrompt="1"/>
          </p:nvPr>
        </p:nvSpPr>
        <p:spPr>
          <a:xfrm>
            <a:off x="8384400" y="4067410"/>
            <a:ext cx="3294000" cy="2790590"/>
          </a:xfrm>
        </p:spPr>
        <p:txBody>
          <a:bodyPr/>
          <a:lstStyle>
            <a:lvl1pPr marL="0" indent="0">
              <a:buFont typeface="Arial" panose="020B0604020202020204" pitchFamily="34" charset="0"/>
              <a:buNone/>
              <a:defRPr/>
            </a:lvl1pPr>
          </a:lstStyle>
          <a:p>
            <a:r>
              <a:rPr lang="en-US"/>
              <a:t>To add image:</a:t>
            </a:r>
          </a:p>
          <a:p>
            <a:r>
              <a:rPr lang="en-US"/>
              <a:t>1. Click border of this box</a:t>
            </a:r>
            <a:br>
              <a:rPr lang="en-US"/>
            </a:br>
            <a:r>
              <a:rPr lang="en-US"/>
              <a:t>2. Select ‘Add image’ from SKIM buttons</a:t>
            </a:r>
          </a:p>
        </p:txBody>
      </p:sp>
      <p:sp>
        <p:nvSpPr>
          <p:cNvPr id="10" name="Text Placeholder 2">
            <a:extLst>
              <a:ext uri="{FF2B5EF4-FFF2-40B4-BE49-F238E27FC236}">
                <a16:creationId xmlns:a16="http://schemas.microsoft.com/office/drawing/2014/main" id="{C3C4ED56-5038-4059-B2E4-4CA8068E37E3}"/>
              </a:ext>
            </a:extLst>
          </p:cNvPr>
          <p:cNvSpPr>
            <a:spLocks noGrp="1"/>
          </p:cNvSpPr>
          <p:nvPr>
            <p:ph type="body" idx="1" hasCustomPrompt="1"/>
          </p:nvPr>
        </p:nvSpPr>
        <p:spPr>
          <a:xfrm>
            <a:off x="503238" y="432893"/>
            <a:ext cx="3294000" cy="275717"/>
          </a:xfrm>
        </p:spPr>
        <p:txBody>
          <a:bodyPr lIns="0" anchor="b">
            <a:spAutoFit/>
          </a:bodyPr>
          <a:lstStyle>
            <a:lvl1pPr marL="0" indent="0">
              <a:lnSpc>
                <a:spcPct val="120000"/>
              </a:lnSpc>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Challenge</a:t>
            </a:r>
          </a:p>
        </p:txBody>
      </p:sp>
      <p:sp>
        <p:nvSpPr>
          <p:cNvPr id="11" name="Text Placeholder 8">
            <a:extLst>
              <a:ext uri="{FF2B5EF4-FFF2-40B4-BE49-F238E27FC236}">
                <a16:creationId xmlns:a16="http://schemas.microsoft.com/office/drawing/2014/main" id="{F614C777-7DE6-4F81-B746-9297D34DA225}"/>
              </a:ext>
            </a:extLst>
          </p:cNvPr>
          <p:cNvSpPr>
            <a:spLocks noGrp="1"/>
          </p:cNvSpPr>
          <p:nvPr>
            <p:ph type="body" sz="quarter" idx="25" hasCustomPrompt="1"/>
          </p:nvPr>
        </p:nvSpPr>
        <p:spPr>
          <a:xfrm>
            <a:off x="4294799" y="1893600"/>
            <a:ext cx="3572091" cy="1918800"/>
          </a:xfrm>
        </p:spPr>
        <p:txBody>
          <a:bodyPr lIns="0" tIns="46800" rIns="0" bIns="46800">
            <a:noAutofit/>
          </a:bodyPr>
          <a:lstStyle>
            <a:lvl1pPr>
              <a:lnSpc>
                <a:spcPct val="150000"/>
              </a:lnSpc>
              <a:defRPr sz="1200" b="0">
                <a:solidFill>
                  <a:schemeClr val="tx1"/>
                </a:solidFill>
              </a:defRPr>
            </a:lvl1pPr>
            <a:lvl2pPr marL="576000" indent="-288000">
              <a:lnSpc>
                <a:spcPct val="110000"/>
              </a:lnSpc>
              <a:buFont typeface="Wingdings" panose="05000000000000000000" pitchFamily="2" charset="2"/>
              <a:buChar char="§"/>
              <a:defRPr sz="1200"/>
            </a:lvl2pPr>
            <a:lvl3pPr marL="864000">
              <a:lnSpc>
                <a:spcPct val="110000"/>
              </a:lnSpc>
              <a:defRPr sz="1200"/>
            </a:lvl3pPr>
            <a:lvl4pPr marL="1152000">
              <a:lnSpc>
                <a:spcPct val="110000"/>
              </a:lnSpc>
              <a:buClr>
                <a:schemeClr val="bg2"/>
              </a:buClr>
              <a:defRPr sz="1200"/>
            </a:lvl4pPr>
            <a:lvl5pPr marL="1152000">
              <a:lnSpc>
                <a:spcPct val="110000"/>
              </a:lnSpc>
              <a:buClr>
                <a:schemeClr val="bg2"/>
              </a:buClr>
              <a:defRPr sz="1200"/>
            </a:lvl5pPr>
            <a:lvl6pPr marL="1152000" indent="-285750">
              <a:lnSpc>
                <a:spcPts val="1800"/>
              </a:lnSpc>
              <a:buClr>
                <a:schemeClr val="bg2"/>
              </a:buClr>
              <a:buFont typeface="Wingdings" panose="05000000000000000000" pitchFamily="2" charset="2"/>
              <a:buChar char="§"/>
              <a:defRPr sz="1200"/>
            </a:lvl6pPr>
            <a:lvl7pPr marL="1152000" indent="-285750">
              <a:lnSpc>
                <a:spcPts val="1800"/>
              </a:lnSpc>
              <a:buClr>
                <a:schemeClr val="bg2"/>
              </a:buClr>
              <a:buFont typeface="Wingdings" panose="05000000000000000000" pitchFamily="2" charset="2"/>
              <a:buChar char="§"/>
              <a:defRPr sz="1200"/>
            </a:lvl7pPr>
            <a:lvl8pPr marL="1152000" indent="-285750">
              <a:lnSpc>
                <a:spcPts val="1800"/>
              </a:lnSpc>
              <a:buClr>
                <a:schemeClr val="bg2"/>
              </a:buClr>
              <a:buFont typeface="Wingdings" panose="05000000000000000000" pitchFamily="2" charset="2"/>
              <a:buChar char="§"/>
              <a:defRPr sz="1200"/>
            </a:lvl8pPr>
            <a:lvl9pPr marL="1152000" indent="-285750">
              <a:lnSpc>
                <a:spcPts val="1800"/>
              </a:lnSpc>
              <a:buClr>
                <a:schemeClr val="bg2"/>
              </a:buClr>
              <a:buFont typeface="Wingdings" panose="05000000000000000000" pitchFamily="2" charset="2"/>
              <a:buChar char="§"/>
              <a:defRPr sz="1200"/>
            </a:lvl9pPr>
          </a:lstStyle>
          <a:p>
            <a:pPr lvl="0"/>
            <a:r>
              <a:rPr lang="en-US"/>
              <a:t>Click to add text</a:t>
            </a:r>
          </a:p>
          <a:p>
            <a:pPr lvl="1"/>
            <a:r>
              <a:rPr lang="en-US"/>
              <a:t>Second level</a:t>
            </a:r>
          </a:p>
          <a:p>
            <a:pPr lvl="2"/>
            <a:endParaRPr lang="en-US"/>
          </a:p>
        </p:txBody>
      </p:sp>
      <p:sp>
        <p:nvSpPr>
          <p:cNvPr id="12" name="Text Placeholder 2">
            <a:extLst>
              <a:ext uri="{FF2B5EF4-FFF2-40B4-BE49-F238E27FC236}">
                <a16:creationId xmlns:a16="http://schemas.microsoft.com/office/drawing/2014/main" id="{C828BD95-F08F-4F02-B2D2-9BE3EFE44B38}"/>
              </a:ext>
            </a:extLst>
          </p:cNvPr>
          <p:cNvSpPr>
            <a:spLocks noGrp="1"/>
          </p:cNvSpPr>
          <p:nvPr>
            <p:ph type="body" idx="26" hasCustomPrompt="1"/>
          </p:nvPr>
        </p:nvSpPr>
        <p:spPr>
          <a:xfrm>
            <a:off x="4294799" y="432893"/>
            <a:ext cx="3572091" cy="275717"/>
          </a:xfrm>
        </p:spPr>
        <p:txBody>
          <a:bodyPr lIns="0" anchor="b">
            <a:spAutoFit/>
          </a:bodyPr>
          <a:lstStyle>
            <a:lvl1pPr marL="0" indent="0">
              <a:lnSpc>
                <a:spcPct val="120000"/>
              </a:lnSpc>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Solution</a:t>
            </a:r>
          </a:p>
        </p:txBody>
      </p:sp>
      <p:sp>
        <p:nvSpPr>
          <p:cNvPr id="13" name="Text Placeholder 8">
            <a:extLst>
              <a:ext uri="{FF2B5EF4-FFF2-40B4-BE49-F238E27FC236}">
                <a16:creationId xmlns:a16="http://schemas.microsoft.com/office/drawing/2014/main" id="{03B647E6-055F-40EA-814B-4D6EE0C9699F}"/>
              </a:ext>
            </a:extLst>
          </p:cNvPr>
          <p:cNvSpPr>
            <a:spLocks noGrp="1"/>
          </p:cNvSpPr>
          <p:nvPr>
            <p:ph type="body" sz="quarter" idx="27" hasCustomPrompt="1"/>
          </p:nvPr>
        </p:nvSpPr>
        <p:spPr>
          <a:xfrm>
            <a:off x="8384400" y="1893600"/>
            <a:ext cx="3294000" cy="1918800"/>
          </a:xfrm>
        </p:spPr>
        <p:txBody>
          <a:bodyPr lIns="0" tIns="46800" rIns="0" bIns="46800">
            <a:noAutofit/>
          </a:bodyPr>
          <a:lstStyle>
            <a:lvl1pPr>
              <a:lnSpc>
                <a:spcPct val="150000"/>
              </a:lnSpc>
              <a:defRPr sz="1200" b="0">
                <a:solidFill>
                  <a:schemeClr val="tx1"/>
                </a:solidFill>
              </a:defRPr>
            </a:lvl1pPr>
            <a:lvl2pPr marL="576000" indent="-288000">
              <a:lnSpc>
                <a:spcPct val="110000"/>
              </a:lnSpc>
              <a:buFont typeface="Wingdings" panose="05000000000000000000" pitchFamily="2" charset="2"/>
              <a:buChar char="§"/>
              <a:defRPr sz="1200"/>
            </a:lvl2pPr>
            <a:lvl3pPr marL="864000">
              <a:lnSpc>
                <a:spcPct val="110000"/>
              </a:lnSpc>
              <a:defRPr sz="1200"/>
            </a:lvl3pPr>
            <a:lvl4pPr marL="1152000">
              <a:lnSpc>
                <a:spcPct val="110000"/>
              </a:lnSpc>
              <a:buClr>
                <a:schemeClr val="bg2"/>
              </a:buClr>
              <a:defRPr sz="1200"/>
            </a:lvl4pPr>
            <a:lvl5pPr marL="1152000">
              <a:lnSpc>
                <a:spcPct val="110000"/>
              </a:lnSpc>
              <a:buClr>
                <a:schemeClr val="bg2"/>
              </a:buClr>
              <a:defRPr sz="1200"/>
            </a:lvl5pPr>
            <a:lvl6pPr marL="1152000" indent="-285750">
              <a:lnSpc>
                <a:spcPts val="1800"/>
              </a:lnSpc>
              <a:buClr>
                <a:schemeClr val="bg2"/>
              </a:buClr>
              <a:buFont typeface="Wingdings" panose="05000000000000000000" pitchFamily="2" charset="2"/>
              <a:buChar char="§"/>
              <a:defRPr sz="1200"/>
            </a:lvl6pPr>
            <a:lvl7pPr marL="1152000" indent="-285750">
              <a:lnSpc>
                <a:spcPts val="1800"/>
              </a:lnSpc>
              <a:buClr>
                <a:schemeClr val="bg2"/>
              </a:buClr>
              <a:buFont typeface="Wingdings" panose="05000000000000000000" pitchFamily="2" charset="2"/>
              <a:buChar char="§"/>
              <a:defRPr sz="1200"/>
            </a:lvl7pPr>
            <a:lvl8pPr marL="1152000" indent="-285750">
              <a:lnSpc>
                <a:spcPts val="1800"/>
              </a:lnSpc>
              <a:buClr>
                <a:schemeClr val="bg2"/>
              </a:buClr>
              <a:buFont typeface="Wingdings" panose="05000000000000000000" pitchFamily="2" charset="2"/>
              <a:buChar char="§"/>
              <a:defRPr sz="1200"/>
            </a:lvl8pPr>
            <a:lvl9pPr marL="1152000" indent="-285750">
              <a:lnSpc>
                <a:spcPts val="1800"/>
              </a:lnSpc>
              <a:buClr>
                <a:schemeClr val="bg2"/>
              </a:buClr>
              <a:buFont typeface="Wingdings" panose="05000000000000000000" pitchFamily="2" charset="2"/>
              <a:buChar char="§"/>
              <a:defRPr sz="1200"/>
            </a:lvl9pPr>
          </a:lstStyle>
          <a:p>
            <a:pPr lvl="0"/>
            <a:r>
              <a:rPr lang="en-US"/>
              <a:t>Click to add text</a:t>
            </a:r>
          </a:p>
          <a:p>
            <a:pPr lvl="1"/>
            <a:r>
              <a:rPr lang="en-US"/>
              <a:t>Second level</a:t>
            </a:r>
          </a:p>
          <a:p>
            <a:pPr lvl="2"/>
            <a:endParaRPr lang="en-US"/>
          </a:p>
        </p:txBody>
      </p:sp>
      <p:sp>
        <p:nvSpPr>
          <p:cNvPr id="14" name="Text Placeholder 2">
            <a:extLst>
              <a:ext uri="{FF2B5EF4-FFF2-40B4-BE49-F238E27FC236}">
                <a16:creationId xmlns:a16="http://schemas.microsoft.com/office/drawing/2014/main" id="{283FC967-C1A3-480A-841A-858F1736E820}"/>
              </a:ext>
            </a:extLst>
          </p:cNvPr>
          <p:cNvSpPr>
            <a:spLocks noGrp="1"/>
          </p:cNvSpPr>
          <p:nvPr>
            <p:ph type="body" idx="28" hasCustomPrompt="1"/>
          </p:nvPr>
        </p:nvSpPr>
        <p:spPr>
          <a:xfrm>
            <a:off x="8384400" y="442575"/>
            <a:ext cx="3294000" cy="266035"/>
          </a:xfrm>
        </p:spPr>
        <p:txBody>
          <a:bodyPr lIns="0" anchor="b">
            <a:spAutoFit/>
          </a:bodyPr>
          <a:lstStyle>
            <a:lvl1pPr marL="0" indent="0">
              <a:lnSpc>
                <a:spcPct val="120000"/>
              </a:lnSpc>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Outcome</a:t>
            </a:r>
          </a:p>
        </p:txBody>
      </p:sp>
      <p:sp>
        <p:nvSpPr>
          <p:cNvPr id="26" name="Text Placeholder 2">
            <a:extLst>
              <a:ext uri="{FF2B5EF4-FFF2-40B4-BE49-F238E27FC236}">
                <a16:creationId xmlns:a16="http://schemas.microsoft.com/office/drawing/2014/main" id="{84CD55AD-9000-4505-BE8A-B841C0FCE97D}"/>
              </a:ext>
            </a:extLst>
          </p:cNvPr>
          <p:cNvSpPr>
            <a:spLocks noGrp="1"/>
          </p:cNvSpPr>
          <p:nvPr>
            <p:ph type="body" idx="29" hasCustomPrompt="1"/>
          </p:nvPr>
        </p:nvSpPr>
        <p:spPr>
          <a:xfrm>
            <a:off x="503238" y="982110"/>
            <a:ext cx="3294000" cy="666000"/>
          </a:xfrm>
        </p:spPr>
        <p:txBody>
          <a:bodyPr lIns="0" anchor="t" anchorCtr="0">
            <a:noAutofit/>
          </a:bodyPr>
          <a:lstStyle>
            <a:lvl1pPr marL="0" indent="0">
              <a:lnSpc>
                <a:spcPct val="100000"/>
              </a:lnSpc>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challenge</a:t>
            </a:r>
          </a:p>
        </p:txBody>
      </p:sp>
      <p:sp>
        <p:nvSpPr>
          <p:cNvPr id="27" name="Text Placeholder 2">
            <a:extLst>
              <a:ext uri="{FF2B5EF4-FFF2-40B4-BE49-F238E27FC236}">
                <a16:creationId xmlns:a16="http://schemas.microsoft.com/office/drawing/2014/main" id="{568E59CF-7243-4376-B427-209FEB36A724}"/>
              </a:ext>
            </a:extLst>
          </p:cNvPr>
          <p:cNvSpPr>
            <a:spLocks noGrp="1"/>
          </p:cNvSpPr>
          <p:nvPr>
            <p:ph type="body" idx="30" hasCustomPrompt="1"/>
          </p:nvPr>
        </p:nvSpPr>
        <p:spPr>
          <a:xfrm>
            <a:off x="4294799" y="982110"/>
            <a:ext cx="3572091" cy="666000"/>
          </a:xfrm>
        </p:spPr>
        <p:txBody>
          <a:bodyPr lIns="0" anchor="t" anchorCtr="0">
            <a:noAutofit/>
          </a:bodyPr>
          <a:lstStyle>
            <a:lvl1pPr marL="0" indent="0">
              <a:lnSpc>
                <a:spcPct val="100000"/>
              </a:lnSpc>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solution or methodology</a:t>
            </a:r>
          </a:p>
        </p:txBody>
      </p:sp>
      <p:sp>
        <p:nvSpPr>
          <p:cNvPr id="28" name="Text Placeholder 2">
            <a:extLst>
              <a:ext uri="{FF2B5EF4-FFF2-40B4-BE49-F238E27FC236}">
                <a16:creationId xmlns:a16="http://schemas.microsoft.com/office/drawing/2014/main" id="{8A33BB81-5781-4AA8-A20C-E95F12AE8A1E}"/>
              </a:ext>
            </a:extLst>
          </p:cNvPr>
          <p:cNvSpPr>
            <a:spLocks noGrp="1"/>
          </p:cNvSpPr>
          <p:nvPr>
            <p:ph type="body" idx="31" hasCustomPrompt="1"/>
          </p:nvPr>
        </p:nvSpPr>
        <p:spPr>
          <a:xfrm>
            <a:off x="8384400" y="982110"/>
            <a:ext cx="3294000" cy="666000"/>
          </a:xfrm>
        </p:spPr>
        <p:txBody>
          <a:bodyPr lIns="0" anchor="t" anchorCtr="0">
            <a:noAutofit/>
          </a:bodyPr>
          <a:lstStyle>
            <a:lvl1pPr marL="0" indent="0">
              <a:lnSpc>
                <a:spcPct val="100000"/>
              </a:lnSpc>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business impact or client testimonial</a:t>
            </a:r>
          </a:p>
        </p:txBody>
      </p:sp>
      <p:sp>
        <p:nvSpPr>
          <p:cNvPr id="16" name="Tijdelijke aanduiding voor dianummer 3">
            <a:extLst>
              <a:ext uri="{FF2B5EF4-FFF2-40B4-BE49-F238E27FC236}">
                <a16:creationId xmlns:a16="http://schemas.microsoft.com/office/drawing/2014/main" id="{A9FA959C-4711-4A06-9E82-EAB5FF616C4A}"/>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Tree>
    <p:extLst>
      <p:ext uri="{BB962C8B-B14F-4D97-AF65-F5344CB8AC3E}">
        <p14:creationId xmlns:p14="http://schemas.microsoft.com/office/powerpoint/2010/main" val="3980386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E6EFF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99A6D0-9338-45C1-A9EB-862A7ED57EAE}"/>
              </a:ext>
            </a:extLst>
          </p:cNvPr>
          <p:cNvSpPr>
            <a:spLocks noGrp="1"/>
          </p:cNvSpPr>
          <p:nvPr>
            <p:ph type="body" sz="quarter" idx="12" hasCustomPrompt="1"/>
          </p:nvPr>
        </p:nvSpPr>
        <p:spPr>
          <a:xfrm>
            <a:off x="0" y="720000"/>
            <a:ext cx="12192000" cy="5418000"/>
          </a:xfrm>
        </p:spPr>
        <p:txBody>
          <a:bodyPr lIns="1512000" rIns="1512000" bIns="900000" anchor="ctr" anchorCtr="0"/>
          <a:lstStyle>
            <a:lvl1pPr marL="0" indent="0" algn="ctr">
              <a:lnSpc>
                <a:spcPct val="100000"/>
              </a:lnSpc>
              <a:buNone/>
              <a:defRPr sz="4400" b="1">
                <a:solidFill>
                  <a:schemeClr val="bg1"/>
                </a:solidFill>
                <a:latin typeface="+mj-lt"/>
              </a:defRPr>
            </a:lvl1pPr>
            <a:lvl2pPr>
              <a:defRPr sz="4400">
                <a:solidFill>
                  <a:schemeClr val="bg1"/>
                </a:solidFill>
              </a:defRPr>
            </a:lvl2pPr>
            <a:lvl3pPr>
              <a:defRPr sz="4400">
                <a:solidFill>
                  <a:schemeClr val="bg1"/>
                </a:solidFill>
              </a:defRPr>
            </a:lvl3pPr>
            <a:lvl4pPr>
              <a:defRPr sz="4400">
                <a:solidFill>
                  <a:schemeClr val="bg1"/>
                </a:solidFill>
              </a:defRPr>
            </a:lvl4pPr>
            <a:lvl5pPr>
              <a:defRPr sz="4400">
                <a:solidFill>
                  <a:schemeClr val="bg1"/>
                </a:solidFill>
              </a:defRPr>
            </a:lvl5pPr>
          </a:lstStyle>
          <a:p>
            <a:pPr lvl="0"/>
            <a:r>
              <a:rPr lang="en-US"/>
              <a:t>“Click to add compelling quote on one or two lines”</a:t>
            </a:r>
          </a:p>
        </p:txBody>
      </p:sp>
      <p:sp>
        <p:nvSpPr>
          <p:cNvPr id="5" name="Picture Placeholder 4">
            <a:extLst>
              <a:ext uri="{FF2B5EF4-FFF2-40B4-BE49-F238E27FC236}">
                <a16:creationId xmlns:a16="http://schemas.microsoft.com/office/drawing/2014/main" id="{D73B5AB7-07D1-4AC9-835F-F2E1FE03861A}"/>
              </a:ext>
            </a:extLst>
          </p:cNvPr>
          <p:cNvSpPr>
            <a:spLocks noGrp="1"/>
          </p:cNvSpPr>
          <p:nvPr>
            <p:ph type="pic" sz="quarter" idx="13" hasCustomPrompt="1"/>
          </p:nvPr>
        </p:nvSpPr>
        <p:spPr>
          <a:xfrm>
            <a:off x="0" y="0"/>
            <a:ext cx="12192000" cy="6858000"/>
          </a:xfrm>
        </p:spPr>
        <p:txBody>
          <a:bodyPr lIns="504000"/>
          <a:lstStyle>
            <a:lvl1pPr marL="0" indent="0">
              <a:buNone/>
              <a:defRPr/>
            </a:lvl1pPr>
          </a:lstStyle>
          <a:p>
            <a:pPr marL="0" marR="0" lvl="0" indent="-288000" algn="l" defTabSz="914400" rtl="0" eaLnBrk="1" fontAlgn="auto" latinLnBrk="0" hangingPunct="1">
              <a:lnSpc>
                <a:spcPct val="150000"/>
              </a:lnSpc>
              <a:spcBef>
                <a:spcPts val="0"/>
              </a:spcBef>
              <a:spcAft>
                <a:spcPts val="0"/>
              </a:spcAft>
              <a:buClrTx/>
              <a:buSzTx/>
              <a:tabLst/>
              <a:defRPr/>
            </a:pPr>
            <a:br>
              <a:rPr lang="en-US"/>
            </a:br>
            <a:r>
              <a:rPr lang="en-US"/>
              <a:t>To add image:</a:t>
            </a:r>
            <a:br>
              <a:rPr lang="en-US"/>
            </a:br>
            <a:r>
              <a:rPr lang="en-US"/>
              <a:t>1. Click border of this box</a:t>
            </a:r>
            <a:br>
              <a:rPr lang="en-US"/>
            </a:br>
            <a:r>
              <a:rPr lang="en-US"/>
              <a:t>2. Select ‘Add image’ from SKIM buttons</a:t>
            </a:r>
            <a:br>
              <a:rPr lang="en-US"/>
            </a:br>
            <a:r>
              <a:rPr lang="en-US"/>
              <a:t>3. Add overlay and send backward as needed</a:t>
            </a:r>
            <a:br>
              <a:rPr lang="en-US"/>
            </a:br>
            <a:r>
              <a:rPr lang="en-US"/>
              <a:t>4. Add SKIM logo</a:t>
            </a:r>
          </a:p>
        </p:txBody>
      </p:sp>
      <p:sp>
        <p:nvSpPr>
          <p:cNvPr id="9" name="Tijdelijke aanduiding voor tekst 8">
            <a:extLst>
              <a:ext uri="{FF2B5EF4-FFF2-40B4-BE49-F238E27FC236}">
                <a16:creationId xmlns:a16="http://schemas.microsoft.com/office/drawing/2014/main" id="{C8E6DB85-477A-4315-A5C0-95E75A556715}"/>
              </a:ext>
            </a:extLst>
          </p:cNvPr>
          <p:cNvSpPr>
            <a:spLocks noGrp="1"/>
          </p:cNvSpPr>
          <p:nvPr>
            <p:ph type="body" sz="quarter" idx="11" hasCustomPrompt="1"/>
          </p:nvPr>
        </p:nvSpPr>
        <p:spPr>
          <a:xfrm>
            <a:off x="6585527" y="4492800"/>
            <a:ext cx="4095673" cy="615553"/>
          </a:xfrm>
        </p:spPr>
        <p:txBody>
          <a:bodyPr wrap="square">
            <a:spAutoFit/>
          </a:bodyPr>
          <a:lstStyle>
            <a:lvl1pPr marL="0" indent="0" algn="r">
              <a:lnSpc>
                <a:spcPct val="100000"/>
              </a:lnSpc>
              <a:buNone/>
              <a:defRPr sz="2000">
                <a:solidFill>
                  <a:schemeClr val="bg1"/>
                </a:solidFill>
              </a:defRPr>
            </a:lvl1pPr>
          </a:lstStyle>
          <a:p>
            <a:pPr lvl="0"/>
            <a:r>
              <a:rPr lang="en-US"/>
              <a:t>Author,</a:t>
            </a:r>
            <a:br>
              <a:rPr lang="en-US"/>
            </a:br>
            <a:r>
              <a:rPr lang="en-US"/>
              <a:t>Title, Company</a:t>
            </a:r>
          </a:p>
        </p:txBody>
      </p:sp>
      <p:pic>
        <p:nvPicPr>
          <p:cNvPr id="4" name="Picture 7">
            <a:extLst>
              <a:ext uri="{FF2B5EF4-FFF2-40B4-BE49-F238E27FC236}">
                <a16:creationId xmlns:a16="http://schemas.microsoft.com/office/drawing/2014/main" id="{F352A71F-E24D-4B68-B41A-4400C2A9E103}"/>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1559600" y="6364800"/>
            <a:ext cx="386391" cy="266400"/>
          </a:xfrm>
          <a:prstGeom prst="rect">
            <a:avLst/>
          </a:prstGeom>
        </p:spPr>
      </p:pic>
      <p:sp>
        <p:nvSpPr>
          <p:cNvPr id="6" name="Tijdelijke aanduiding voor dianummer 3">
            <a:extLst>
              <a:ext uri="{FF2B5EF4-FFF2-40B4-BE49-F238E27FC236}">
                <a16:creationId xmlns:a16="http://schemas.microsoft.com/office/drawing/2014/main" id="{EA2B3E1C-A40B-4757-A799-637B87F10A35}"/>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1"/>
                </a:solidFill>
              </a:defRPr>
            </a:lvl1pPr>
          </a:lstStyle>
          <a:p>
            <a:fld id="{B592C3DA-96A1-4E84-9171-AC4C91AB4FEA}" type="slidenum">
              <a:rPr lang="en-US" smtClean="0"/>
              <a:pPr/>
              <a:t>‹#›</a:t>
            </a:fld>
            <a:endParaRPr lang="en-US"/>
          </a:p>
        </p:txBody>
      </p:sp>
    </p:spTree>
    <p:extLst>
      <p:ext uri="{BB962C8B-B14F-4D97-AF65-F5344CB8AC3E}">
        <p14:creationId xmlns:p14="http://schemas.microsoft.com/office/powerpoint/2010/main" val="367232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Full image">
    <p:bg>
      <p:bgPr>
        <a:solidFill>
          <a:srgbClr val="E6EFF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E508154-7AB5-4B06-92EE-D9140AF27C87}"/>
              </a:ext>
            </a:extLst>
          </p:cNvPr>
          <p:cNvSpPr>
            <a:spLocks noGrp="1"/>
          </p:cNvSpPr>
          <p:nvPr>
            <p:ph type="pic" sz="quarter" idx="13" hasCustomPrompt="1"/>
          </p:nvPr>
        </p:nvSpPr>
        <p:spPr>
          <a:xfrm>
            <a:off x="0" y="-3600"/>
            <a:ext cx="12192000" cy="6865200"/>
          </a:xfrm>
        </p:spPr>
        <p:txBody>
          <a:bodyPr lIns="504000"/>
          <a:lstStyle>
            <a:lvl1pPr marL="0" indent="0">
              <a:buNone/>
              <a:defRPr/>
            </a:lvl1pPr>
          </a:lstStyle>
          <a:p>
            <a:pPr marL="0" marR="0" lvl="0" indent="-288000" algn="l" defTabSz="914400" rtl="0" eaLnBrk="1" fontAlgn="auto" latinLnBrk="0" hangingPunct="1">
              <a:lnSpc>
                <a:spcPct val="150000"/>
              </a:lnSpc>
              <a:spcBef>
                <a:spcPts val="0"/>
              </a:spcBef>
              <a:spcAft>
                <a:spcPts val="0"/>
              </a:spcAft>
              <a:buClrTx/>
              <a:buSzTx/>
              <a:tabLst/>
              <a:defRPr/>
            </a:pPr>
            <a:br>
              <a:rPr lang="en-US"/>
            </a:br>
            <a:r>
              <a:rPr lang="en-US"/>
              <a:t>To add background image:</a:t>
            </a:r>
            <a:br>
              <a:rPr lang="en-US"/>
            </a:br>
            <a:r>
              <a:rPr lang="en-US"/>
              <a:t>1. Click border of this box</a:t>
            </a:r>
            <a:br>
              <a:rPr lang="en-US"/>
            </a:br>
            <a:r>
              <a:rPr lang="en-US"/>
              <a:t>2. Select ‘Add image’ from SKIM buttons</a:t>
            </a:r>
            <a:br>
              <a:rPr lang="en-US"/>
            </a:br>
            <a:r>
              <a:rPr lang="en-US"/>
              <a:t>3. Add overlay and send backward as needed</a:t>
            </a:r>
            <a:br>
              <a:rPr lang="en-US"/>
            </a:br>
            <a:r>
              <a:rPr lang="en-US"/>
              <a:t>4. Add SKIM logo</a:t>
            </a:r>
          </a:p>
        </p:txBody>
      </p:sp>
      <p:pic>
        <p:nvPicPr>
          <p:cNvPr id="12" name="Picture 7">
            <a:extLst>
              <a:ext uri="{FF2B5EF4-FFF2-40B4-BE49-F238E27FC236}">
                <a16:creationId xmlns:a16="http://schemas.microsoft.com/office/drawing/2014/main" id="{DA1B2545-4B6A-4B79-819B-3F3629D0DB46}"/>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1559600" y="6364800"/>
            <a:ext cx="386391" cy="266400"/>
          </a:xfrm>
          <a:prstGeom prst="rect">
            <a:avLst/>
          </a:prstGeom>
        </p:spPr>
      </p:pic>
      <p:sp>
        <p:nvSpPr>
          <p:cNvPr id="5" name="Text Placeholder 4">
            <a:extLst>
              <a:ext uri="{FF2B5EF4-FFF2-40B4-BE49-F238E27FC236}">
                <a16:creationId xmlns:a16="http://schemas.microsoft.com/office/drawing/2014/main" id="{FEC91A72-FB70-4808-975D-893B805F003E}"/>
              </a:ext>
            </a:extLst>
          </p:cNvPr>
          <p:cNvSpPr>
            <a:spLocks noGrp="1"/>
          </p:cNvSpPr>
          <p:nvPr>
            <p:ph type="body" sz="quarter" idx="14" hasCustomPrompt="1"/>
          </p:nvPr>
        </p:nvSpPr>
        <p:spPr>
          <a:xfrm>
            <a:off x="6137977" y="504000"/>
            <a:ext cx="5436011" cy="5850000"/>
          </a:xfrm>
          <a:noFill/>
        </p:spPr>
        <p:txBody>
          <a:bodyPr anchor="ctr" anchorCtr="0">
            <a:noAutofit/>
          </a:bodyPr>
          <a:lstStyle>
            <a:lvl1pPr marL="0" indent="0">
              <a:lnSpc>
                <a:spcPct val="150000"/>
              </a:lnSpc>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 Delete text box if no descriptive text is needed</a:t>
            </a:r>
          </a:p>
        </p:txBody>
      </p:sp>
      <p:sp>
        <p:nvSpPr>
          <p:cNvPr id="2" name="Title 1">
            <a:extLst>
              <a:ext uri="{FF2B5EF4-FFF2-40B4-BE49-F238E27FC236}">
                <a16:creationId xmlns:a16="http://schemas.microsoft.com/office/drawing/2014/main" id="{D8E250B2-F80A-4990-9F94-2AB6B07D6852}"/>
              </a:ext>
            </a:extLst>
          </p:cNvPr>
          <p:cNvSpPr>
            <a:spLocks noGrp="1"/>
          </p:cNvSpPr>
          <p:nvPr>
            <p:ph type="ctrTitle" hasCustomPrompt="1"/>
          </p:nvPr>
        </p:nvSpPr>
        <p:spPr>
          <a:xfrm>
            <a:off x="504000" y="504000"/>
            <a:ext cx="5040000" cy="5850000"/>
          </a:xfrm>
          <a:noFill/>
        </p:spPr>
        <p:txBody>
          <a:bodyPr anchor="ctr" anchorCtr="0">
            <a:noAutofit/>
          </a:bodyPr>
          <a:lstStyle>
            <a:lvl1pPr algn="l">
              <a:defRPr sz="3800">
                <a:solidFill>
                  <a:schemeClr val="bg1"/>
                </a:solidFill>
              </a:defRPr>
            </a:lvl1pPr>
          </a:lstStyle>
          <a:p>
            <a:r>
              <a:rPr lang="en-US"/>
              <a:t>Click to add section name</a:t>
            </a:r>
          </a:p>
        </p:txBody>
      </p:sp>
      <p:sp>
        <p:nvSpPr>
          <p:cNvPr id="6" name="Tijdelijke aanduiding voor dianummer 3">
            <a:extLst>
              <a:ext uri="{FF2B5EF4-FFF2-40B4-BE49-F238E27FC236}">
                <a16:creationId xmlns:a16="http://schemas.microsoft.com/office/drawing/2014/main" id="{4A6DDED1-50AA-4049-9862-7216181C5C14}"/>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1"/>
                </a:solidFill>
              </a:defRPr>
            </a:lvl1pPr>
          </a:lstStyle>
          <a:p>
            <a:fld id="{B592C3DA-96A1-4E84-9171-AC4C91AB4FEA}" type="slidenum">
              <a:rPr lang="en-US" smtClean="0"/>
              <a:pPr/>
              <a:t>‹#›</a:t>
            </a:fld>
            <a:endParaRPr lang="en-US"/>
          </a:p>
        </p:txBody>
      </p:sp>
    </p:spTree>
    <p:extLst>
      <p:ext uri="{BB962C8B-B14F-4D97-AF65-F5344CB8AC3E}">
        <p14:creationId xmlns:p14="http://schemas.microsoft.com/office/powerpoint/2010/main" val="3090423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Quote Teal">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99A6D0-9338-45C1-A9EB-862A7ED57EAE}"/>
              </a:ext>
            </a:extLst>
          </p:cNvPr>
          <p:cNvSpPr>
            <a:spLocks noGrp="1"/>
          </p:cNvSpPr>
          <p:nvPr>
            <p:ph type="body" sz="quarter" idx="12" hasCustomPrompt="1"/>
          </p:nvPr>
        </p:nvSpPr>
        <p:spPr>
          <a:xfrm>
            <a:off x="0" y="720000"/>
            <a:ext cx="12192000" cy="5418000"/>
          </a:xfrm>
        </p:spPr>
        <p:txBody>
          <a:bodyPr lIns="1512000" rIns="1512000" bIns="900000" anchor="ctr" anchorCtr="0"/>
          <a:lstStyle>
            <a:lvl1pPr algn="ctr">
              <a:lnSpc>
                <a:spcPct val="100000"/>
              </a:lnSpc>
              <a:defRPr sz="4400" b="1">
                <a:solidFill>
                  <a:schemeClr val="bg1"/>
                </a:solidFill>
                <a:latin typeface="+mj-lt"/>
              </a:defRPr>
            </a:lvl1pPr>
            <a:lvl2pPr>
              <a:defRPr sz="4400">
                <a:solidFill>
                  <a:schemeClr val="bg1"/>
                </a:solidFill>
              </a:defRPr>
            </a:lvl2pPr>
            <a:lvl3pPr>
              <a:defRPr sz="4400">
                <a:solidFill>
                  <a:schemeClr val="bg1"/>
                </a:solidFill>
              </a:defRPr>
            </a:lvl3pPr>
            <a:lvl4pPr>
              <a:defRPr sz="4400">
                <a:solidFill>
                  <a:schemeClr val="bg1"/>
                </a:solidFill>
              </a:defRPr>
            </a:lvl4pPr>
            <a:lvl5pPr>
              <a:defRPr sz="4400">
                <a:solidFill>
                  <a:schemeClr val="bg1"/>
                </a:solidFill>
              </a:defRPr>
            </a:lvl5pPr>
          </a:lstStyle>
          <a:p>
            <a:pPr lvl="0"/>
            <a:r>
              <a:rPr lang="en-US"/>
              <a:t>“Click to add compelling quote on one or two lines”</a:t>
            </a:r>
          </a:p>
        </p:txBody>
      </p:sp>
      <p:sp>
        <p:nvSpPr>
          <p:cNvPr id="9" name="Tijdelijke aanduiding voor tekst 8">
            <a:extLst>
              <a:ext uri="{FF2B5EF4-FFF2-40B4-BE49-F238E27FC236}">
                <a16:creationId xmlns:a16="http://schemas.microsoft.com/office/drawing/2014/main" id="{C8E6DB85-477A-4315-A5C0-95E75A556715}"/>
              </a:ext>
            </a:extLst>
          </p:cNvPr>
          <p:cNvSpPr>
            <a:spLocks noGrp="1"/>
          </p:cNvSpPr>
          <p:nvPr>
            <p:ph type="body" sz="quarter" idx="11" hasCustomPrompt="1"/>
          </p:nvPr>
        </p:nvSpPr>
        <p:spPr>
          <a:xfrm>
            <a:off x="6613237" y="4492800"/>
            <a:ext cx="4067964" cy="615553"/>
          </a:xfrm>
        </p:spPr>
        <p:txBody>
          <a:bodyPr wrap="square">
            <a:spAutoFit/>
          </a:bodyPr>
          <a:lstStyle>
            <a:lvl1pPr marL="0" indent="0" algn="r">
              <a:lnSpc>
                <a:spcPct val="100000"/>
              </a:lnSpc>
              <a:buNone/>
              <a:defRPr sz="2000">
                <a:solidFill>
                  <a:schemeClr val="bg1"/>
                </a:solidFill>
              </a:defRPr>
            </a:lvl1pPr>
          </a:lstStyle>
          <a:p>
            <a:pPr lvl="0"/>
            <a:r>
              <a:rPr lang="en-US"/>
              <a:t>Author,</a:t>
            </a:r>
            <a:br>
              <a:rPr lang="en-US"/>
            </a:br>
            <a:r>
              <a:rPr lang="en-US"/>
              <a:t>Title, Company</a:t>
            </a:r>
          </a:p>
        </p:txBody>
      </p:sp>
      <p:pic>
        <p:nvPicPr>
          <p:cNvPr id="4" name="Picture 7">
            <a:extLst>
              <a:ext uri="{FF2B5EF4-FFF2-40B4-BE49-F238E27FC236}">
                <a16:creationId xmlns:a16="http://schemas.microsoft.com/office/drawing/2014/main" id="{F352A71F-E24D-4B68-B41A-4400C2A9E103}"/>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1559600" y="6364800"/>
            <a:ext cx="386391" cy="266400"/>
          </a:xfrm>
          <a:prstGeom prst="rect">
            <a:avLst/>
          </a:prstGeom>
        </p:spPr>
      </p:pic>
      <p:sp>
        <p:nvSpPr>
          <p:cNvPr id="6" name="Tijdelijke aanduiding voor dianummer 3">
            <a:extLst>
              <a:ext uri="{FF2B5EF4-FFF2-40B4-BE49-F238E27FC236}">
                <a16:creationId xmlns:a16="http://schemas.microsoft.com/office/drawing/2014/main" id="{EA2B3E1C-A40B-4757-A799-637B87F10A35}"/>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1"/>
                </a:solidFill>
              </a:defRPr>
            </a:lvl1pPr>
          </a:lstStyle>
          <a:p>
            <a:fld id="{B592C3DA-96A1-4E84-9171-AC4C91AB4FEA}" type="slidenum">
              <a:rPr lang="en-US" smtClean="0"/>
              <a:pPr/>
              <a:t>‹#›</a:t>
            </a:fld>
            <a:endParaRPr lang="en-US"/>
          </a:p>
        </p:txBody>
      </p:sp>
    </p:spTree>
    <p:extLst>
      <p:ext uri="{BB962C8B-B14F-4D97-AF65-F5344CB8AC3E}">
        <p14:creationId xmlns:p14="http://schemas.microsoft.com/office/powerpoint/2010/main" val="14234233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s">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0C6356A8-EFE9-49F7-AC1B-B7A930B44ABC}"/>
              </a:ext>
            </a:extLst>
          </p:cNvPr>
          <p:cNvSpPr>
            <a:spLocks noGrp="1"/>
          </p:cNvSpPr>
          <p:nvPr>
            <p:ph type="pic" sz="quarter" idx="10" hasCustomPrompt="1"/>
          </p:nvPr>
        </p:nvSpPr>
        <p:spPr>
          <a:xfrm>
            <a:off x="3642000" y="0"/>
            <a:ext cx="8550000" cy="6858000"/>
          </a:xfrm>
        </p:spPr>
        <p:txBody>
          <a:bodyPr/>
          <a:lstStyle>
            <a:lvl1pPr marL="0" indent="0">
              <a:buNone/>
              <a:defRPr/>
            </a:lvl1pPr>
          </a:lstStyle>
          <a:p>
            <a:pPr marL="0" marR="0" lvl="0" indent="-288000" algn="l" defTabSz="914400" rtl="0" eaLnBrk="1" fontAlgn="auto" latinLnBrk="0" hangingPunct="1">
              <a:lnSpc>
                <a:spcPct val="150000"/>
              </a:lnSpc>
              <a:spcBef>
                <a:spcPts val="0"/>
              </a:spcBef>
              <a:spcAft>
                <a:spcPts val="0"/>
              </a:spcAft>
              <a:buClrTx/>
              <a:buSzTx/>
              <a:tabLst/>
              <a:defRPr/>
            </a:pPr>
            <a:br>
              <a:rPr lang="en-US"/>
            </a:br>
            <a:r>
              <a:rPr lang="en-US"/>
              <a:t>To add background SKIM image:</a:t>
            </a:r>
            <a:br>
              <a:rPr lang="en-US"/>
            </a:br>
            <a:r>
              <a:rPr lang="en-US"/>
              <a:t>1. Click border of this box</a:t>
            </a:r>
            <a:br>
              <a:rPr lang="en-US"/>
            </a:br>
            <a:r>
              <a:rPr lang="en-US"/>
              <a:t>2. Select ‘Add image’ from SKIM buttons</a:t>
            </a:r>
            <a:br>
              <a:rPr lang="en-US"/>
            </a:br>
            <a:r>
              <a:rPr lang="en-US"/>
              <a:t>3. Add overlay and send backward as needed</a:t>
            </a:r>
            <a:br>
              <a:rPr lang="en-US"/>
            </a:br>
            <a:r>
              <a:rPr lang="en-US"/>
              <a:t>4. Add SKIM logo</a:t>
            </a:r>
          </a:p>
        </p:txBody>
      </p:sp>
      <p:pic>
        <p:nvPicPr>
          <p:cNvPr id="8" name="Picture 40" descr="Logo&#10;&#10;Description automatically generated">
            <a:extLst>
              <a:ext uri="{FF2B5EF4-FFF2-40B4-BE49-F238E27FC236}">
                <a16:creationId xmlns:a16="http://schemas.microsoft.com/office/drawing/2014/main" id="{EE288273-3807-49A7-BBFB-27CF673960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6775" y="5032103"/>
            <a:ext cx="2268245" cy="1420488"/>
          </a:xfrm>
          <a:prstGeom prst="rect">
            <a:avLst/>
          </a:prstGeom>
        </p:spPr>
      </p:pic>
      <p:sp>
        <p:nvSpPr>
          <p:cNvPr id="32" name="TextBox 25">
            <a:extLst>
              <a:ext uri="{FF2B5EF4-FFF2-40B4-BE49-F238E27FC236}">
                <a16:creationId xmlns:a16="http://schemas.microsoft.com/office/drawing/2014/main" id="{2052DA8D-223A-4F00-915F-298CF8EEF107}"/>
              </a:ext>
            </a:extLst>
          </p:cNvPr>
          <p:cNvSpPr txBox="1"/>
          <p:nvPr userDrawn="1"/>
        </p:nvSpPr>
        <p:spPr>
          <a:xfrm>
            <a:off x="490664" y="6051309"/>
            <a:ext cx="2770248" cy="366832"/>
          </a:xfrm>
          <a:prstGeom prst="rect">
            <a:avLst/>
          </a:prstGeom>
          <a:noFill/>
          <a:ln>
            <a:noFill/>
          </a:ln>
        </p:spPr>
        <p:txBody>
          <a:bodyPr wrap="square" lIns="0" tIns="0" rIns="0" bIns="0">
            <a:noAutofit/>
          </a:bodyPr>
          <a:lstStyle/>
          <a:p>
            <a:pPr algn="l">
              <a:lnSpc>
                <a:spcPct val="150000"/>
              </a:lnSpc>
            </a:pPr>
            <a:r>
              <a:rPr lang="en-US" b="1">
                <a:solidFill>
                  <a:schemeClr val="bg1"/>
                </a:solidFill>
                <a:latin typeface="Rawline" panose="00000500000000000000" pitchFamily="2" charset="0"/>
              </a:rPr>
              <a:t>SKIMgroup.com</a:t>
            </a:r>
            <a:endParaRPr lang="en-US">
              <a:solidFill>
                <a:schemeClr val="bg1"/>
              </a:solidFill>
              <a:latin typeface="Rawline" panose="00000500000000000000" pitchFamily="2" charset="0"/>
            </a:endParaRPr>
          </a:p>
        </p:txBody>
      </p:sp>
      <p:sp>
        <p:nvSpPr>
          <p:cNvPr id="2" name="Title 1">
            <a:extLst>
              <a:ext uri="{FF2B5EF4-FFF2-40B4-BE49-F238E27FC236}">
                <a16:creationId xmlns:a16="http://schemas.microsoft.com/office/drawing/2014/main" id="{3F969158-A333-4B56-96E8-4AFB59A603EE}"/>
              </a:ext>
            </a:extLst>
          </p:cNvPr>
          <p:cNvSpPr>
            <a:spLocks noGrp="1"/>
          </p:cNvSpPr>
          <p:nvPr>
            <p:ph type="title" hasCustomPrompt="1"/>
          </p:nvPr>
        </p:nvSpPr>
        <p:spPr>
          <a:xfrm>
            <a:off x="504000" y="403200"/>
            <a:ext cx="2772000" cy="972000"/>
          </a:xfrm>
        </p:spPr>
        <p:txBody>
          <a:bodyPr/>
          <a:lstStyle>
            <a:lvl1pPr>
              <a:defRPr/>
            </a:lvl1pPr>
          </a:lstStyle>
          <a:p>
            <a:r>
              <a:rPr lang="en-US"/>
              <a:t>Thanks!</a:t>
            </a:r>
          </a:p>
        </p:txBody>
      </p:sp>
      <p:sp>
        <p:nvSpPr>
          <p:cNvPr id="9" name="Tijdelijke aanduiding voor dianummer 3">
            <a:extLst>
              <a:ext uri="{FF2B5EF4-FFF2-40B4-BE49-F238E27FC236}">
                <a16:creationId xmlns:a16="http://schemas.microsoft.com/office/drawing/2014/main" id="{6F9080DA-0EEC-4C5F-B2ED-522C59A4B9DA}"/>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pic>
        <p:nvPicPr>
          <p:cNvPr id="10" name="doLogoLarge" descr="Logo&#10;&#10;Description automatically generated">
            <a:extLst>
              <a:ext uri="{FF2B5EF4-FFF2-40B4-BE49-F238E27FC236}">
                <a16:creationId xmlns:a16="http://schemas.microsoft.com/office/drawing/2014/main" id="{C74CEF3E-4057-44AE-88EF-EE334A66A6E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9175" y="5184503"/>
            <a:ext cx="2268245" cy="1420488"/>
          </a:xfrm>
          <a:prstGeom prst="rect">
            <a:avLst/>
          </a:prstGeom>
        </p:spPr>
      </p:pic>
      <p:grpSp>
        <p:nvGrpSpPr>
          <p:cNvPr id="11" name="Group 10">
            <a:extLst>
              <a:ext uri="{FF2B5EF4-FFF2-40B4-BE49-F238E27FC236}">
                <a16:creationId xmlns:a16="http://schemas.microsoft.com/office/drawing/2014/main" id="{E873A905-D429-4FB5-8F02-AA358F024064}"/>
              </a:ext>
            </a:extLst>
          </p:cNvPr>
          <p:cNvGrpSpPr/>
          <p:nvPr userDrawn="1"/>
        </p:nvGrpSpPr>
        <p:grpSpPr>
          <a:xfrm>
            <a:off x="4094095" y="5582159"/>
            <a:ext cx="2586428" cy="342741"/>
            <a:chOff x="333136" y="4671659"/>
            <a:chExt cx="1939821" cy="257056"/>
          </a:xfrm>
        </p:grpSpPr>
        <p:pic>
          <p:nvPicPr>
            <p:cNvPr id="12" name="Afbeelding 3" descr="006-linkedin-logo-button.png">
              <a:hlinkClick r:id="rId3"/>
              <a:extLst>
                <a:ext uri="{FF2B5EF4-FFF2-40B4-BE49-F238E27FC236}">
                  <a16:creationId xmlns:a16="http://schemas.microsoft.com/office/drawing/2014/main" id="{D377EB86-CE7D-4DC9-80C9-7CCED7F32F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36" y="4671659"/>
              <a:ext cx="257056" cy="257056"/>
            </a:xfrm>
            <a:prstGeom prst="rect">
              <a:avLst/>
            </a:prstGeom>
          </p:spPr>
        </p:pic>
        <p:pic>
          <p:nvPicPr>
            <p:cNvPr id="13" name="Afbeelding 4" descr="005-youtube-symbol.png">
              <a:hlinkClick r:id="rId5"/>
              <a:extLst>
                <a:ext uri="{FF2B5EF4-FFF2-40B4-BE49-F238E27FC236}">
                  <a16:creationId xmlns:a16="http://schemas.microsoft.com/office/drawing/2014/main" id="{C0866EE1-7629-4B4A-BBDD-673C496715D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76695" y="4671659"/>
              <a:ext cx="257056" cy="257056"/>
            </a:xfrm>
            <a:prstGeom prst="rect">
              <a:avLst/>
            </a:prstGeom>
          </p:spPr>
        </p:pic>
        <p:pic>
          <p:nvPicPr>
            <p:cNvPr id="14" name="Afbeelding 14" descr="003-twitter-logo-button.png">
              <a:hlinkClick r:id="rId7"/>
              <a:extLst>
                <a:ext uri="{FF2B5EF4-FFF2-40B4-BE49-F238E27FC236}">
                  <a16:creationId xmlns:a16="http://schemas.microsoft.com/office/drawing/2014/main" id="{6C707B0A-8AC3-42F2-BA87-03EBAC1EF59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7091" y="4676010"/>
              <a:ext cx="252705" cy="252705"/>
            </a:xfrm>
            <a:prstGeom prst="rect">
              <a:avLst/>
            </a:prstGeom>
          </p:spPr>
        </p:pic>
        <p:pic>
          <p:nvPicPr>
            <p:cNvPr id="15" name="Afbeelding 15" descr="002-facebook-logo-button.png">
              <a:hlinkClick r:id="rId9"/>
              <a:extLst>
                <a:ext uri="{FF2B5EF4-FFF2-40B4-BE49-F238E27FC236}">
                  <a16:creationId xmlns:a16="http://schemas.microsoft.com/office/drawing/2014/main" id="{5C5E2ABB-71F8-4BDB-8968-74189783D0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00650" y="4676010"/>
              <a:ext cx="252705" cy="252705"/>
            </a:xfrm>
            <a:prstGeom prst="rect">
              <a:avLst/>
            </a:prstGeom>
          </p:spPr>
        </p:pic>
        <p:pic>
          <p:nvPicPr>
            <p:cNvPr id="16" name="Afbeelding 16" descr="001-instagram.png">
              <a:hlinkClick r:id="rId11"/>
              <a:extLst>
                <a:ext uri="{FF2B5EF4-FFF2-40B4-BE49-F238E27FC236}">
                  <a16:creationId xmlns:a16="http://schemas.microsoft.com/office/drawing/2014/main" id="{E25AF864-A2DA-4B10-915E-1D892AED376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20252" y="4676010"/>
              <a:ext cx="252705" cy="252705"/>
            </a:xfrm>
            <a:prstGeom prst="rect">
              <a:avLst/>
            </a:prstGeom>
          </p:spPr>
        </p:pic>
      </p:grpSp>
      <p:sp>
        <p:nvSpPr>
          <p:cNvPr id="17" name="TextBox 25">
            <a:extLst>
              <a:ext uri="{FF2B5EF4-FFF2-40B4-BE49-F238E27FC236}">
                <a16:creationId xmlns:a16="http://schemas.microsoft.com/office/drawing/2014/main" id="{55E2CE97-16DB-445D-8EC4-E4A7AC17CE99}"/>
              </a:ext>
            </a:extLst>
          </p:cNvPr>
          <p:cNvSpPr txBox="1"/>
          <p:nvPr userDrawn="1"/>
        </p:nvSpPr>
        <p:spPr>
          <a:xfrm>
            <a:off x="4094095" y="6009444"/>
            <a:ext cx="2770248" cy="366832"/>
          </a:xfrm>
          <a:prstGeom prst="rect">
            <a:avLst/>
          </a:prstGeom>
          <a:noFill/>
          <a:ln>
            <a:noFill/>
          </a:ln>
        </p:spPr>
        <p:txBody>
          <a:bodyPr wrap="square" lIns="0" tIns="0" rIns="0" bIns="0">
            <a:noAutofit/>
          </a:bodyPr>
          <a:lstStyle/>
          <a:p>
            <a:pPr algn="l">
              <a:lnSpc>
                <a:spcPct val="150000"/>
              </a:lnSpc>
            </a:pPr>
            <a:r>
              <a:rPr lang="en-US" sz="2000" b="1">
                <a:solidFill>
                  <a:schemeClr val="bg1"/>
                </a:solidFill>
                <a:latin typeface="+mj-lt"/>
              </a:rPr>
              <a:t>SKIMgroup.com</a:t>
            </a:r>
          </a:p>
        </p:txBody>
      </p:sp>
      <p:sp>
        <p:nvSpPr>
          <p:cNvPr id="5" name="Text Placeholder 4">
            <a:extLst>
              <a:ext uri="{FF2B5EF4-FFF2-40B4-BE49-F238E27FC236}">
                <a16:creationId xmlns:a16="http://schemas.microsoft.com/office/drawing/2014/main" id="{84B0F4C6-9154-44E4-9A55-CDAEDCEA90D0}"/>
              </a:ext>
            </a:extLst>
          </p:cNvPr>
          <p:cNvSpPr>
            <a:spLocks noGrp="1"/>
          </p:cNvSpPr>
          <p:nvPr>
            <p:ph type="body" sz="quarter" idx="11" hasCustomPrompt="1"/>
          </p:nvPr>
        </p:nvSpPr>
        <p:spPr>
          <a:xfrm>
            <a:off x="494026" y="1595437"/>
            <a:ext cx="2757487" cy="4567237"/>
          </a:xfrm>
        </p:spPr>
        <p:txBody>
          <a:bodyPr/>
          <a:lstStyle>
            <a:lvl1pPr marL="0" indent="0">
              <a:lnSpc>
                <a:spcPct val="150000"/>
              </a:lnSpc>
              <a:spcAft>
                <a:spcPts val="0"/>
              </a:spcAft>
              <a:buFont typeface="Arial" panose="020B0604020202020204" pitchFamily="34" charset="0"/>
              <a:buNone/>
              <a:defRPr sz="1300" b="1"/>
            </a:lvl1pPr>
          </a:lstStyle>
          <a:p>
            <a:r>
              <a:rPr lang="en-US" err="1"/>
              <a:t>SKIMmer</a:t>
            </a:r>
            <a:r>
              <a:rPr lang="en-US"/>
              <a:t> name</a:t>
            </a:r>
            <a:br>
              <a:rPr lang="en-US"/>
            </a:br>
            <a:r>
              <a:rPr lang="en-US" b="0"/>
              <a:t>Title</a:t>
            </a:r>
            <a:br>
              <a:rPr lang="en-US" b="0"/>
            </a:br>
            <a:r>
              <a:rPr lang="en-US">
                <a:hlinkClick r:id="rId13"/>
              </a:rPr>
              <a:t>email@skimgroup.com</a:t>
            </a:r>
            <a:endParaRPr lang="en-US"/>
          </a:p>
          <a:p>
            <a:endParaRPr lang="en-US"/>
          </a:p>
          <a:p>
            <a:r>
              <a:rPr lang="en-US" err="1"/>
              <a:t>SKIMmer</a:t>
            </a:r>
            <a:r>
              <a:rPr lang="en-US"/>
              <a:t> name</a:t>
            </a:r>
          </a:p>
          <a:p>
            <a:r>
              <a:rPr lang="en-US" b="0"/>
              <a:t>Title</a:t>
            </a:r>
          </a:p>
          <a:p>
            <a:r>
              <a:rPr lang="en-US">
                <a:hlinkClick r:id="rId13"/>
              </a:rPr>
              <a:t>email@skimgroup.com</a:t>
            </a:r>
            <a:endParaRPr lang="en-US"/>
          </a:p>
          <a:p>
            <a:endParaRPr lang="en-US" b="0" u="sng"/>
          </a:p>
          <a:p>
            <a:r>
              <a:rPr lang="en-US" err="1"/>
              <a:t>SKIMmer</a:t>
            </a:r>
            <a:r>
              <a:rPr lang="en-US"/>
              <a:t> name</a:t>
            </a:r>
          </a:p>
          <a:p>
            <a:r>
              <a:rPr lang="en-US" b="0"/>
              <a:t>Title</a:t>
            </a:r>
          </a:p>
          <a:p>
            <a:r>
              <a:rPr lang="en-US">
                <a:hlinkClick r:id="rId13"/>
              </a:rPr>
              <a:t>email@skimgroup.com</a:t>
            </a:r>
            <a:endParaRPr lang="en-US"/>
          </a:p>
          <a:p>
            <a:endParaRPr lang="en-US" b="0" u="sng"/>
          </a:p>
          <a:p>
            <a:r>
              <a:rPr lang="en-US" err="1"/>
              <a:t>SKIMmer</a:t>
            </a:r>
            <a:r>
              <a:rPr lang="en-US"/>
              <a:t> name</a:t>
            </a:r>
          </a:p>
          <a:p>
            <a:r>
              <a:rPr lang="en-US" b="0"/>
              <a:t>Title</a:t>
            </a:r>
          </a:p>
          <a:p>
            <a:r>
              <a:rPr lang="en-US">
                <a:hlinkClick r:id="rId13"/>
              </a:rPr>
              <a:t>email@skimgroup.com</a:t>
            </a:r>
            <a:endParaRPr lang="en-US" b="0" u="sng"/>
          </a:p>
        </p:txBody>
      </p:sp>
    </p:spTree>
    <p:extLst>
      <p:ext uri="{BB962C8B-B14F-4D97-AF65-F5344CB8AC3E}">
        <p14:creationId xmlns:p14="http://schemas.microsoft.com/office/powerpoint/2010/main" val="3750996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Plain">
    <p:spTree>
      <p:nvGrpSpPr>
        <p:cNvPr id="1" name=""/>
        <p:cNvGrpSpPr/>
        <p:nvPr/>
      </p:nvGrpSpPr>
      <p:grpSpPr>
        <a:xfrm>
          <a:off x="0" y="0"/>
          <a:ext cx="0" cy="0"/>
          <a:chOff x="0" y="0"/>
          <a:chExt cx="0" cy="0"/>
        </a:xfrm>
      </p:grpSpPr>
      <p:pic>
        <p:nvPicPr>
          <p:cNvPr id="2" name="doLogoGreen">
            <a:extLst>
              <a:ext uri="{FF2B5EF4-FFF2-40B4-BE49-F238E27FC236}">
                <a16:creationId xmlns:a16="http://schemas.microsoft.com/office/drawing/2014/main" id="{827C03A1-5679-44BD-A2DC-7FB5C60095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59600" y="6364800"/>
            <a:ext cx="386197" cy="266266"/>
          </a:xfrm>
          <a:prstGeom prst="rect">
            <a:avLst/>
          </a:prstGeom>
        </p:spPr>
      </p:pic>
      <p:sp>
        <p:nvSpPr>
          <p:cNvPr id="3" name="Tijdelijke aanduiding voor dianummer 3">
            <a:extLst>
              <a:ext uri="{FF2B5EF4-FFF2-40B4-BE49-F238E27FC236}">
                <a16:creationId xmlns:a16="http://schemas.microsoft.com/office/drawing/2014/main" id="{A0B63F3F-FFD8-4913-8D05-2B280BA71392}"/>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Tree>
    <p:extLst>
      <p:ext uri="{BB962C8B-B14F-4D97-AF65-F5344CB8AC3E}">
        <p14:creationId xmlns:p14="http://schemas.microsoft.com/office/powerpoint/2010/main" val="2786855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ling &amp; Subheadin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309557-2B8E-490F-8547-975C069159A6}"/>
              </a:ext>
            </a:extLst>
          </p:cNvPr>
          <p:cNvSpPr>
            <a:spLocks noGrp="1"/>
          </p:cNvSpPr>
          <p:nvPr>
            <p:ph type="body" idx="1" hasCustomPrompt="1"/>
          </p:nvPr>
        </p:nvSpPr>
        <p:spPr>
          <a:xfrm>
            <a:off x="504000" y="943200"/>
            <a:ext cx="11084400" cy="276999"/>
          </a:xfrm>
        </p:spPr>
        <p:txBody>
          <a:bodyPr anchor="t" anchorCtr="0">
            <a:spAutoFit/>
          </a:bodyPr>
          <a:lstStyle>
            <a:lvl1pPr marL="0" indent="0">
              <a:lnSpc>
                <a:spcPct val="100000"/>
              </a:lnSpc>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subheading</a:t>
            </a:r>
          </a:p>
        </p:txBody>
      </p:sp>
      <p:sp>
        <p:nvSpPr>
          <p:cNvPr id="2" name="Title 1">
            <a:extLst>
              <a:ext uri="{FF2B5EF4-FFF2-40B4-BE49-F238E27FC236}">
                <a16:creationId xmlns:a16="http://schemas.microsoft.com/office/drawing/2014/main" id="{66EC978F-9F5A-4C6F-BF4A-C3DA5CCEA79C}"/>
              </a:ext>
            </a:extLst>
          </p:cNvPr>
          <p:cNvSpPr>
            <a:spLocks noGrp="1"/>
          </p:cNvSpPr>
          <p:nvPr>
            <p:ph type="title" hasCustomPrompt="1"/>
          </p:nvPr>
        </p:nvSpPr>
        <p:spPr>
          <a:xfrm>
            <a:off x="504000" y="403200"/>
            <a:ext cx="11084400" cy="493200"/>
          </a:xfrm>
        </p:spPr>
        <p:txBody>
          <a:bodyPr>
            <a:noAutofit/>
          </a:bodyPr>
          <a:lstStyle>
            <a:lvl1pPr>
              <a:defRPr/>
            </a:lvl1pPr>
          </a:lstStyle>
          <a:p>
            <a:r>
              <a:rPr lang="en-US"/>
              <a:t>Click to add headline</a:t>
            </a:r>
          </a:p>
        </p:txBody>
      </p:sp>
      <p:sp>
        <p:nvSpPr>
          <p:cNvPr id="5" name="Tijdelijke aanduiding voor dianummer 3">
            <a:extLst>
              <a:ext uri="{FF2B5EF4-FFF2-40B4-BE49-F238E27FC236}">
                <a16:creationId xmlns:a16="http://schemas.microsoft.com/office/drawing/2014/main" id="{C4ECB8D3-D114-4CD2-9BA8-3E3A769778B6}"/>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
        <p:nvSpPr>
          <p:cNvPr id="7" name="Content Placeholder 6">
            <a:extLst>
              <a:ext uri="{FF2B5EF4-FFF2-40B4-BE49-F238E27FC236}">
                <a16:creationId xmlns:a16="http://schemas.microsoft.com/office/drawing/2014/main" id="{7A6DCFA6-13A2-43D2-9D6A-5A853570BB9E}"/>
              </a:ext>
            </a:extLst>
          </p:cNvPr>
          <p:cNvSpPr>
            <a:spLocks noGrp="1"/>
          </p:cNvSpPr>
          <p:nvPr>
            <p:ph sz="quarter" idx="10"/>
          </p:nvPr>
        </p:nvSpPr>
        <p:spPr>
          <a:xfrm>
            <a:off x="503238" y="1760400"/>
            <a:ext cx="11085512" cy="460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703653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 Headline Lef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C90470-4A67-4D34-ADF7-E406E413B0EC}"/>
              </a:ext>
            </a:extLst>
          </p:cNvPr>
          <p:cNvSpPr/>
          <p:nvPr userDrawn="1"/>
        </p:nvSpPr>
        <p:spPr>
          <a:xfrm>
            <a:off x="0" y="0"/>
            <a:ext cx="4077126" cy="6858000"/>
          </a:xfrm>
          <a:prstGeom prst="rect">
            <a:avLst/>
          </a:prstGeom>
          <a:solidFill>
            <a:srgbClr val="E6EFF1"/>
          </a:soli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t" anchorCtr="0">
            <a:noAutofit/>
          </a:bodyPr>
          <a:lstStyle/>
          <a:p>
            <a:pPr algn="l">
              <a:lnSpc>
                <a:spcPct val="110000"/>
              </a:lnSpc>
            </a:pPr>
            <a:endParaRPr lang="en-US" sz="1400">
              <a:solidFill>
                <a:schemeClr val="tx1"/>
              </a:solidFill>
            </a:endParaRPr>
          </a:p>
        </p:txBody>
      </p:sp>
      <p:sp>
        <p:nvSpPr>
          <p:cNvPr id="2" name="Title 1">
            <a:extLst>
              <a:ext uri="{FF2B5EF4-FFF2-40B4-BE49-F238E27FC236}">
                <a16:creationId xmlns:a16="http://schemas.microsoft.com/office/drawing/2014/main" id="{66EC978F-9F5A-4C6F-BF4A-C3DA5CCEA79C}"/>
              </a:ext>
            </a:extLst>
          </p:cNvPr>
          <p:cNvSpPr>
            <a:spLocks noGrp="1"/>
          </p:cNvSpPr>
          <p:nvPr>
            <p:ph type="title" hasCustomPrompt="1"/>
          </p:nvPr>
        </p:nvSpPr>
        <p:spPr>
          <a:xfrm>
            <a:off x="4561847" y="403200"/>
            <a:ext cx="6997753" cy="972000"/>
          </a:xfrm>
        </p:spPr>
        <p:txBody>
          <a:bodyPr>
            <a:noAutofit/>
          </a:bodyPr>
          <a:lstStyle>
            <a:lvl1pPr>
              <a:defRPr sz="2800"/>
            </a:lvl1pPr>
          </a:lstStyle>
          <a:p>
            <a:r>
              <a:rPr lang="en-US"/>
              <a:t>Click to add headline</a:t>
            </a:r>
          </a:p>
        </p:txBody>
      </p:sp>
      <p:pic>
        <p:nvPicPr>
          <p:cNvPr id="8" name="doLogoGreen">
            <a:extLst>
              <a:ext uri="{FF2B5EF4-FFF2-40B4-BE49-F238E27FC236}">
                <a16:creationId xmlns:a16="http://schemas.microsoft.com/office/drawing/2014/main" id="{F1E7B36C-E466-4EF6-A598-4FBB3A60EE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59600" y="6364800"/>
            <a:ext cx="386197" cy="266266"/>
          </a:xfrm>
          <a:prstGeom prst="rect">
            <a:avLst/>
          </a:prstGeom>
        </p:spPr>
      </p:pic>
      <p:sp>
        <p:nvSpPr>
          <p:cNvPr id="6" name="Tijdelijke aanduiding voor dianummer 3">
            <a:extLst>
              <a:ext uri="{FF2B5EF4-FFF2-40B4-BE49-F238E27FC236}">
                <a16:creationId xmlns:a16="http://schemas.microsoft.com/office/drawing/2014/main" id="{E751A300-7BE1-4275-9CFC-B813572DDA85}"/>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
        <p:nvSpPr>
          <p:cNvPr id="16" name="Text Placeholder 15">
            <a:extLst>
              <a:ext uri="{FF2B5EF4-FFF2-40B4-BE49-F238E27FC236}">
                <a16:creationId xmlns:a16="http://schemas.microsoft.com/office/drawing/2014/main" id="{5C12AFE1-1ED1-442F-ADFC-27990CA3D707}"/>
              </a:ext>
            </a:extLst>
          </p:cNvPr>
          <p:cNvSpPr>
            <a:spLocks noGrp="1"/>
          </p:cNvSpPr>
          <p:nvPr>
            <p:ph type="body" sz="quarter" idx="26" hasCustomPrompt="1"/>
          </p:nvPr>
        </p:nvSpPr>
        <p:spPr>
          <a:xfrm>
            <a:off x="503238" y="403225"/>
            <a:ext cx="3125787" cy="971550"/>
          </a:xfrm>
        </p:spPr>
        <p:txBody>
          <a:bodyPr/>
          <a:lstStyle>
            <a:lvl1pPr marL="0" indent="0">
              <a:lnSpc>
                <a:spcPct val="100000"/>
              </a:lnSpc>
              <a:buNone/>
              <a:defRPr sz="2800" b="1">
                <a:solidFill>
                  <a:schemeClr val="accent1"/>
                </a:solidFill>
              </a:defRPr>
            </a:lvl1pPr>
          </a:lstStyle>
          <a:p>
            <a:pPr lvl="0"/>
            <a:r>
              <a:rPr lang="en-US"/>
              <a:t>Main message here</a:t>
            </a:r>
          </a:p>
        </p:txBody>
      </p:sp>
      <p:sp>
        <p:nvSpPr>
          <p:cNvPr id="5" name="Text Placeholder 4">
            <a:extLst>
              <a:ext uri="{FF2B5EF4-FFF2-40B4-BE49-F238E27FC236}">
                <a16:creationId xmlns:a16="http://schemas.microsoft.com/office/drawing/2014/main" id="{A82E980A-8CD1-465F-8280-BF1B61DCF11F}"/>
              </a:ext>
            </a:extLst>
          </p:cNvPr>
          <p:cNvSpPr>
            <a:spLocks noGrp="1"/>
          </p:cNvSpPr>
          <p:nvPr>
            <p:ph type="body" sz="quarter" idx="27" hasCustomPrompt="1"/>
          </p:nvPr>
        </p:nvSpPr>
        <p:spPr>
          <a:xfrm>
            <a:off x="503237" y="1814400"/>
            <a:ext cx="3125788" cy="4410075"/>
          </a:xfrm>
        </p:spPr>
        <p:txBody>
          <a:bodyPr/>
          <a:lstStyle>
            <a:lvl1pPr marL="0" indent="0">
              <a:lnSpc>
                <a:spcPct val="150000"/>
              </a:lnSpc>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
        <p:nvSpPr>
          <p:cNvPr id="10" name="Text Placeholder 9">
            <a:extLst>
              <a:ext uri="{FF2B5EF4-FFF2-40B4-BE49-F238E27FC236}">
                <a16:creationId xmlns:a16="http://schemas.microsoft.com/office/drawing/2014/main" id="{CC9CF420-C680-4A0D-816A-B7627F126A01}"/>
              </a:ext>
            </a:extLst>
          </p:cNvPr>
          <p:cNvSpPr>
            <a:spLocks noGrp="1"/>
          </p:cNvSpPr>
          <p:nvPr>
            <p:ph type="body" sz="quarter" idx="28" hasCustomPrompt="1"/>
          </p:nvPr>
        </p:nvSpPr>
        <p:spPr>
          <a:xfrm>
            <a:off x="4561847" y="1814513"/>
            <a:ext cx="6997700" cy="4410075"/>
          </a:xfrm>
        </p:spPr>
        <p:txBody>
          <a:bodyPr/>
          <a:lstStyle>
            <a:lvl1pPr marL="288000">
              <a:defRPr/>
            </a:lvl1pPr>
          </a:lstStyle>
          <a:p>
            <a:pPr lvl="0"/>
            <a:r>
              <a:rPr lang="en-US"/>
              <a:t>Click to add text. Delete text box if not needed</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490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Full, no image">
    <p:bg>
      <p:bgPr>
        <a:solidFill>
          <a:schemeClr val="accent1"/>
        </a:solidFill>
        <a:effectLst/>
      </p:bgPr>
    </p:bg>
    <p:spTree>
      <p:nvGrpSpPr>
        <p:cNvPr id="1" name=""/>
        <p:cNvGrpSpPr/>
        <p:nvPr/>
      </p:nvGrpSpPr>
      <p:grpSpPr>
        <a:xfrm>
          <a:off x="0" y="0"/>
          <a:ext cx="0" cy="0"/>
          <a:chOff x="0" y="0"/>
          <a:chExt cx="0" cy="0"/>
        </a:xfrm>
      </p:grpSpPr>
      <p:pic>
        <p:nvPicPr>
          <p:cNvPr id="12" name="Picture 7">
            <a:extLst>
              <a:ext uri="{FF2B5EF4-FFF2-40B4-BE49-F238E27FC236}">
                <a16:creationId xmlns:a16="http://schemas.microsoft.com/office/drawing/2014/main" id="{DA1B2545-4B6A-4B79-819B-3F3629D0DB46}"/>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1559600" y="6364800"/>
            <a:ext cx="386391" cy="266400"/>
          </a:xfrm>
          <a:prstGeom prst="rect">
            <a:avLst/>
          </a:prstGeom>
        </p:spPr>
      </p:pic>
      <p:sp>
        <p:nvSpPr>
          <p:cNvPr id="5" name="Text Placeholder 4">
            <a:extLst>
              <a:ext uri="{FF2B5EF4-FFF2-40B4-BE49-F238E27FC236}">
                <a16:creationId xmlns:a16="http://schemas.microsoft.com/office/drawing/2014/main" id="{FEC91A72-FB70-4808-975D-893B805F003E}"/>
              </a:ext>
            </a:extLst>
          </p:cNvPr>
          <p:cNvSpPr>
            <a:spLocks noGrp="1"/>
          </p:cNvSpPr>
          <p:nvPr>
            <p:ph type="body" sz="quarter" idx="14" hasCustomPrompt="1"/>
          </p:nvPr>
        </p:nvSpPr>
        <p:spPr>
          <a:xfrm>
            <a:off x="6137977" y="504000"/>
            <a:ext cx="5436011" cy="5850000"/>
          </a:xfrm>
          <a:noFill/>
        </p:spPr>
        <p:txBody>
          <a:bodyPr anchor="ctr" anchorCtr="0">
            <a:noAutofit/>
          </a:bodyPr>
          <a:lstStyle>
            <a:lvl1pPr marL="0" indent="0">
              <a:lnSpc>
                <a:spcPct val="150000"/>
              </a:lnSpc>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descriptive text. Delete text box if no text is needed</a:t>
            </a:r>
          </a:p>
        </p:txBody>
      </p:sp>
      <p:sp>
        <p:nvSpPr>
          <p:cNvPr id="2" name="Title 1">
            <a:extLst>
              <a:ext uri="{FF2B5EF4-FFF2-40B4-BE49-F238E27FC236}">
                <a16:creationId xmlns:a16="http://schemas.microsoft.com/office/drawing/2014/main" id="{D8E250B2-F80A-4990-9F94-2AB6B07D6852}"/>
              </a:ext>
            </a:extLst>
          </p:cNvPr>
          <p:cNvSpPr>
            <a:spLocks noGrp="1"/>
          </p:cNvSpPr>
          <p:nvPr>
            <p:ph type="ctrTitle" hasCustomPrompt="1"/>
          </p:nvPr>
        </p:nvSpPr>
        <p:spPr>
          <a:xfrm>
            <a:off x="504000" y="504000"/>
            <a:ext cx="5040000" cy="5850000"/>
          </a:xfrm>
          <a:noFill/>
        </p:spPr>
        <p:txBody>
          <a:bodyPr anchor="ctr" anchorCtr="0">
            <a:noAutofit/>
          </a:bodyPr>
          <a:lstStyle>
            <a:lvl1pPr algn="l">
              <a:defRPr sz="3800">
                <a:solidFill>
                  <a:schemeClr val="bg1"/>
                </a:solidFill>
              </a:defRPr>
            </a:lvl1pPr>
          </a:lstStyle>
          <a:p>
            <a:r>
              <a:rPr lang="en-US"/>
              <a:t>Click to add section name</a:t>
            </a:r>
          </a:p>
        </p:txBody>
      </p:sp>
      <p:sp>
        <p:nvSpPr>
          <p:cNvPr id="6" name="Tijdelijke aanduiding voor dianummer 3">
            <a:extLst>
              <a:ext uri="{FF2B5EF4-FFF2-40B4-BE49-F238E27FC236}">
                <a16:creationId xmlns:a16="http://schemas.microsoft.com/office/drawing/2014/main" id="{4A6DDED1-50AA-4049-9862-7216181C5C14}"/>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1"/>
                </a:solidFill>
              </a:defRPr>
            </a:lvl1pPr>
          </a:lstStyle>
          <a:p>
            <a:fld id="{B592C3DA-96A1-4E84-9171-AC4C91AB4FEA}" type="slidenum">
              <a:rPr lang="en-US" smtClean="0"/>
              <a:pPr/>
              <a:t>‹#›</a:t>
            </a:fld>
            <a:endParaRPr lang="en-US"/>
          </a:p>
        </p:txBody>
      </p:sp>
    </p:spTree>
    <p:extLst>
      <p:ext uri="{BB962C8B-B14F-4D97-AF65-F5344CB8AC3E}">
        <p14:creationId xmlns:p14="http://schemas.microsoft.com/office/powerpoint/2010/main" val="2074982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Half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E508154-7AB5-4B06-92EE-D9140AF27C87}"/>
              </a:ext>
            </a:extLst>
          </p:cNvPr>
          <p:cNvSpPr>
            <a:spLocks noGrp="1"/>
          </p:cNvSpPr>
          <p:nvPr>
            <p:ph type="pic" sz="quarter" idx="13" hasCustomPrompt="1"/>
          </p:nvPr>
        </p:nvSpPr>
        <p:spPr>
          <a:xfrm>
            <a:off x="6097588" y="-3600"/>
            <a:ext cx="6094412" cy="6865200"/>
          </a:xfrm>
          <a:solidFill>
            <a:srgbClr val="E6EFF1"/>
          </a:solidFill>
        </p:spPr>
        <p:txBody>
          <a:bodyPr lIns="504000"/>
          <a:lstStyle>
            <a:lvl1pPr marL="0" indent="0">
              <a:buNone/>
              <a:defRPr/>
            </a:lvl1pPr>
          </a:lstStyle>
          <a:p>
            <a:pPr marL="0" marR="0" lvl="0" indent="-288000" algn="l" defTabSz="914400" rtl="0" eaLnBrk="1" fontAlgn="auto" latinLnBrk="0" hangingPunct="1">
              <a:lnSpc>
                <a:spcPct val="150000"/>
              </a:lnSpc>
              <a:spcBef>
                <a:spcPts val="0"/>
              </a:spcBef>
              <a:spcAft>
                <a:spcPts val="0"/>
              </a:spcAft>
              <a:buClrTx/>
              <a:buSzTx/>
              <a:tabLst/>
              <a:defRPr/>
            </a:pPr>
            <a:br>
              <a:rPr lang="en-US"/>
            </a:br>
            <a:r>
              <a:rPr lang="en-US"/>
              <a:t>To add image:</a:t>
            </a:r>
            <a:br>
              <a:rPr lang="en-US"/>
            </a:br>
            <a:r>
              <a:rPr lang="en-US"/>
              <a:t>1. Click border of this box</a:t>
            </a:r>
            <a:br>
              <a:rPr lang="en-US"/>
            </a:br>
            <a:r>
              <a:rPr lang="en-US"/>
              <a:t>2. Select ‘Add image’ from SKIM buttons</a:t>
            </a:r>
            <a:br>
              <a:rPr lang="en-US"/>
            </a:br>
            <a:r>
              <a:rPr lang="en-US"/>
              <a:t>3. Add overlay and send backward as needed</a:t>
            </a:r>
            <a:br>
              <a:rPr lang="en-US"/>
            </a:br>
            <a:r>
              <a:rPr lang="en-US"/>
              <a:t>4. Add SKIM logo</a:t>
            </a:r>
          </a:p>
        </p:txBody>
      </p:sp>
      <p:pic>
        <p:nvPicPr>
          <p:cNvPr id="14" name="Picture 7">
            <a:extLst>
              <a:ext uri="{FF2B5EF4-FFF2-40B4-BE49-F238E27FC236}">
                <a16:creationId xmlns:a16="http://schemas.microsoft.com/office/drawing/2014/main" id="{700B3485-7E74-40A1-852A-55A9188C1CF2}"/>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1559600" y="6364800"/>
            <a:ext cx="386391" cy="266400"/>
          </a:xfrm>
          <a:prstGeom prst="rect">
            <a:avLst/>
          </a:prstGeom>
        </p:spPr>
      </p:pic>
      <p:sp>
        <p:nvSpPr>
          <p:cNvPr id="5" name="Text Placeholder 4">
            <a:extLst>
              <a:ext uri="{FF2B5EF4-FFF2-40B4-BE49-F238E27FC236}">
                <a16:creationId xmlns:a16="http://schemas.microsoft.com/office/drawing/2014/main" id="{3AE0A589-D084-4102-B91A-9A6DFC50EEDB}"/>
              </a:ext>
            </a:extLst>
          </p:cNvPr>
          <p:cNvSpPr>
            <a:spLocks noGrp="1"/>
          </p:cNvSpPr>
          <p:nvPr>
            <p:ph type="body" sz="quarter" idx="14" hasCustomPrompt="1"/>
          </p:nvPr>
        </p:nvSpPr>
        <p:spPr>
          <a:xfrm>
            <a:off x="6600838" y="503238"/>
            <a:ext cx="5086337" cy="5851525"/>
          </a:xfrm>
        </p:spPr>
        <p:txBody>
          <a:bodyPr anchor="ctr" anchorCtr="0">
            <a:noAutofit/>
          </a:bodyPr>
          <a:lstStyle>
            <a:lvl1pPr marL="0" indent="0">
              <a:lnSpc>
                <a:spcPct val="150000"/>
              </a:lnSpc>
              <a:buNone/>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accent1"/>
                </a:solidFill>
              </a:defRPr>
            </a:lvl5pPr>
          </a:lstStyle>
          <a:p>
            <a:pPr lvl="0"/>
            <a:r>
              <a:rPr lang="en-US"/>
              <a:t>Click to add text. Delete text box if no text is needed</a:t>
            </a:r>
          </a:p>
        </p:txBody>
      </p:sp>
      <p:sp>
        <p:nvSpPr>
          <p:cNvPr id="2" name="Title 1">
            <a:extLst>
              <a:ext uri="{FF2B5EF4-FFF2-40B4-BE49-F238E27FC236}">
                <a16:creationId xmlns:a16="http://schemas.microsoft.com/office/drawing/2014/main" id="{D8E250B2-F80A-4990-9F94-2AB6B07D6852}"/>
              </a:ext>
            </a:extLst>
          </p:cNvPr>
          <p:cNvSpPr>
            <a:spLocks noGrp="1"/>
          </p:cNvSpPr>
          <p:nvPr>
            <p:ph type="ctrTitle" hasCustomPrompt="1"/>
          </p:nvPr>
        </p:nvSpPr>
        <p:spPr>
          <a:xfrm>
            <a:off x="504000" y="503999"/>
            <a:ext cx="5076000" cy="5850000"/>
          </a:xfrm>
        </p:spPr>
        <p:txBody>
          <a:bodyPr anchor="ctr" anchorCtr="0">
            <a:noAutofit/>
          </a:bodyPr>
          <a:lstStyle>
            <a:lvl1pPr algn="l">
              <a:defRPr sz="3800"/>
            </a:lvl1pPr>
          </a:lstStyle>
          <a:p>
            <a:r>
              <a:rPr lang="en-US"/>
              <a:t>Click to add section name</a:t>
            </a:r>
          </a:p>
        </p:txBody>
      </p:sp>
      <p:sp>
        <p:nvSpPr>
          <p:cNvPr id="6" name="Tijdelijke aanduiding voor dianummer 3">
            <a:extLst>
              <a:ext uri="{FF2B5EF4-FFF2-40B4-BE49-F238E27FC236}">
                <a16:creationId xmlns:a16="http://schemas.microsoft.com/office/drawing/2014/main" id="{0E86DB11-5F32-4A4C-8FD4-08D3D2C30E98}"/>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Tree>
    <p:extLst>
      <p:ext uri="{BB962C8B-B14F-4D97-AF65-F5344CB8AC3E}">
        <p14:creationId xmlns:p14="http://schemas.microsoft.com/office/powerpoint/2010/main" val="4050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E508154-7AB5-4B06-92EE-D9140AF27C87}"/>
              </a:ext>
            </a:extLst>
          </p:cNvPr>
          <p:cNvSpPr>
            <a:spLocks noGrp="1"/>
          </p:cNvSpPr>
          <p:nvPr>
            <p:ph type="pic" sz="quarter" idx="13" hasCustomPrompt="1"/>
          </p:nvPr>
        </p:nvSpPr>
        <p:spPr>
          <a:xfrm>
            <a:off x="0" y="-3600"/>
            <a:ext cx="6094412" cy="6865200"/>
          </a:xfrm>
          <a:solidFill>
            <a:srgbClr val="E6EFF1"/>
          </a:solidFill>
        </p:spPr>
        <p:txBody>
          <a:bodyPr lIns="504000"/>
          <a:lstStyle>
            <a:lvl1pPr marL="0" indent="0">
              <a:buNone/>
              <a:defRPr/>
            </a:lvl1pPr>
          </a:lstStyle>
          <a:p>
            <a:pPr marL="0" marR="0" lvl="0" indent="-288000" algn="l" defTabSz="914400" rtl="0" eaLnBrk="1" fontAlgn="auto" latinLnBrk="0" hangingPunct="1">
              <a:lnSpc>
                <a:spcPct val="150000"/>
              </a:lnSpc>
              <a:spcBef>
                <a:spcPts val="0"/>
              </a:spcBef>
              <a:spcAft>
                <a:spcPts val="0"/>
              </a:spcAft>
              <a:buClrTx/>
              <a:buSzTx/>
              <a:tabLst/>
              <a:defRPr/>
            </a:pPr>
            <a:br>
              <a:rPr lang="en-US"/>
            </a:br>
            <a:r>
              <a:rPr lang="en-US"/>
              <a:t>To add image:</a:t>
            </a:r>
            <a:br>
              <a:rPr lang="en-US"/>
            </a:br>
            <a:r>
              <a:rPr lang="en-US"/>
              <a:t>1. Click border of this box</a:t>
            </a:r>
            <a:br>
              <a:rPr lang="en-US"/>
            </a:br>
            <a:r>
              <a:rPr lang="en-US"/>
              <a:t>2. Select ‘Add image’ from SKIM buttons</a:t>
            </a:r>
            <a:br>
              <a:rPr lang="en-US"/>
            </a:br>
            <a:r>
              <a:rPr lang="en-US"/>
              <a:t>3. Add overlay and send backward as needed</a:t>
            </a:r>
            <a:br>
              <a:rPr lang="en-US"/>
            </a:br>
            <a:r>
              <a:rPr lang="en-US"/>
              <a:t>4. Add SKIM logo</a:t>
            </a:r>
          </a:p>
        </p:txBody>
      </p:sp>
      <p:sp>
        <p:nvSpPr>
          <p:cNvPr id="5" name="Text Placeholder 4">
            <a:extLst>
              <a:ext uri="{FF2B5EF4-FFF2-40B4-BE49-F238E27FC236}">
                <a16:creationId xmlns:a16="http://schemas.microsoft.com/office/drawing/2014/main" id="{3AE0A589-D084-4102-B91A-9A6DFC50EEDB}"/>
              </a:ext>
            </a:extLst>
          </p:cNvPr>
          <p:cNvSpPr>
            <a:spLocks noGrp="1"/>
          </p:cNvSpPr>
          <p:nvPr>
            <p:ph type="body" sz="quarter" idx="14" hasCustomPrompt="1"/>
          </p:nvPr>
        </p:nvSpPr>
        <p:spPr>
          <a:xfrm>
            <a:off x="7124180" y="503999"/>
            <a:ext cx="4064049" cy="5851525"/>
          </a:xfrm>
        </p:spPr>
        <p:txBody>
          <a:bodyPr anchor="ctr" anchorCtr="0">
            <a:noAutofit/>
          </a:bodyPr>
          <a:lstStyle>
            <a:lvl1pPr marL="0" indent="0">
              <a:buNone/>
              <a:defRPr sz="2400" b="1">
                <a:solidFill>
                  <a:schemeClr val="accent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accent1"/>
                </a:solidFill>
              </a:defRPr>
            </a:lvl5pPr>
          </a:lstStyle>
          <a:p>
            <a:pPr lvl="0"/>
            <a:r>
              <a:rPr lang="en-US"/>
              <a:t>1 | First Topic</a:t>
            </a:r>
            <a:br>
              <a:rPr lang="en-US"/>
            </a:br>
            <a:r>
              <a:rPr lang="en-US"/>
              <a:t>2 | Second Topic</a:t>
            </a:r>
            <a:br>
              <a:rPr lang="en-US"/>
            </a:br>
            <a:r>
              <a:rPr lang="en-US"/>
              <a:t>3 | Third Topic</a:t>
            </a:r>
          </a:p>
        </p:txBody>
      </p:sp>
      <p:sp>
        <p:nvSpPr>
          <p:cNvPr id="2" name="Title 1">
            <a:extLst>
              <a:ext uri="{FF2B5EF4-FFF2-40B4-BE49-F238E27FC236}">
                <a16:creationId xmlns:a16="http://schemas.microsoft.com/office/drawing/2014/main" id="{D8E250B2-F80A-4990-9F94-2AB6B07D6852}"/>
              </a:ext>
            </a:extLst>
          </p:cNvPr>
          <p:cNvSpPr>
            <a:spLocks noGrp="1"/>
          </p:cNvSpPr>
          <p:nvPr>
            <p:ph type="ctrTitle" hasCustomPrompt="1"/>
          </p:nvPr>
        </p:nvSpPr>
        <p:spPr>
          <a:xfrm>
            <a:off x="504000" y="503999"/>
            <a:ext cx="5076000" cy="5850000"/>
          </a:xfrm>
        </p:spPr>
        <p:txBody>
          <a:bodyPr anchor="ctr" anchorCtr="0">
            <a:noAutofit/>
          </a:bodyPr>
          <a:lstStyle>
            <a:lvl1pPr algn="l">
              <a:defRPr sz="3800">
                <a:solidFill>
                  <a:schemeClr val="bg1"/>
                </a:solidFill>
              </a:defRPr>
            </a:lvl1pPr>
          </a:lstStyle>
          <a:p>
            <a:r>
              <a:rPr lang="en-US"/>
              <a:t>Click to add agenda name</a:t>
            </a:r>
          </a:p>
        </p:txBody>
      </p:sp>
      <p:sp>
        <p:nvSpPr>
          <p:cNvPr id="6" name="Tijdelijke aanduiding voor dianummer 3">
            <a:extLst>
              <a:ext uri="{FF2B5EF4-FFF2-40B4-BE49-F238E27FC236}">
                <a16:creationId xmlns:a16="http://schemas.microsoft.com/office/drawing/2014/main" id="{3BB5E9B9-5056-43CE-903C-40390D74B9D3}"/>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1"/>
                </a:solidFill>
              </a:defRPr>
            </a:lvl1pPr>
          </a:lstStyle>
          <a:p>
            <a:fld id="{B592C3DA-96A1-4E84-9171-AC4C91AB4FEA}" type="slidenum">
              <a:rPr lang="en-US" smtClean="0"/>
              <a:pPr/>
              <a:t>‹#›</a:t>
            </a:fld>
            <a:endParaRPr lang="en-US"/>
          </a:p>
        </p:txBody>
      </p:sp>
    </p:spTree>
    <p:extLst>
      <p:ext uri="{BB962C8B-B14F-4D97-AF65-F5344CB8AC3E}">
        <p14:creationId xmlns:p14="http://schemas.microsoft.com/office/powerpoint/2010/main" val="106154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line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2E8132-95EB-4F9A-BF24-2705D44A6CCC}"/>
              </a:ext>
            </a:extLst>
          </p:cNvPr>
          <p:cNvSpPr>
            <a:spLocks noGrp="1"/>
          </p:cNvSpPr>
          <p:nvPr>
            <p:ph idx="1" hasCustomPrompt="1"/>
          </p:nvPr>
        </p:nvSpPr>
        <p:spPr>
          <a:xfrm>
            <a:off x="504000" y="1697688"/>
            <a:ext cx="11084400" cy="4752000"/>
          </a:xfrm>
        </p:spPr>
        <p:txBody>
          <a:bodyPr>
            <a:noAutofit/>
          </a:bodyPr>
          <a:lstStyle>
            <a:lvl1pPr>
              <a:lnSpc>
                <a:spcPct val="120000"/>
              </a:lnSpc>
              <a:spcAft>
                <a:spcPts val="1000"/>
              </a:spcAft>
              <a:defRPr/>
            </a:lvl1pPr>
            <a:lvl2pPr marL="576000" indent="-288000">
              <a:lnSpc>
                <a:spcPct val="120000"/>
              </a:lnSpc>
              <a:spcAft>
                <a:spcPts val="1000"/>
              </a:spcAft>
              <a:buClr>
                <a:schemeClr val="accent1"/>
              </a:buClr>
              <a:buFont typeface="Wingdings" panose="05000000000000000000" pitchFamily="2" charset="2"/>
              <a:buChar char="§"/>
              <a:defRPr/>
            </a:lvl2pPr>
            <a:lvl3pPr marL="864000" indent="-288000">
              <a:lnSpc>
                <a:spcPct val="120000"/>
              </a:lnSpc>
              <a:spcAft>
                <a:spcPts val="1000"/>
              </a:spcAft>
              <a:buClr>
                <a:schemeClr val="accent1"/>
              </a:buClr>
              <a:buFont typeface="Wingdings" panose="05000000000000000000" pitchFamily="2" charset="2"/>
              <a:buChar char="§"/>
              <a:defRPr/>
            </a:lvl3pPr>
            <a:lvl4pPr marL="1152000" indent="-288000">
              <a:lnSpc>
                <a:spcPct val="120000"/>
              </a:lnSpc>
              <a:spcAft>
                <a:spcPts val="1000"/>
              </a:spcAft>
              <a:buClr>
                <a:schemeClr val="accent1"/>
              </a:buClr>
              <a:buFont typeface="Wingdings" panose="05000000000000000000" pitchFamily="2" charset="2"/>
              <a:buChar char="§"/>
              <a:defRPr/>
            </a:lvl4pPr>
            <a:lvl5pPr marL="1152000" indent="-288000">
              <a:lnSpc>
                <a:spcPct val="120000"/>
              </a:lnSpc>
              <a:spcAft>
                <a:spcPts val="1000"/>
              </a:spcAft>
              <a:buClr>
                <a:schemeClr val="bg2"/>
              </a:buClr>
              <a:buFont typeface="Wingdings" panose="05000000000000000000" pitchFamily="2" charset="2"/>
              <a:buChar char="§"/>
              <a:defRPr/>
            </a:lvl5pPr>
            <a:lvl6pPr marL="1152000" indent="-288000">
              <a:buClr>
                <a:schemeClr val="bg2"/>
              </a:buClr>
              <a:buFont typeface="Wingdings" panose="05000000000000000000" pitchFamily="2" charset="2"/>
              <a:buChar char="§"/>
              <a:defRPr/>
            </a:lvl6pPr>
            <a:lvl7pPr marL="1152000" indent="-288000">
              <a:buClr>
                <a:schemeClr val="bg2"/>
              </a:buClr>
              <a:buFont typeface="Wingdings" panose="05000000000000000000" pitchFamily="2" charset="2"/>
              <a:buChar char="§"/>
              <a:defRPr/>
            </a:lvl7pPr>
            <a:lvl8pPr marL="1152000" indent="-288000">
              <a:buClr>
                <a:schemeClr val="bg2"/>
              </a:buClr>
              <a:buFont typeface="Wingdings" panose="05000000000000000000" pitchFamily="2" charset="2"/>
              <a:buChar char="§"/>
              <a:defRPr/>
            </a:lvl8pPr>
            <a:lvl9pPr marL="1152000" indent="-288000">
              <a:buClr>
                <a:schemeClr val="bg2"/>
              </a:buClr>
              <a:buFont typeface="Wingdings" panose="05000000000000000000" pitchFamily="2" charset="2"/>
              <a:buChar char="§"/>
              <a:defRPr/>
            </a:lvl9pPr>
          </a:lstStyle>
          <a:p>
            <a:pPr lvl="0"/>
            <a:r>
              <a:rPr lang="en-US"/>
              <a:t>Click to add text. Delete text box if not needed</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6E0FA48-03C5-4B7A-972D-4A2221603CD0}"/>
              </a:ext>
            </a:extLst>
          </p:cNvPr>
          <p:cNvSpPr>
            <a:spLocks noGrp="1"/>
          </p:cNvSpPr>
          <p:nvPr>
            <p:ph type="title" hasCustomPrompt="1"/>
          </p:nvPr>
        </p:nvSpPr>
        <p:spPr>
          <a:xfrm>
            <a:off x="504000" y="403200"/>
            <a:ext cx="11082519" cy="972000"/>
          </a:xfrm>
        </p:spPr>
        <p:txBody>
          <a:bodyPr>
            <a:noAutofit/>
          </a:bodyPr>
          <a:lstStyle>
            <a:lvl1pPr>
              <a:defRPr/>
            </a:lvl1pPr>
          </a:lstStyle>
          <a:p>
            <a:r>
              <a:rPr lang="en-US"/>
              <a:t>Click to add headline</a:t>
            </a:r>
          </a:p>
        </p:txBody>
      </p:sp>
      <p:sp>
        <p:nvSpPr>
          <p:cNvPr id="4" name="Tijdelijke aanduiding voor dianummer 3">
            <a:extLst>
              <a:ext uri="{FF2B5EF4-FFF2-40B4-BE49-F238E27FC236}">
                <a16:creationId xmlns:a16="http://schemas.microsoft.com/office/drawing/2014/main" id="{72291602-76B8-4CEF-89D4-0ED9CBC9CAA0}"/>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Tree>
    <p:extLst>
      <p:ext uri="{BB962C8B-B14F-4D97-AF65-F5344CB8AC3E}">
        <p14:creationId xmlns:p14="http://schemas.microsoft.com/office/powerpoint/2010/main" val="2222813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ling &amp; Subheadin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309557-2B8E-490F-8547-975C069159A6}"/>
              </a:ext>
            </a:extLst>
          </p:cNvPr>
          <p:cNvSpPr>
            <a:spLocks noGrp="1"/>
          </p:cNvSpPr>
          <p:nvPr>
            <p:ph type="body" idx="1" hasCustomPrompt="1"/>
          </p:nvPr>
        </p:nvSpPr>
        <p:spPr>
          <a:xfrm>
            <a:off x="504000" y="943200"/>
            <a:ext cx="11084400" cy="276999"/>
          </a:xfrm>
        </p:spPr>
        <p:txBody>
          <a:bodyPr anchor="t" anchorCtr="0">
            <a:spAutoFit/>
          </a:bodyPr>
          <a:lstStyle>
            <a:lvl1pPr marL="0" indent="0">
              <a:lnSpc>
                <a:spcPct val="100000"/>
              </a:lnSpc>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subheading</a:t>
            </a:r>
          </a:p>
        </p:txBody>
      </p:sp>
      <p:sp>
        <p:nvSpPr>
          <p:cNvPr id="2" name="Title 1">
            <a:extLst>
              <a:ext uri="{FF2B5EF4-FFF2-40B4-BE49-F238E27FC236}">
                <a16:creationId xmlns:a16="http://schemas.microsoft.com/office/drawing/2014/main" id="{66EC978F-9F5A-4C6F-BF4A-C3DA5CCEA79C}"/>
              </a:ext>
            </a:extLst>
          </p:cNvPr>
          <p:cNvSpPr>
            <a:spLocks noGrp="1"/>
          </p:cNvSpPr>
          <p:nvPr>
            <p:ph type="title" hasCustomPrompt="1"/>
          </p:nvPr>
        </p:nvSpPr>
        <p:spPr>
          <a:xfrm>
            <a:off x="504000" y="403200"/>
            <a:ext cx="11084400" cy="493200"/>
          </a:xfrm>
        </p:spPr>
        <p:txBody>
          <a:bodyPr>
            <a:noAutofit/>
          </a:bodyPr>
          <a:lstStyle>
            <a:lvl1pPr>
              <a:defRPr/>
            </a:lvl1pPr>
          </a:lstStyle>
          <a:p>
            <a:r>
              <a:rPr lang="en-US"/>
              <a:t>Click to add headline</a:t>
            </a:r>
          </a:p>
        </p:txBody>
      </p:sp>
      <p:sp>
        <p:nvSpPr>
          <p:cNvPr id="5" name="Tijdelijke aanduiding voor dianummer 3">
            <a:extLst>
              <a:ext uri="{FF2B5EF4-FFF2-40B4-BE49-F238E27FC236}">
                <a16:creationId xmlns:a16="http://schemas.microsoft.com/office/drawing/2014/main" id="{C4ECB8D3-D114-4CD2-9BA8-3E3A769778B6}"/>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
        <p:nvSpPr>
          <p:cNvPr id="9" name="Content Placeholder 2">
            <a:extLst>
              <a:ext uri="{FF2B5EF4-FFF2-40B4-BE49-F238E27FC236}">
                <a16:creationId xmlns:a16="http://schemas.microsoft.com/office/drawing/2014/main" id="{AC57A484-D2D3-4121-A4D1-1CE63BA6CBE1}"/>
              </a:ext>
            </a:extLst>
          </p:cNvPr>
          <p:cNvSpPr>
            <a:spLocks noGrp="1"/>
          </p:cNvSpPr>
          <p:nvPr>
            <p:ph idx="10" hasCustomPrompt="1"/>
          </p:nvPr>
        </p:nvSpPr>
        <p:spPr>
          <a:xfrm>
            <a:off x="504000" y="1697688"/>
            <a:ext cx="11084400" cy="4752000"/>
          </a:xfrm>
        </p:spPr>
        <p:txBody>
          <a:bodyPr>
            <a:noAutofit/>
          </a:bodyPr>
          <a:lstStyle>
            <a:lvl1pPr>
              <a:lnSpc>
                <a:spcPct val="120000"/>
              </a:lnSpc>
              <a:spcAft>
                <a:spcPts val="1000"/>
              </a:spcAft>
              <a:defRPr/>
            </a:lvl1pPr>
            <a:lvl2pPr marL="576000" indent="-288000">
              <a:lnSpc>
                <a:spcPct val="120000"/>
              </a:lnSpc>
              <a:spcAft>
                <a:spcPts val="1000"/>
              </a:spcAft>
              <a:buClr>
                <a:schemeClr val="accent1"/>
              </a:buClr>
              <a:buFont typeface="Wingdings" panose="05000000000000000000" pitchFamily="2" charset="2"/>
              <a:buChar char="§"/>
              <a:defRPr/>
            </a:lvl2pPr>
            <a:lvl3pPr marL="864000" indent="-288000">
              <a:lnSpc>
                <a:spcPct val="120000"/>
              </a:lnSpc>
              <a:spcAft>
                <a:spcPts val="1000"/>
              </a:spcAft>
              <a:buClr>
                <a:schemeClr val="accent1"/>
              </a:buClr>
              <a:buFont typeface="Wingdings" panose="05000000000000000000" pitchFamily="2" charset="2"/>
              <a:buChar char="§"/>
              <a:defRPr/>
            </a:lvl3pPr>
            <a:lvl4pPr marL="1152000" indent="-288000">
              <a:lnSpc>
                <a:spcPct val="120000"/>
              </a:lnSpc>
              <a:spcAft>
                <a:spcPts val="1000"/>
              </a:spcAft>
              <a:buClr>
                <a:schemeClr val="accent1"/>
              </a:buClr>
              <a:buFont typeface="Wingdings" panose="05000000000000000000" pitchFamily="2" charset="2"/>
              <a:buChar char="§"/>
              <a:defRPr/>
            </a:lvl4pPr>
            <a:lvl5pPr marL="1152000" indent="-288000">
              <a:lnSpc>
                <a:spcPct val="120000"/>
              </a:lnSpc>
              <a:spcAft>
                <a:spcPts val="1000"/>
              </a:spcAft>
              <a:buClr>
                <a:schemeClr val="bg2"/>
              </a:buClr>
              <a:buFont typeface="Wingdings" panose="05000000000000000000" pitchFamily="2" charset="2"/>
              <a:buChar char="§"/>
              <a:defRPr/>
            </a:lvl5pPr>
            <a:lvl6pPr marL="1152000" indent="-288000">
              <a:buClr>
                <a:schemeClr val="bg2"/>
              </a:buClr>
              <a:buFont typeface="Wingdings" panose="05000000000000000000" pitchFamily="2" charset="2"/>
              <a:buChar char="§"/>
              <a:defRPr/>
            </a:lvl6pPr>
            <a:lvl7pPr marL="1152000" indent="-288000">
              <a:buClr>
                <a:schemeClr val="bg2"/>
              </a:buClr>
              <a:buFont typeface="Wingdings" panose="05000000000000000000" pitchFamily="2" charset="2"/>
              <a:buChar char="§"/>
              <a:defRPr/>
            </a:lvl7pPr>
            <a:lvl8pPr marL="1152000" indent="-288000">
              <a:buClr>
                <a:schemeClr val="bg2"/>
              </a:buClr>
              <a:buFont typeface="Wingdings" panose="05000000000000000000" pitchFamily="2" charset="2"/>
              <a:buChar char="§"/>
              <a:defRPr/>
            </a:lvl8pPr>
            <a:lvl9pPr marL="1152000" indent="-288000">
              <a:buClr>
                <a:schemeClr val="bg2"/>
              </a:buClr>
              <a:buFont typeface="Wingdings" panose="05000000000000000000" pitchFamily="2" charset="2"/>
              <a:buChar char="§"/>
              <a:defRPr/>
            </a:lvl9pPr>
          </a:lstStyle>
          <a:p>
            <a:pPr lvl="0"/>
            <a:r>
              <a:rPr lang="en-US"/>
              <a:t>Click to add text. Delete text box if not needed</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36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 Imag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978F-9F5A-4C6F-BF4A-C3DA5CCEA79C}"/>
              </a:ext>
            </a:extLst>
          </p:cNvPr>
          <p:cNvSpPr>
            <a:spLocks noGrp="1"/>
          </p:cNvSpPr>
          <p:nvPr>
            <p:ph type="title" hasCustomPrompt="1"/>
          </p:nvPr>
        </p:nvSpPr>
        <p:spPr>
          <a:xfrm>
            <a:off x="504000" y="403200"/>
            <a:ext cx="7166838" cy="972000"/>
          </a:xfrm>
        </p:spPr>
        <p:txBody>
          <a:bodyPr>
            <a:noAutofit/>
          </a:bodyPr>
          <a:lstStyle>
            <a:lvl1pPr>
              <a:defRPr/>
            </a:lvl1pPr>
          </a:lstStyle>
          <a:p>
            <a:r>
              <a:rPr lang="en-US"/>
              <a:t>Click to add headline</a:t>
            </a:r>
          </a:p>
        </p:txBody>
      </p:sp>
      <p:sp>
        <p:nvSpPr>
          <p:cNvPr id="4" name="Picture Placeholder 3">
            <a:extLst>
              <a:ext uri="{FF2B5EF4-FFF2-40B4-BE49-F238E27FC236}">
                <a16:creationId xmlns:a16="http://schemas.microsoft.com/office/drawing/2014/main" id="{5870ACFA-C15B-4322-ADDC-AA6CDA39A098}"/>
              </a:ext>
            </a:extLst>
          </p:cNvPr>
          <p:cNvSpPr>
            <a:spLocks noGrp="1"/>
          </p:cNvSpPr>
          <p:nvPr>
            <p:ph type="pic" sz="quarter" idx="22" hasCustomPrompt="1"/>
          </p:nvPr>
        </p:nvSpPr>
        <p:spPr>
          <a:xfrm>
            <a:off x="8127600" y="0"/>
            <a:ext cx="4064400" cy="6858000"/>
          </a:xfrm>
          <a:solidFill>
            <a:srgbClr val="E6EFF1"/>
          </a:solidFill>
        </p:spPr>
        <p:txBody>
          <a:bodyPr/>
          <a:lstStyle>
            <a:lvl1pPr marL="0" indent="0">
              <a:buNone/>
              <a:defRPr/>
            </a:lvl1pPr>
          </a:lstStyle>
          <a:p>
            <a:pPr marL="0" marR="0" lvl="0" indent="-288000" algn="l" defTabSz="914400" rtl="0" eaLnBrk="1" fontAlgn="auto" latinLnBrk="0" hangingPunct="1">
              <a:lnSpc>
                <a:spcPct val="150000"/>
              </a:lnSpc>
              <a:spcBef>
                <a:spcPts val="0"/>
              </a:spcBef>
              <a:spcAft>
                <a:spcPts val="0"/>
              </a:spcAft>
              <a:buClrTx/>
              <a:buSzTx/>
              <a:tabLst/>
              <a:defRPr/>
            </a:pPr>
            <a:br>
              <a:rPr lang="en-US"/>
            </a:br>
            <a:r>
              <a:rPr lang="en-US"/>
              <a:t>To add image:</a:t>
            </a:r>
            <a:br>
              <a:rPr lang="en-US"/>
            </a:br>
            <a:r>
              <a:rPr lang="en-US"/>
              <a:t>1. Click border of this box</a:t>
            </a:r>
            <a:br>
              <a:rPr lang="en-US"/>
            </a:br>
            <a:r>
              <a:rPr lang="en-US"/>
              <a:t>2. Select ‘Add image’ from SKIM buttons</a:t>
            </a:r>
            <a:br>
              <a:rPr lang="en-US"/>
            </a:br>
            <a:r>
              <a:rPr lang="en-US"/>
              <a:t>3. Add overlay and send backward as needed</a:t>
            </a:r>
            <a:br>
              <a:rPr lang="en-US"/>
            </a:br>
            <a:r>
              <a:rPr lang="en-US"/>
              <a:t>4. Add SKIM logo</a:t>
            </a:r>
          </a:p>
          <a:p>
            <a:pPr marL="0" marR="0" lvl="0" indent="-288000" algn="l" defTabSz="914400" rtl="0" eaLnBrk="1" fontAlgn="auto" latinLnBrk="0" hangingPunct="1">
              <a:lnSpc>
                <a:spcPct val="150000"/>
              </a:lnSpc>
              <a:spcBef>
                <a:spcPts val="0"/>
              </a:spcBef>
              <a:spcAft>
                <a:spcPts val="0"/>
              </a:spcAft>
              <a:buClrTx/>
              <a:buSzTx/>
              <a:buFontTx/>
              <a:buNone/>
              <a:tabLst/>
              <a:defRPr/>
            </a:pPr>
            <a:endParaRPr lang="en-US"/>
          </a:p>
        </p:txBody>
      </p:sp>
      <p:pic>
        <p:nvPicPr>
          <p:cNvPr id="8" name="doLogoGreen">
            <a:extLst>
              <a:ext uri="{FF2B5EF4-FFF2-40B4-BE49-F238E27FC236}">
                <a16:creationId xmlns:a16="http://schemas.microsoft.com/office/drawing/2014/main" id="{F1E7B36C-E466-4EF6-A598-4FBB3A60EE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59600" y="6364800"/>
            <a:ext cx="386197" cy="266266"/>
          </a:xfrm>
          <a:prstGeom prst="rect">
            <a:avLst/>
          </a:prstGeom>
        </p:spPr>
      </p:pic>
      <p:sp>
        <p:nvSpPr>
          <p:cNvPr id="6" name="Tijdelijke aanduiding voor dianummer 3">
            <a:extLst>
              <a:ext uri="{FF2B5EF4-FFF2-40B4-BE49-F238E27FC236}">
                <a16:creationId xmlns:a16="http://schemas.microsoft.com/office/drawing/2014/main" id="{E751A300-7BE1-4275-9CFC-B813572DDA85}"/>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
        <p:nvSpPr>
          <p:cNvPr id="7" name="Content Placeholder 2">
            <a:extLst>
              <a:ext uri="{FF2B5EF4-FFF2-40B4-BE49-F238E27FC236}">
                <a16:creationId xmlns:a16="http://schemas.microsoft.com/office/drawing/2014/main" id="{30F2D50D-0727-470A-97B4-255B6123A1E7}"/>
              </a:ext>
            </a:extLst>
          </p:cNvPr>
          <p:cNvSpPr>
            <a:spLocks noGrp="1"/>
          </p:cNvSpPr>
          <p:nvPr>
            <p:ph idx="1" hasCustomPrompt="1"/>
          </p:nvPr>
        </p:nvSpPr>
        <p:spPr>
          <a:xfrm>
            <a:off x="504000" y="1697688"/>
            <a:ext cx="7166838" cy="4752000"/>
          </a:xfrm>
        </p:spPr>
        <p:txBody>
          <a:bodyPr>
            <a:noAutofit/>
          </a:bodyPr>
          <a:lstStyle>
            <a:lvl1pPr>
              <a:lnSpc>
                <a:spcPct val="120000"/>
              </a:lnSpc>
              <a:spcAft>
                <a:spcPts val="1000"/>
              </a:spcAft>
              <a:defRPr/>
            </a:lvl1pPr>
            <a:lvl2pPr marL="576000" indent="-288000">
              <a:lnSpc>
                <a:spcPct val="120000"/>
              </a:lnSpc>
              <a:spcAft>
                <a:spcPts val="1000"/>
              </a:spcAft>
              <a:buClr>
                <a:schemeClr val="accent1"/>
              </a:buClr>
              <a:buFont typeface="Wingdings" panose="05000000000000000000" pitchFamily="2" charset="2"/>
              <a:buChar char="§"/>
              <a:defRPr/>
            </a:lvl2pPr>
            <a:lvl3pPr marL="864000" indent="-288000">
              <a:lnSpc>
                <a:spcPct val="120000"/>
              </a:lnSpc>
              <a:spcAft>
                <a:spcPts val="1000"/>
              </a:spcAft>
              <a:buClr>
                <a:schemeClr val="accent1"/>
              </a:buClr>
              <a:buFont typeface="Wingdings" panose="05000000000000000000" pitchFamily="2" charset="2"/>
              <a:buChar char="§"/>
              <a:defRPr/>
            </a:lvl3pPr>
            <a:lvl4pPr marL="1152000" indent="-288000">
              <a:lnSpc>
                <a:spcPct val="120000"/>
              </a:lnSpc>
              <a:spcAft>
                <a:spcPts val="1000"/>
              </a:spcAft>
              <a:buClr>
                <a:schemeClr val="accent1"/>
              </a:buClr>
              <a:buFont typeface="Wingdings" panose="05000000000000000000" pitchFamily="2" charset="2"/>
              <a:buChar char="§"/>
              <a:defRPr/>
            </a:lvl4pPr>
            <a:lvl5pPr marL="1152000" indent="-288000">
              <a:lnSpc>
                <a:spcPct val="120000"/>
              </a:lnSpc>
              <a:spcAft>
                <a:spcPts val="1000"/>
              </a:spcAft>
              <a:buClr>
                <a:schemeClr val="bg2"/>
              </a:buClr>
              <a:buFont typeface="Wingdings" panose="05000000000000000000" pitchFamily="2" charset="2"/>
              <a:buChar char="§"/>
              <a:defRPr/>
            </a:lvl5pPr>
            <a:lvl6pPr marL="1152000" indent="-288000">
              <a:buClr>
                <a:schemeClr val="bg2"/>
              </a:buClr>
              <a:buFont typeface="Wingdings" panose="05000000000000000000" pitchFamily="2" charset="2"/>
              <a:buChar char="§"/>
              <a:defRPr/>
            </a:lvl6pPr>
            <a:lvl7pPr marL="1152000" indent="-288000">
              <a:buClr>
                <a:schemeClr val="bg2"/>
              </a:buClr>
              <a:buFont typeface="Wingdings" panose="05000000000000000000" pitchFamily="2" charset="2"/>
              <a:buChar char="§"/>
              <a:defRPr/>
            </a:lvl7pPr>
            <a:lvl8pPr marL="1152000" indent="-288000">
              <a:buClr>
                <a:schemeClr val="bg2"/>
              </a:buClr>
              <a:buFont typeface="Wingdings" panose="05000000000000000000" pitchFamily="2" charset="2"/>
              <a:buChar char="§"/>
              <a:defRPr/>
            </a:lvl8pPr>
            <a:lvl9pPr marL="1152000" indent="-288000">
              <a:buClr>
                <a:schemeClr val="bg2"/>
              </a:buClr>
              <a:buFont typeface="Wingdings" panose="05000000000000000000" pitchFamily="2" charset="2"/>
              <a:buChar char="§"/>
              <a:defRPr/>
            </a:lvl9pPr>
          </a:lstStyle>
          <a:p>
            <a:pPr lvl="0"/>
            <a:r>
              <a:rPr lang="en-US"/>
              <a:t>Click to add text. Delete text box if not needed</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3660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Headline Lef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C90470-4A67-4D34-ADF7-E406E413B0EC}"/>
              </a:ext>
            </a:extLst>
          </p:cNvPr>
          <p:cNvSpPr/>
          <p:nvPr userDrawn="1"/>
        </p:nvSpPr>
        <p:spPr>
          <a:xfrm>
            <a:off x="0" y="0"/>
            <a:ext cx="4077126" cy="6858000"/>
          </a:xfrm>
          <a:prstGeom prst="rect">
            <a:avLst/>
          </a:prstGeom>
          <a:solidFill>
            <a:srgbClr val="E6EFF1"/>
          </a:soli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t" anchorCtr="0">
            <a:noAutofit/>
          </a:bodyPr>
          <a:lstStyle/>
          <a:p>
            <a:pPr algn="l">
              <a:lnSpc>
                <a:spcPct val="110000"/>
              </a:lnSpc>
            </a:pPr>
            <a:endParaRPr lang="en-US" sz="1400">
              <a:solidFill>
                <a:schemeClr val="tx1"/>
              </a:solidFill>
            </a:endParaRPr>
          </a:p>
        </p:txBody>
      </p:sp>
      <p:sp>
        <p:nvSpPr>
          <p:cNvPr id="2" name="Title 1">
            <a:extLst>
              <a:ext uri="{FF2B5EF4-FFF2-40B4-BE49-F238E27FC236}">
                <a16:creationId xmlns:a16="http://schemas.microsoft.com/office/drawing/2014/main" id="{66EC978F-9F5A-4C6F-BF4A-C3DA5CCEA79C}"/>
              </a:ext>
            </a:extLst>
          </p:cNvPr>
          <p:cNvSpPr>
            <a:spLocks noGrp="1"/>
          </p:cNvSpPr>
          <p:nvPr>
            <p:ph type="title" hasCustomPrompt="1"/>
          </p:nvPr>
        </p:nvSpPr>
        <p:spPr>
          <a:xfrm>
            <a:off x="4561847" y="403200"/>
            <a:ext cx="6997753" cy="972000"/>
          </a:xfrm>
        </p:spPr>
        <p:txBody>
          <a:bodyPr>
            <a:noAutofit/>
          </a:bodyPr>
          <a:lstStyle>
            <a:lvl1pPr>
              <a:defRPr sz="2800"/>
            </a:lvl1pPr>
          </a:lstStyle>
          <a:p>
            <a:r>
              <a:rPr lang="en-US"/>
              <a:t>Click to add headline</a:t>
            </a:r>
          </a:p>
        </p:txBody>
      </p:sp>
      <p:pic>
        <p:nvPicPr>
          <p:cNvPr id="8" name="doLogoGreen">
            <a:extLst>
              <a:ext uri="{FF2B5EF4-FFF2-40B4-BE49-F238E27FC236}">
                <a16:creationId xmlns:a16="http://schemas.microsoft.com/office/drawing/2014/main" id="{F1E7B36C-E466-4EF6-A598-4FBB3A60EE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59600" y="6364800"/>
            <a:ext cx="386197" cy="266266"/>
          </a:xfrm>
          <a:prstGeom prst="rect">
            <a:avLst/>
          </a:prstGeom>
        </p:spPr>
      </p:pic>
      <p:sp>
        <p:nvSpPr>
          <p:cNvPr id="6" name="Tijdelijke aanduiding voor dianummer 3">
            <a:extLst>
              <a:ext uri="{FF2B5EF4-FFF2-40B4-BE49-F238E27FC236}">
                <a16:creationId xmlns:a16="http://schemas.microsoft.com/office/drawing/2014/main" id="{E751A300-7BE1-4275-9CFC-B813572DDA85}"/>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
        <p:nvSpPr>
          <p:cNvPr id="16" name="Text Placeholder 15">
            <a:extLst>
              <a:ext uri="{FF2B5EF4-FFF2-40B4-BE49-F238E27FC236}">
                <a16:creationId xmlns:a16="http://schemas.microsoft.com/office/drawing/2014/main" id="{5C12AFE1-1ED1-442F-ADFC-27990CA3D707}"/>
              </a:ext>
            </a:extLst>
          </p:cNvPr>
          <p:cNvSpPr>
            <a:spLocks noGrp="1"/>
          </p:cNvSpPr>
          <p:nvPr>
            <p:ph type="body" sz="quarter" idx="26" hasCustomPrompt="1"/>
          </p:nvPr>
        </p:nvSpPr>
        <p:spPr>
          <a:xfrm>
            <a:off x="503238" y="403225"/>
            <a:ext cx="3125787" cy="971550"/>
          </a:xfrm>
        </p:spPr>
        <p:txBody>
          <a:bodyPr/>
          <a:lstStyle>
            <a:lvl1pPr marL="0" indent="0">
              <a:lnSpc>
                <a:spcPct val="100000"/>
              </a:lnSpc>
              <a:buNone/>
              <a:defRPr sz="2800" b="1">
                <a:solidFill>
                  <a:schemeClr val="accent1"/>
                </a:solidFill>
              </a:defRPr>
            </a:lvl1pPr>
          </a:lstStyle>
          <a:p>
            <a:pPr lvl="0"/>
            <a:r>
              <a:rPr lang="en-US"/>
              <a:t>Main message here</a:t>
            </a:r>
          </a:p>
        </p:txBody>
      </p:sp>
      <p:sp>
        <p:nvSpPr>
          <p:cNvPr id="5" name="Text Placeholder 4">
            <a:extLst>
              <a:ext uri="{FF2B5EF4-FFF2-40B4-BE49-F238E27FC236}">
                <a16:creationId xmlns:a16="http://schemas.microsoft.com/office/drawing/2014/main" id="{A82E980A-8CD1-465F-8280-BF1B61DCF11F}"/>
              </a:ext>
            </a:extLst>
          </p:cNvPr>
          <p:cNvSpPr>
            <a:spLocks noGrp="1"/>
          </p:cNvSpPr>
          <p:nvPr>
            <p:ph type="body" sz="quarter" idx="27" hasCustomPrompt="1"/>
          </p:nvPr>
        </p:nvSpPr>
        <p:spPr>
          <a:xfrm>
            <a:off x="503237" y="1697688"/>
            <a:ext cx="3125788" cy="4410075"/>
          </a:xfrm>
        </p:spPr>
        <p:txBody>
          <a:bodyPr/>
          <a:lstStyle>
            <a:lvl1pPr marL="0" indent="0">
              <a:lnSpc>
                <a:spcPct val="150000"/>
              </a:lnSpc>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
        <p:nvSpPr>
          <p:cNvPr id="10" name="Text Placeholder 9">
            <a:extLst>
              <a:ext uri="{FF2B5EF4-FFF2-40B4-BE49-F238E27FC236}">
                <a16:creationId xmlns:a16="http://schemas.microsoft.com/office/drawing/2014/main" id="{CC9CF420-C680-4A0D-816A-B7627F126A01}"/>
              </a:ext>
            </a:extLst>
          </p:cNvPr>
          <p:cNvSpPr>
            <a:spLocks noGrp="1"/>
          </p:cNvSpPr>
          <p:nvPr>
            <p:ph type="body" sz="quarter" idx="28" hasCustomPrompt="1"/>
          </p:nvPr>
        </p:nvSpPr>
        <p:spPr>
          <a:xfrm>
            <a:off x="4561847" y="1697688"/>
            <a:ext cx="6997700" cy="4410075"/>
          </a:xfrm>
        </p:spPr>
        <p:txBody>
          <a:bodyPr/>
          <a:lstStyle>
            <a:lvl1pPr marL="288000">
              <a:defRPr/>
            </a:lvl1pPr>
          </a:lstStyle>
          <a:p>
            <a:pPr lvl="0"/>
            <a:r>
              <a:rPr lang="en-US"/>
              <a:t>Click to add text. Delete text box if not needed</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49041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sv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1.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33"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32" Type="http://schemas.openxmlformats.org/officeDocument/2006/relationships/image" Target="../media/image9.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28" Type="http://schemas.openxmlformats.org/officeDocument/2006/relationships/image" Target="../media/image5.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8.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 Id="rId30" Type="http://schemas.openxmlformats.org/officeDocument/2006/relationships/image" Target="../media/image7.sv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3" Type="http://schemas.openxmlformats.org/officeDocument/2006/relationships/theme" Target="../theme/theme2.xml"/><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3.sv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svg"/><Relationship Id="rId4" Type="http://schemas.openxmlformats.org/officeDocument/2006/relationships/image" Target="../media/image1.emf"/><Relationship Id="rId9" Type="http://schemas.openxmlformats.org/officeDocument/2006/relationships/image" Target="../media/image6.png"/><Relationship Id="rId14" Type="http://schemas.openxmlformats.org/officeDocument/2006/relationships/image" Target="../media/image11.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424C5F-A6F2-4B35-820D-8F2049056863}"/>
              </a:ext>
            </a:extLst>
          </p:cNvPr>
          <p:cNvSpPr>
            <a:spLocks noGrp="1"/>
          </p:cNvSpPr>
          <p:nvPr>
            <p:ph type="title"/>
          </p:nvPr>
        </p:nvSpPr>
        <p:spPr>
          <a:xfrm>
            <a:off x="504000" y="403200"/>
            <a:ext cx="11098800" cy="972000"/>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55BB074-DACF-4F95-91DD-63D8535E85A9}"/>
              </a:ext>
            </a:extLst>
          </p:cNvPr>
          <p:cNvSpPr>
            <a:spLocks noGrp="1"/>
          </p:cNvSpPr>
          <p:nvPr>
            <p:ph type="body" idx="1"/>
          </p:nvPr>
        </p:nvSpPr>
        <p:spPr>
          <a:xfrm>
            <a:off x="504000" y="1694208"/>
            <a:ext cx="11098800" cy="475319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r>
              <a:rPr lang="en-US"/>
              <a:t>6</a:t>
            </a:r>
          </a:p>
          <a:p>
            <a:pPr lvl="4"/>
            <a:r>
              <a:rPr lang="en-US"/>
              <a:t>7</a:t>
            </a:r>
          </a:p>
          <a:p>
            <a:pPr lvl="4"/>
            <a:r>
              <a:rPr lang="en-US"/>
              <a:t>8</a:t>
            </a:r>
          </a:p>
          <a:p>
            <a:pPr lvl="5"/>
            <a:r>
              <a:rPr lang="en-US"/>
              <a:t>9</a:t>
            </a:r>
          </a:p>
        </p:txBody>
      </p:sp>
      <p:pic>
        <p:nvPicPr>
          <p:cNvPr id="10" name="doLogoGreen">
            <a:extLst>
              <a:ext uri="{FF2B5EF4-FFF2-40B4-BE49-F238E27FC236}">
                <a16:creationId xmlns:a16="http://schemas.microsoft.com/office/drawing/2014/main" id="{0D9A7B03-4461-437F-8AB5-C0751373678A}"/>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1559600" y="6364800"/>
            <a:ext cx="386197" cy="266266"/>
          </a:xfrm>
          <a:prstGeom prst="rect">
            <a:avLst/>
          </a:prstGeom>
        </p:spPr>
      </p:pic>
      <p:grpSp>
        <p:nvGrpSpPr>
          <p:cNvPr id="8" name="grpProc" hidden="1">
            <a:extLst>
              <a:ext uri="{FF2B5EF4-FFF2-40B4-BE49-F238E27FC236}">
                <a16:creationId xmlns:a16="http://schemas.microsoft.com/office/drawing/2014/main" id="{6124507D-9030-48E6-A9F8-D6E149160C88}"/>
              </a:ext>
            </a:extLst>
          </p:cNvPr>
          <p:cNvGrpSpPr>
            <a:grpSpLocks noUngrp="1" noRot="1" noChangeAspect="1" noMove="1" noResize="1"/>
          </p:cNvGrpSpPr>
          <p:nvPr userDrawn="1"/>
        </p:nvGrpSpPr>
        <p:grpSpPr>
          <a:xfrm>
            <a:off x="504000" y="6307200"/>
            <a:ext cx="2304000" cy="360000"/>
            <a:chOff x="504000" y="6307200"/>
            <a:chExt cx="2304000" cy="360000"/>
          </a:xfrm>
        </p:grpSpPr>
        <p:pic>
          <p:nvPicPr>
            <p:cNvPr id="9" name="proc2">
              <a:extLst>
                <a:ext uri="{FF2B5EF4-FFF2-40B4-BE49-F238E27FC236}">
                  <a16:creationId xmlns:a16="http://schemas.microsoft.com/office/drawing/2014/main" id="{429C76DA-812A-4374-9CEC-82EC8E045A92}"/>
                </a:ext>
              </a:extLst>
            </p:cNvPr>
            <p:cNvPicPr>
              <a:picLocks noRot="1" noChangeAspect="1" noMove="1" noResize="1" noChangeArrowheads="1" noCrop="1"/>
            </p:cNvPicPr>
            <p:nvPr userDrawn="1"/>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46800" y="6364800"/>
              <a:ext cx="291600" cy="291600"/>
            </a:xfrm>
            <a:prstGeom prst="rect">
              <a:avLst/>
            </a:prstGeom>
          </p:spPr>
        </p:pic>
        <p:pic>
          <p:nvPicPr>
            <p:cNvPr id="11" name="proc3">
              <a:extLst>
                <a:ext uri="{FF2B5EF4-FFF2-40B4-BE49-F238E27FC236}">
                  <a16:creationId xmlns:a16="http://schemas.microsoft.com/office/drawing/2014/main" id="{E491514A-3F22-41CA-A0A8-1D367BE4A6AD}"/>
                </a:ext>
              </a:extLst>
            </p:cNvPr>
            <p:cNvPicPr>
              <a:picLocks noRot="1" noChangeAspect="1" noMove="1" noResize="1" noChangeArrowheads="1" noCrop="1"/>
            </p:cNvPicPr>
            <p:nvPr userDrawn="1"/>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447200" y="6364800"/>
              <a:ext cx="291600" cy="291600"/>
            </a:xfrm>
            <a:prstGeom prst="rect">
              <a:avLst/>
            </a:prstGeom>
          </p:spPr>
        </p:pic>
        <p:pic>
          <p:nvPicPr>
            <p:cNvPr id="12" name="proc4">
              <a:extLst>
                <a:ext uri="{FF2B5EF4-FFF2-40B4-BE49-F238E27FC236}">
                  <a16:creationId xmlns:a16="http://schemas.microsoft.com/office/drawing/2014/main" id="{EC681E88-E4A9-4EE5-9B12-067BB9470801}"/>
                </a:ext>
              </a:extLst>
            </p:cNvPr>
            <p:cNvPicPr>
              <a:picLocks noRot="1" noChangeAspect="1" noMove="1" noResize="1" noChangeArrowheads="1" noCrop="1"/>
            </p:cNvPicPr>
            <p:nvPr userDrawn="1"/>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947600" y="6364800"/>
              <a:ext cx="252000" cy="252000"/>
            </a:xfrm>
            <a:prstGeom prst="rect">
              <a:avLst/>
            </a:prstGeom>
          </p:spPr>
        </p:pic>
        <p:pic>
          <p:nvPicPr>
            <p:cNvPr id="13" name="proc5">
              <a:extLst>
                <a:ext uri="{FF2B5EF4-FFF2-40B4-BE49-F238E27FC236}">
                  <a16:creationId xmlns:a16="http://schemas.microsoft.com/office/drawing/2014/main" id="{AD34A620-7666-4F0F-9298-2FE75B6732D5}"/>
                </a:ext>
              </a:extLst>
            </p:cNvPr>
            <p:cNvPicPr>
              <a:picLocks noRot="1" noChangeAspect="1" noMove="1" noResize="1" noChangeArrowheads="1" noCrop="1"/>
            </p:cNvPicPr>
            <p:nvPr userDrawn="1"/>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rot="2700000">
              <a:off x="2448000" y="6307200"/>
              <a:ext cx="360000" cy="360000"/>
            </a:xfrm>
            <a:prstGeom prst="rect">
              <a:avLst/>
            </a:prstGeom>
          </p:spPr>
        </p:pic>
        <p:pic>
          <p:nvPicPr>
            <p:cNvPr id="14" name="proc1">
              <a:extLst>
                <a:ext uri="{FF2B5EF4-FFF2-40B4-BE49-F238E27FC236}">
                  <a16:creationId xmlns:a16="http://schemas.microsoft.com/office/drawing/2014/main" id="{5D0D8AD6-8E31-45A4-9F9B-414CB494DAA7}"/>
                </a:ext>
              </a:extLst>
            </p:cNvPr>
            <p:cNvPicPr>
              <a:picLocks noRot="1" noChangeAspect="1" noMove="1" noResize="1" noChangeArrowheads="1" noCrop="1"/>
            </p:cNvPicPr>
            <p:nvPr userDrawn="1"/>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504000" y="6364800"/>
              <a:ext cx="252000" cy="252000"/>
            </a:xfrm>
            <a:prstGeom prst="rect">
              <a:avLst/>
            </a:prstGeom>
          </p:spPr>
        </p:pic>
      </p:grpSp>
      <p:sp>
        <p:nvSpPr>
          <p:cNvPr id="15" name="Tijdelijke aanduiding voor dianummer 3">
            <a:extLst>
              <a:ext uri="{FF2B5EF4-FFF2-40B4-BE49-F238E27FC236}">
                <a16:creationId xmlns:a16="http://schemas.microsoft.com/office/drawing/2014/main" id="{545EB4FA-C86E-4A4F-81E0-815EFF588AB3}"/>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Tree>
    <p:extLst>
      <p:ext uri="{BB962C8B-B14F-4D97-AF65-F5344CB8AC3E}">
        <p14:creationId xmlns:p14="http://schemas.microsoft.com/office/powerpoint/2010/main" val="3393723567"/>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88" r:id="rId3"/>
    <p:sldLayoutId id="2147483662" r:id="rId4"/>
    <p:sldLayoutId id="2147483664" r:id="rId5"/>
    <p:sldLayoutId id="2147483650" r:id="rId6"/>
    <p:sldLayoutId id="2147483665" r:id="rId7"/>
    <p:sldLayoutId id="2147483671" r:id="rId8"/>
    <p:sldLayoutId id="2147483689" r:id="rId9"/>
    <p:sldLayoutId id="2147483675" r:id="rId10"/>
    <p:sldLayoutId id="2147483653" r:id="rId11"/>
    <p:sldLayoutId id="2147483686" r:id="rId12"/>
    <p:sldLayoutId id="2147483693" r:id="rId13"/>
    <p:sldLayoutId id="2147483701" r:id="rId14"/>
    <p:sldLayoutId id="2147483668" r:id="rId15"/>
    <p:sldLayoutId id="2147483670" r:id="rId16"/>
    <p:sldLayoutId id="2147483672" r:id="rId17"/>
    <p:sldLayoutId id="2147483673" r:id="rId18"/>
    <p:sldLayoutId id="2147483674" r:id="rId19"/>
    <p:sldLayoutId id="2147483691" r:id="rId20"/>
    <p:sldLayoutId id="2147483680" r:id="rId21"/>
    <p:sldLayoutId id="2147483655" r:id="rId22"/>
  </p:sldLayoutIdLst>
  <p:txStyles>
    <p:titleStyle>
      <a:lvl1pPr algn="l" defTabSz="914400" rtl="0" eaLnBrk="1" latinLnBrk="0" hangingPunct="1">
        <a:lnSpc>
          <a:spcPct val="100000"/>
        </a:lnSpc>
        <a:spcBef>
          <a:spcPct val="0"/>
        </a:spcBef>
        <a:buNone/>
        <a:defRPr sz="2800" b="1" kern="1200">
          <a:solidFill>
            <a:schemeClr val="accent1"/>
          </a:solidFill>
          <a:latin typeface="+mj-lt"/>
          <a:ea typeface="+mj-ea"/>
          <a:cs typeface="+mj-cs"/>
        </a:defRPr>
      </a:lvl1pPr>
    </p:titleStyle>
    <p:bodyStyle>
      <a:lvl1pPr marL="288000" indent="-288000" algn="l" defTabSz="914400" rtl="0" eaLnBrk="1" latinLnBrk="0" hangingPunct="1">
        <a:lnSpc>
          <a:spcPct val="120000"/>
        </a:lnSpc>
        <a:spcBef>
          <a:spcPts val="0"/>
        </a:spcBef>
        <a:spcAft>
          <a:spcPts val="1000"/>
        </a:spcAft>
        <a:buClr>
          <a:schemeClr val="bg2"/>
        </a:buClr>
        <a:buFont typeface="Courier New" panose="02070309020205020404" pitchFamily="49" charset="0"/>
        <a:buChar char="o"/>
        <a:defRPr sz="1600" kern="1200">
          <a:solidFill>
            <a:schemeClr val="tx1"/>
          </a:solidFill>
          <a:latin typeface="+mn-lt"/>
          <a:ea typeface="+mn-ea"/>
          <a:cs typeface="+mn-cs"/>
        </a:defRPr>
      </a:lvl1pPr>
      <a:lvl2pPr marL="576000" indent="-288000" algn="l" defTabSz="914400" rtl="0" eaLnBrk="1" latinLnBrk="0" hangingPunct="1">
        <a:lnSpc>
          <a:spcPct val="120000"/>
        </a:lnSpc>
        <a:spcBef>
          <a:spcPts val="0"/>
        </a:spcBef>
        <a:spcAft>
          <a:spcPts val="1000"/>
        </a:spcAft>
        <a:buClr>
          <a:schemeClr val="bg2"/>
        </a:buClr>
        <a:buFont typeface="Wingdings" panose="05000000000000000000" pitchFamily="2" charset="2"/>
        <a:buChar char="§"/>
        <a:defRPr sz="1400" kern="1200">
          <a:solidFill>
            <a:schemeClr val="tx1"/>
          </a:solidFill>
          <a:latin typeface="+mn-lt"/>
          <a:ea typeface="+mn-ea"/>
          <a:cs typeface="+mn-cs"/>
        </a:defRPr>
      </a:lvl2pPr>
      <a:lvl3pPr marL="864000" indent="-288000" algn="l" defTabSz="914400" rtl="0" eaLnBrk="1" latinLnBrk="0" hangingPunct="1">
        <a:lnSpc>
          <a:spcPct val="120000"/>
        </a:lnSpc>
        <a:spcBef>
          <a:spcPts val="0"/>
        </a:spcBef>
        <a:spcAft>
          <a:spcPts val="1000"/>
        </a:spcAft>
        <a:buClr>
          <a:schemeClr val="bg2"/>
        </a:buClr>
        <a:buFont typeface="Wingdings" panose="05000000000000000000" pitchFamily="2" charset="2"/>
        <a:buChar char="§"/>
        <a:defRPr sz="1200" kern="1200">
          <a:solidFill>
            <a:schemeClr val="tx1"/>
          </a:solidFill>
          <a:latin typeface="+mn-lt"/>
          <a:ea typeface="+mn-ea"/>
          <a:cs typeface="+mn-cs"/>
        </a:defRPr>
      </a:lvl3pPr>
      <a:lvl4pPr marL="1152000" indent="-288000" algn="l" defTabSz="914400" rtl="0" eaLnBrk="1" latinLnBrk="0" hangingPunct="1">
        <a:lnSpc>
          <a:spcPct val="120000"/>
        </a:lnSpc>
        <a:spcBef>
          <a:spcPts val="0"/>
        </a:spcBef>
        <a:spcAft>
          <a:spcPts val="1000"/>
        </a:spcAft>
        <a:buClr>
          <a:schemeClr val="bg2"/>
        </a:buClr>
        <a:buSzPct val="100000"/>
        <a:buFont typeface="Wingdings" panose="05000000000000000000" pitchFamily="2" charset="2"/>
        <a:buChar char="§"/>
        <a:defRPr sz="1200" kern="1200">
          <a:solidFill>
            <a:schemeClr val="tx1"/>
          </a:solidFill>
          <a:latin typeface="+mn-lt"/>
          <a:ea typeface="+mn-ea"/>
          <a:cs typeface="+mn-cs"/>
        </a:defRPr>
      </a:lvl4pPr>
      <a:lvl5pPr marL="1152000" indent="-288000" algn="l" defTabSz="914400" rtl="0" eaLnBrk="1" latinLnBrk="0" hangingPunct="1">
        <a:lnSpc>
          <a:spcPct val="120000"/>
        </a:lnSpc>
        <a:spcBef>
          <a:spcPts val="0"/>
        </a:spcBef>
        <a:spcAft>
          <a:spcPts val="1000"/>
        </a:spcAft>
        <a:buClr>
          <a:schemeClr val="bg2"/>
        </a:buClr>
        <a:buFont typeface="Wingdings" panose="05000000000000000000" pitchFamily="2" charset="2"/>
        <a:buChar char="§"/>
        <a:defRPr sz="1200" kern="1200">
          <a:solidFill>
            <a:schemeClr val="tx1"/>
          </a:solidFill>
          <a:latin typeface="+mn-lt"/>
          <a:ea typeface="+mn-ea"/>
          <a:cs typeface="+mn-cs"/>
        </a:defRPr>
      </a:lvl5pPr>
      <a:lvl6pPr marL="1152000" indent="-288000" algn="l" defTabSz="914400" rtl="0" eaLnBrk="1" latinLnBrk="0" hangingPunct="1">
        <a:lnSpc>
          <a:spcPct val="120000"/>
        </a:lnSpc>
        <a:spcBef>
          <a:spcPts val="0"/>
        </a:spcBef>
        <a:spcAft>
          <a:spcPts val="1000"/>
        </a:spcAft>
        <a:buClr>
          <a:schemeClr val="bg2"/>
        </a:buClr>
        <a:buFont typeface="Wingdings" panose="05000000000000000000" pitchFamily="2" charset="2"/>
        <a:buChar char="§"/>
        <a:defRPr sz="1200" kern="1200">
          <a:solidFill>
            <a:schemeClr val="tx1"/>
          </a:solidFill>
          <a:latin typeface="+mn-lt"/>
          <a:ea typeface="+mn-ea"/>
          <a:cs typeface="+mn-cs"/>
        </a:defRPr>
      </a:lvl6pPr>
      <a:lvl7pPr marL="1728000" indent="-288000" algn="l" defTabSz="914400" rtl="0" eaLnBrk="1" latinLnBrk="0" hangingPunct="1">
        <a:lnSpc>
          <a:spcPct val="120000"/>
        </a:lnSpc>
        <a:spcBef>
          <a:spcPts val="0"/>
        </a:spcBef>
        <a:spcAft>
          <a:spcPts val="1000"/>
        </a:spcAft>
        <a:buClr>
          <a:schemeClr val="tx1"/>
        </a:buClr>
        <a:buFont typeface="Wingdings" panose="05000000000000000000" pitchFamily="2" charset="2"/>
        <a:buChar char="§"/>
        <a:defRPr sz="1200" kern="1200">
          <a:solidFill>
            <a:schemeClr val="tx1"/>
          </a:solidFill>
          <a:latin typeface="+mn-lt"/>
          <a:ea typeface="+mn-ea"/>
          <a:cs typeface="+mn-cs"/>
        </a:defRPr>
      </a:lvl7pPr>
      <a:lvl8pPr marL="2016000" indent="-288000" algn="l" defTabSz="914400" rtl="0" eaLnBrk="1" latinLnBrk="0" hangingPunct="1">
        <a:lnSpc>
          <a:spcPct val="120000"/>
        </a:lnSpc>
        <a:spcBef>
          <a:spcPts val="0"/>
        </a:spcBef>
        <a:spcAft>
          <a:spcPts val="1000"/>
        </a:spcAft>
        <a:buClr>
          <a:schemeClr val="tx1"/>
        </a:buClr>
        <a:buFont typeface="Wingdings" panose="05000000000000000000" pitchFamily="2" charset="2"/>
        <a:buChar char="§"/>
        <a:defRPr sz="1200" kern="1200">
          <a:solidFill>
            <a:schemeClr val="tx1"/>
          </a:solidFill>
          <a:latin typeface="+mn-lt"/>
          <a:ea typeface="+mn-ea"/>
          <a:cs typeface="+mn-cs"/>
        </a:defRPr>
      </a:lvl8pPr>
      <a:lvl9pPr marL="2304000" indent="-288000" algn="l" defTabSz="914400" rtl="0" eaLnBrk="1" latinLnBrk="0" hangingPunct="1">
        <a:lnSpc>
          <a:spcPct val="120000"/>
        </a:lnSpc>
        <a:spcBef>
          <a:spcPts val="0"/>
        </a:spcBef>
        <a:spcAft>
          <a:spcPts val="1000"/>
        </a:spcAft>
        <a:buClr>
          <a:schemeClr val="tx1"/>
        </a:buClr>
        <a:buFont typeface="Wingdings" panose="05000000000000000000" pitchFamily="2"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424C5F-A6F2-4B35-820D-8F2049056863}"/>
              </a:ext>
            </a:extLst>
          </p:cNvPr>
          <p:cNvSpPr>
            <a:spLocks noGrp="1"/>
          </p:cNvSpPr>
          <p:nvPr>
            <p:ph type="title"/>
          </p:nvPr>
        </p:nvSpPr>
        <p:spPr>
          <a:xfrm>
            <a:off x="504000" y="403200"/>
            <a:ext cx="11098800" cy="972000"/>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55BB074-DACF-4F95-91DD-63D8535E85A9}"/>
              </a:ext>
            </a:extLst>
          </p:cNvPr>
          <p:cNvSpPr>
            <a:spLocks noGrp="1"/>
          </p:cNvSpPr>
          <p:nvPr>
            <p:ph type="body" idx="1"/>
          </p:nvPr>
        </p:nvSpPr>
        <p:spPr>
          <a:xfrm>
            <a:off x="504000" y="1694208"/>
            <a:ext cx="11098800" cy="475319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doLogoGreen">
            <a:extLst>
              <a:ext uri="{FF2B5EF4-FFF2-40B4-BE49-F238E27FC236}">
                <a16:creationId xmlns:a16="http://schemas.microsoft.com/office/drawing/2014/main" id="{0D9A7B03-4461-437F-8AB5-C0751373678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559600" y="6364800"/>
            <a:ext cx="386197" cy="266266"/>
          </a:xfrm>
          <a:prstGeom prst="rect">
            <a:avLst/>
          </a:prstGeom>
        </p:spPr>
      </p:pic>
      <p:grpSp>
        <p:nvGrpSpPr>
          <p:cNvPr id="8" name="grpProc" hidden="1">
            <a:extLst>
              <a:ext uri="{FF2B5EF4-FFF2-40B4-BE49-F238E27FC236}">
                <a16:creationId xmlns:a16="http://schemas.microsoft.com/office/drawing/2014/main" id="{6124507D-9030-48E6-A9F8-D6E149160C88}"/>
              </a:ext>
            </a:extLst>
          </p:cNvPr>
          <p:cNvGrpSpPr>
            <a:grpSpLocks noUngrp="1" noRot="1" noChangeAspect="1" noMove="1" noResize="1"/>
          </p:cNvGrpSpPr>
          <p:nvPr userDrawn="1"/>
        </p:nvGrpSpPr>
        <p:grpSpPr>
          <a:xfrm>
            <a:off x="504000" y="6307200"/>
            <a:ext cx="2304000" cy="360000"/>
            <a:chOff x="504000" y="6307200"/>
            <a:chExt cx="2304000" cy="360000"/>
          </a:xfrm>
        </p:grpSpPr>
        <p:pic>
          <p:nvPicPr>
            <p:cNvPr id="9" name="proc2">
              <a:extLst>
                <a:ext uri="{FF2B5EF4-FFF2-40B4-BE49-F238E27FC236}">
                  <a16:creationId xmlns:a16="http://schemas.microsoft.com/office/drawing/2014/main" id="{429C76DA-812A-4374-9CEC-82EC8E045A92}"/>
                </a:ext>
              </a:extLst>
            </p:cNvPr>
            <p:cNvPicPr>
              <a:picLocks noRot="1" noChangeAspect="1" noMove="1" noResize="1" noChangeArrowheads="1" noCrop="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6800" y="6364800"/>
              <a:ext cx="291600" cy="291600"/>
            </a:xfrm>
            <a:prstGeom prst="rect">
              <a:avLst/>
            </a:prstGeom>
          </p:spPr>
        </p:pic>
        <p:pic>
          <p:nvPicPr>
            <p:cNvPr id="11" name="proc3">
              <a:extLst>
                <a:ext uri="{FF2B5EF4-FFF2-40B4-BE49-F238E27FC236}">
                  <a16:creationId xmlns:a16="http://schemas.microsoft.com/office/drawing/2014/main" id="{E491514A-3F22-41CA-A0A8-1D367BE4A6AD}"/>
                </a:ext>
              </a:extLst>
            </p:cNvPr>
            <p:cNvPicPr>
              <a:picLocks noRot="1" noChangeAspect="1" noMove="1" noResize="1" noChangeArrowheads="1" noCrop="1"/>
            </p:cNvPicPr>
            <p:nvPr userDrawn="1"/>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47200" y="6364800"/>
              <a:ext cx="291600" cy="291600"/>
            </a:xfrm>
            <a:prstGeom prst="rect">
              <a:avLst/>
            </a:prstGeom>
          </p:spPr>
        </p:pic>
        <p:pic>
          <p:nvPicPr>
            <p:cNvPr id="12" name="proc4">
              <a:extLst>
                <a:ext uri="{FF2B5EF4-FFF2-40B4-BE49-F238E27FC236}">
                  <a16:creationId xmlns:a16="http://schemas.microsoft.com/office/drawing/2014/main" id="{EC681E88-E4A9-4EE5-9B12-067BB9470801}"/>
                </a:ext>
              </a:extLst>
            </p:cNvPr>
            <p:cNvPicPr>
              <a:picLocks noRot="1" noChangeAspect="1" noMove="1" noResize="1" noChangeArrowheads="1" noCrop="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47600" y="6364800"/>
              <a:ext cx="252000" cy="252000"/>
            </a:xfrm>
            <a:prstGeom prst="rect">
              <a:avLst/>
            </a:prstGeom>
          </p:spPr>
        </p:pic>
        <p:pic>
          <p:nvPicPr>
            <p:cNvPr id="13" name="proc5">
              <a:extLst>
                <a:ext uri="{FF2B5EF4-FFF2-40B4-BE49-F238E27FC236}">
                  <a16:creationId xmlns:a16="http://schemas.microsoft.com/office/drawing/2014/main" id="{AD34A620-7666-4F0F-9298-2FE75B6732D5}"/>
                </a:ext>
              </a:extLst>
            </p:cNvPr>
            <p:cNvPicPr>
              <a:picLocks noRot="1" noChangeAspect="1" noMove="1" noResize="1" noChangeArrowheads="1" noCrop="1"/>
            </p:cNvPicPr>
            <p:nvPr userDrawn="1"/>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700000">
              <a:off x="2448000" y="6307200"/>
              <a:ext cx="360000" cy="360000"/>
            </a:xfrm>
            <a:prstGeom prst="rect">
              <a:avLst/>
            </a:prstGeom>
          </p:spPr>
        </p:pic>
        <p:pic>
          <p:nvPicPr>
            <p:cNvPr id="14" name="proc1">
              <a:extLst>
                <a:ext uri="{FF2B5EF4-FFF2-40B4-BE49-F238E27FC236}">
                  <a16:creationId xmlns:a16="http://schemas.microsoft.com/office/drawing/2014/main" id="{5D0D8AD6-8E31-45A4-9F9B-414CB494DAA7}"/>
                </a:ext>
              </a:extLst>
            </p:cNvPr>
            <p:cNvPicPr>
              <a:picLocks noRot="1" noChangeAspect="1" noMove="1" noResize="1" noChangeArrowheads="1" noCrop="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04000" y="6364800"/>
              <a:ext cx="252000" cy="252000"/>
            </a:xfrm>
            <a:prstGeom prst="rect">
              <a:avLst/>
            </a:prstGeom>
          </p:spPr>
        </p:pic>
      </p:grpSp>
      <p:sp>
        <p:nvSpPr>
          <p:cNvPr id="15" name="Tijdelijke aanduiding voor dianummer 3">
            <a:extLst>
              <a:ext uri="{FF2B5EF4-FFF2-40B4-BE49-F238E27FC236}">
                <a16:creationId xmlns:a16="http://schemas.microsoft.com/office/drawing/2014/main" id="{545EB4FA-C86E-4A4F-81E0-815EFF588AB3}"/>
              </a:ext>
            </a:extLst>
          </p:cNvPr>
          <p:cNvSpPr>
            <a:spLocks noGrp="1"/>
          </p:cNvSpPr>
          <p:nvPr>
            <p:ph type="sldNum" sz="quarter" idx="4"/>
          </p:nvPr>
        </p:nvSpPr>
        <p:spPr>
          <a:xfrm>
            <a:off x="504000" y="6378472"/>
            <a:ext cx="2743200" cy="365125"/>
          </a:xfrm>
          <a:prstGeom prst="rect">
            <a:avLst/>
          </a:prstGeom>
        </p:spPr>
        <p:txBody>
          <a:bodyPr vert="horz" lIns="0" tIns="45720" rIns="91440" bIns="45720" rtlCol="0" anchor="ctr"/>
          <a:lstStyle>
            <a:lvl1pPr algn="l">
              <a:defRPr sz="800">
                <a:solidFill>
                  <a:schemeClr val="bg2"/>
                </a:solidFill>
              </a:defRPr>
            </a:lvl1pPr>
          </a:lstStyle>
          <a:p>
            <a:fld id="{B592C3DA-96A1-4E84-9171-AC4C91AB4FEA}" type="slidenum">
              <a:rPr lang="en-US" smtClean="0"/>
              <a:pPr/>
              <a:t>‹#›</a:t>
            </a:fld>
            <a:endParaRPr lang="en-US"/>
          </a:p>
        </p:txBody>
      </p:sp>
    </p:spTree>
    <p:extLst>
      <p:ext uri="{BB962C8B-B14F-4D97-AF65-F5344CB8AC3E}">
        <p14:creationId xmlns:p14="http://schemas.microsoft.com/office/powerpoint/2010/main" val="3393723567"/>
      </p:ext>
    </p:extLst>
  </p:cSld>
  <p:clrMap bg1="lt1" tx1="dk1" bg2="lt2" tx2="dk2" accent1="accent1" accent2="accent2" accent3="accent3" accent4="accent4" accent5="accent5" accent6="accent6" hlink="hlink" folHlink="folHlink"/>
  <p:sldLayoutIdLst>
    <p:sldLayoutId id="2147483705" r:id="rId1"/>
    <p:sldLayoutId id="2147483704" r:id="rId2"/>
  </p:sldLayoutIdLst>
  <p:txStyles>
    <p:titleStyle>
      <a:lvl1pPr algn="l" defTabSz="914400" rtl="0" eaLnBrk="1" latinLnBrk="0" hangingPunct="1">
        <a:lnSpc>
          <a:spcPct val="100000"/>
        </a:lnSpc>
        <a:spcBef>
          <a:spcPct val="0"/>
        </a:spcBef>
        <a:buNone/>
        <a:defRPr sz="2800" b="1" kern="1200">
          <a:solidFill>
            <a:schemeClr val="accent1"/>
          </a:solidFill>
          <a:latin typeface="+mj-lt"/>
          <a:ea typeface="+mj-ea"/>
          <a:cs typeface="+mj-cs"/>
        </a:defRPr>
      </a:lvl1pPr>
    </p:titleStyle>
    <p:bodyStyle>
      <a:lvl1pPr marL="288000" indent="-288000" algn="l" defTabSz="914400" rtl="0" eaLnBrk="1" latinLnBrk="0" hangingPunct="1">
        <a:lnSpc>
          <a:spcPct val="120000"/>
        </a:lnSpc>
        <a:spcBef>
          <a:spcPts val="0"/>
        </a:spcBef>
        <a:spcAft>
          <a:spcPts val="1000"/>
        </a:spcAft>
        <a:buClr>
          <a:schemeClr val="bg2"/>
        </a:buClr>
        <a:buFont typeface="Courier New" panose="02070309020205020404" pitchFamily="49" charset="0"/>
        <a:buChar char="o"/>
        <a:defRPr sz="1600" kern="1200">
          <a:solidFill>
            <a:schemeClr val="tx1"/>
          </a:solidFill>
          <a:latin typeface="+mn-lt"/>
          <a:ea typeface="+mn-ea"/>
          <a:cs typeface="+mn-cs"/>
        </a:defRPr>
      </a:lvl1pPr>
      <a:lvl2pPr marL="576000" indent="-288000" algn="l" defTabSz="914400" rtl="0" eaLnBrk="1" latinLnBrk="0" hangingPunct="1">
        <a:lnSpc>
          <a:spcPct val="120000"/>
        </a:lnSpc>
        <a:spcBef>
          <a:spcPts val="0"/>
        </a:spcBef>
        <a:spcAft>
          <a:spcPts val="1000"/>
        </a:spcAft>
        <a:buClr>
          <a:schemeClr val="bg2"/>
        </a:buClr>
        <a:buFont typeface="Wingdings" panose="05000000000000000000" pitchFamily="2" charset="2"/>
        <a:buChar char="§"/>
        <a:defRPr sz="1400" kern="1200">
          <a:solidFill>
            <a:schemeClr val="tx1"/>
          </a:solidFill>
          <a:latin typeface="+mn-lt"/>
          <a:ea typeface="+mn-ea"/>
          <a:cs typeface="+mn-cs"/>
        </a:defRPr>
      </a:lvl2pPr>
      <a:lvl3pPr marL="864000" indent="-288000" algn="l" defTabSz="914400" rtl="0" eaLnBrk="1" latinLnBrk="0" hangingPunct="1">
        <a:lnSpc>
          <a:spcPct val="120000"/>
        </a:lnSpc>
        <a:spcBef>
          <a:spcPts val="0"/>
        </a:spcBef>
        <a:spcAft>
          <a:spcPts val="1000"/>
        </a:spcAft>
        <a:buClr>
          <a:schemeClr val="bg2"/>
        </a:buClr>
        <a:buFont typeface="Wingdings" panose="05000000000000000000" pitchFamily="2" charset="2"/>
        <a:buChar char="§"/>
        <a:defRPr sz="1200" kern="1200">
          <a:solidFill>
            <a:schemeClr val="tx1"/>
          </a:solidFill>
          <a:latin typeface="+mn-lt"/>
          <a:ea typeface="+mn-ea"/>
          <a:cs typeface="+mn-cs"/>
        </a:defRPr>
      </a:lvl3pPr>
      <a:lvl4pPr marL="1152000" indent="-288000" algn="l" defTabSz="914400" rtl="0" eaLnBrk="1" latinLnBrk="0" hangingPunct="1">
        <a:lnSpc>
          <a:spcPct val="120000"/>
        </a:lnSpc>
        <a:spcBef>
          <a:spcPts val="0"/>
        </a:spcBef>
        <a:spcAft>
          <a:spcPts val="1000"/>
        </a:spcAft>
        <a:buClr>
          <a:schemeClr val="bg2"/>
        </a:buClr>
        <a:buSzPct val="100000"/>
        <a:buFont typeface="Wingdings" panose="05000000000000000000" pitchFamily="2" charset="2"/>
        <a:buChar char="§"/>
        <a:defRPr sz="1200" kern="1200">
          <a:solidFill>
            <a:schemeClr val="tx1"/>
          </a:solidFill>
          <a:latin typeface="+mn-lt"/>
          <a:ea typeface="+mn-ea"/>
          <a:cs typeface="+mn-cs"/>
        </a:defRPr>
      </a:lvl4pPr>
      <a:lvl5pPr marL="1152000" indent="-288000" algn="l" defTabSz="914400" rtl="0" eaLnBrk="1" latinLnBrk="0" hangingPunct="1">
        <a:lnSpc>
          <a:spcPct val="120000"/>
        </a:lnSpc>
        <a:spcBef>
          <a:spcPts val="0"/>
        </a:spcBef>
        <a:spcAft>
          <a:spcPts val="1000"/>
        </a:spcAft>
        <a:buClr>
          <a:schemeClr val="bg2"/>
        </a:buClr>
        <a:buFont typeface="Wingdings" panose="05000000000000000000" pitchFamily="2" charset="2"/>
        <a:buChar char="§"/>
        <a:defRPr sz="1200" kern="1200">
          <a:solidFill>
            <a:schemeClr val="tx1"/>
          </a:solidFill>
          <a:latin typeface="+mn-lt"/>
          <a:ea typeface="+mn-ea"/>
          <a:cs typeface="+mn-cs"/>
        </a:defRPr>
      </a:lvl5pPr>
      <a:lvl6pPr marL="1152000" indent="-288000" algn="l" defTabSz="914400" rtl="0" eaLnBrk="1" latinLnBrk="0" hangingPunct="1">
        <a:lnSpc>
          <a:spcPct val="120000"/>
        </a:lnSpc>
        <a:spcBef>
          <a:spcPts val="0"/>
        </a:spcBef>
        <a:spcAft>
          <a:spcPts val="1000"/>
        </a:spcAft>
        <a:buClr>
          <a:schemeClr val="bg2"/>
        </a:buClr>
        <a:buFont typeface="Wingdings" panose="05000000000000000000" pitchFamily="2" charset="2"/>
        <a:buChar char="§"/>
        <a:defRPr sz="1200" kern="1200">
          <a:solidFill>
            <a:schemeClr val="tx1"/>
          </a:solidFill>
          <a:latin typeface="+mn-lt"/>
          <a:ea typeface="+mn-ea"/>
          <a:cs typeface="+mn-cs"/>
        </a:defRPr>
      </a:lvl6pPr>
      <a:lvl7pPr marL="1728000" indent="-288000" algn="l" defTabSz="914400" rtl="0" eaLnBrk="1" latinLnBrk="0" hangingPunct="1">
        <a:lnSpc>
          <a:spcPct val="120000"/>
        </a:lnSpc>
        <a:spcBef>
          <a:spcPts val="0"/>
        </a:spcBef>
        <a:spcAft>
          <a:spcPts val="1000"/>
        </a:spcAft>
        <a:buClr>
          <a:schemeClr val="tx1"/>
        </a:buClr>
        <a:buFont typeface="Wingdings" panose="05000000000000000000" pitchFamily="2" charset="2"/>
        <a:buChar char="§"/>
        <a:defRPr sz="1200" kern="1200">
          <a:solidFill>
            <a:schemeClr val="tx1"/>
          </a:solidFill>
          <a:latin typeface="+mn-lt"/>
          <a:ea typeface="+mn-ea"/>
          <a:cs typeface="+mn-cs"/>
        </a:defRPr>
      </a:lvl7pPr>
      <a:lvl8pPr marL="2016000" indent="-288000" algn="l" defTabSz="914400" rtl="0" eaLnBrk="1" latinLnBrk="0" hangingPunct="1">
        <a:lnSpc>
          <a:spcPct val="120000"/>
        </a:lnSpc>
        <a:spcBef>
          <a:spcPts val="0"/>
        </a:spcBef>
        <a:spcAft>
          <a:spcPts val="1000"/>
        </a:spcAft>
        <a:buClr>
          <a:schemeClr val="tx1"/>
        </a:buClr>
        <a:buFont typeface="Wingdings" panose="05000000000000000000" pitchFamily="2" charset="2"/>
        <a:buChar char="§"/>
        <a:defRPr sz="1200" kern="1200">
          <a:solidFill>
            <a:schemeClr val="tx1"/>
          </a:solidFill>
          <a:latin typeface="+mn-lt"/>
          <a:ea typeface="+mn-ea"/>
          <a:cs typeface="+mn-cs"/>
        </a:defRPr>
      </a:lvl8pPr>
      <a:lvl9pPr marL="2304000" indent="-288000" algn="l" defTabSz="914400" rtl="0" eaLnBrk="1" latinLnBrk="0" hangingPunct="1">
        <a:lnSpc>
          <a:spcPct val="120000"/>
        </a:lnSpc>
        <a:spcBef>
          <a:spcPts val="0"/>
        </a:spcBef>
        <a:spcAft>
          <a:spcPts val="1000"/>
        </a:spcAft>
        <a:buClr>
          <a:schemeClr val="tx1"/>
        </a:buClr>
        <a:buFont typeface="Wingdings" panose="05000000000000000000" pitchFamily="2"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hyperlink" Target="https://skimgroup.sharepoint.com/:x:/r/Accounts/Danone/F9265%20Fortimel%20PlantBased%20Claims%20Workshop/5.%20Report/Report/F9265%20Fortimel_Claim%20Workshop%20Output.xlsx?d=wa3d4f26883174de8b773efeac20191ef&amp;csf=1&amp;web=1&amp;e=RwlPa1" TargetMode="External"/><Relationship Id="rId2" Type="http://schemas.openxmlformats.org/officeDocument/2006/relationships/hyperlink" Target="https://skimgroup.sharepoint.com/:p:/r/Accounts/Danone/_layouts/15/Doc.aspx?sourcedoc=%7BCB90CD1B-2946-459E-92DF-05D355DD1A67%7D&amp;file=F9265%20Fortimel%20Plant-Based%20Claims%20Workshop%20Deck_17Jul.pptx&amp;action=edit&amp;mobileredirect=true" TargetMode="External"/><Relationship Id="rId1" Type="http://schemas.openxmlformats.org/officeDocument/2006/relationships/slideLayout" Target="../slideLayouts/slideLayout24.xml"/><Relationship Id="rId5" Type="http://schemas.openxmlformats.org/officeDocument/2006/relationships/hyperlink" Target="https://skimgroup.sharepoint.com/:x:/r/Accounts/Danone/F9265%20Fortimel%20PlantBased%20Claims%20Workshop/5.%20Report/Report/F9265_Claims_SKIMFeedback.xlsx?d=w193e9d8d39844bfba874313b099a3467&amp;csf=1&amp;web=1&amp;e=Q5Qz6P" TargetMode="External"/><Relationship Id="rId4" Type="http://schemas.openxmlformats.org/officeDocument/2006/relationships/hyperlink" Target="https://skimgroup.sharepoint.com/:p:/r/Accounts/Danone/F9265%20Fortimel%20PlantBased%20Claims%20Workshop/5.%20Report/Report/F9265%20Fortimel%20Plant-Based%20Claims%20Workshop_Recap.pptx?d=w998dd1b27f7e4c73b26aec1d63d2655e&amp;csf=1&amp;web=1&amp;e=K0xeXi"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skimgroup.sharepoint.com/:p:/s/MI/EcIBlXZAoZdEoCrNdt3I7WwBzEbxj6PqR1BHJ_Ghh2VADA?e=snFQdN" TargetMode="External"/><Relationship Id="rId3" Type="http://schemas.openxmlformats.org/officeDocument/2006/relationships/hyperlink" Target="https://youtu.be/pmzZF2EnKaA?si=XVrXqnHXg1_yl_vW" TargetMode="External"/><Relationship Id="rId7" Type="http://schemas.openxmlformats.org/officeDocument/2006/relationships/hyperlink" Target="https://skimgroup.sharepoint.com/:w:/s/MI/EdH_rtNGaUxEj5M5HVSWwecBg89C6WngmQ1OF5dAlO0NSA?e=1EJnyc" TargetMode="External"/><Relationship Id="rId2" Type="http://schemas.openxmlformats.org/officeDocument/2006/relationships/hyperlink" Target="https://skimgroup.sharepoint.com/:p:/r/sites/MI/_layouts/15/Doc.aspx?sourcedoc=%7B79105623-51E7-403D-ADBA-505CA5D8E426%7D&amp;file=Prompting.pptx&amp;action=edit&amp;mobileredirect=true&amp;DefaultItemOpen=1&amp;previoussessionid=0aba6a65-6508-e7da-4361-6505aeb98c2c" TargetMode="External"/><Relationship Id="rId1" Type="http://schemas.openxmlformats.org/officeDocument/2006/relationships/slideLayout" Target="../slideLayouts/slideLayout24.xml"/><Relationship Id="rId6" Type="http://schemas.openxmlformats.org/officeDocument/2006/relationships/hyperlink" Target="https://skimgroup.sharepoint.com/:p:/s/MI/EfnfXBMrXOROiUaHPsQBEjwBzo1gVFgoa4TjxHk-s6e7jg?e=b685Wd" TargetMode="External"/><Relationship Id="rId5" Type="http://schemas.openxmlformats.org/officeDocument/2006/relationships/hyperlink" Target="https://skimgroup.sharepoint.com/:w:/s/MI/EZL8ZUeYPNtHgFmwfjiZbcYBDl0C8o606cVWSfTWggRCZQ?e=HvtmYG" TargetMode="External"/><Relationship Id="rId4" Type="http://schemas.openxmlformats.org/officeDocument/2006/relationships/hyperlink" Target="https://youtu.be/aOm75o2Z5-o?si=g6YGEbphsLillW7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02392A-F5A7-40E4-B038-C55A6A56934F}"/>
              </a:ext>
            </a:extLst>
          </p:cNvPr>
          <p:cNvSpPr>
            <a:spLocks noGrp="1"/>
          </p:cNvSpPr>
          <p:nvPr>
            <p:ph type="ctrTitle"/>
          </p:nvPr>
        </p:nvSpPr>
        <p:spPr>
          <a:xfrm>
            <a:off x="504000" y="2052000"/>
            <a:ext cx="5076000" cy="1022400"/>
          </a:xfrm>
        </p:spPr>
        <p:txBody>
          <a:bodyPr/>
          <a:lstStyle/>
          <a:p>
            <a:r>
              <a:rPr lang="en-US"/>
              <a:t>AI Tool: Creating a Client-Friendly Claims Workshop Assistant </a:t>
            </a:r>
          </a:p>
        </p:txBody>
      </p:sp>
      <p:sp>
        <p:nvSpPr>
          <p:cNvPr id="6" name="Subtitle 5">
            <a:extLst>
              <a:ext uri="{FF2B5EF4-FFF2-40B4-BE49-F238E27FC236}">
                <a16:creationId xmlns:a16="http://schemas.microsoft.com/office/drawing/2014/main" id="{8FB30E78-9308-4BE3-BEB5-CB54808DCF10}"/>
              </a:ext>
            </a:extLst>
          </p:cNvPr>
          <p:cNvSpPr>
            <a:spLocks noGrp="1"/>
          </p:cNvSpPr>
          <p:nvPr>
            <p:ph type="subTitle" idx="1"/>
          </p:nvPr>
        </p:nvSpPr>
        <p:spPr>
          <a:xfrm>
            <a:off x="504000" y="3783601"/>
            <a:ext cx="5076000" cy="363552"/>
          </a:xfrm>
        </p:spPr>
        <p:txBody>
          <a:bodyPr/>
          <a:lstStyle/>
          <a:p>
            <a:r>
              <a:rPr lang="en-US"/>
              <a:t>Hackathon 2023</a:t>
            </a:r>
          </a:p>
        </p:txBody>
      </p:sp>
      <p:pic>
        <p:nvPicPr>
          <p:cNvPr id="11" name="doLogoLarge" descr="Logo&#10;&#10;Description automatically generated">
            <a:extLst>
              <a:ext uri="{FF2B5EF4-FFF2-40B4-BE49-F238E27FC236}">
                <a16:creationId xmlns:a16="http://schemas.microsoft.com/office/drawing/2014/main" id="{B81D113E-75A6-4639-BF61-9C2D4059FC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6775" y="5032103"/>
            <a:ext cx="2268245" cy="1420488"/>
          </a:xfrm>
          <a:prstGeom prst="rect">
            <a:avLst/>
          </a:prstGeom>
        </p:spPr>
      </p:pic>
      <p:pic>
        <p:nvPicPr>
          <p:cNvPr id="5" name="Picture Placeholder 4" descr="A close-up of a light bulb&#10;&#10;Description automatically generated">
            <a:extLst>
              <a:ext uri="{FF2B5EF4-FFF2-40B4-BE49-F238E27FC236}">
                <a16:creationId xmlns:a16="http://schemas.microsoft.com/office/drawing/2014/main" id="{00318518-DC18-DB10-EE2A-04BB5F427D6A}"/>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32" b="32"/>
          <a:stretch>
            <a:fillRect/>
          </a:stretch>
        </p:blipFill>
        <p:spPr>
          <a:xfrm>
            <a:off x="6097588" y="0"/>
            <a:ext cx="6094412" cy="6865200"/>
          </a:xfrm>
        </p:spPr>
      </p:pic>
      <p:sp>
        <p:nvSpPr>
          <p:cNvPr id="18" name="doOverlay">
            <a:extLst>
              <a:ext uri="{FF2B5EF4-FFF2-40B4-BE49-F238E27FC236}">
                <a16:creationId xmlns:a16="http://schemas.microsoft.com/office/drawing/2014/main" id="{02327031-8F44-494F-9874-E61C7D8A7547}"/>
              </a:ext>
            </a:extLst>
          </p:cNvPr>
          <p:cNvSpPr/>
          <p:nvPr/>
        </p:nvSpPr>
        <p:spPr>
          <a:xfrm>
            <a:off x="6094413" y="0"/>
            <a:ext cx="6096000" cy="6858000"/>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108000" rtlCol="0" anchor="t" anchorCtr="0">
            <a:noAutofit/>
          </a:bodyPr>
          <a:lstStyle/>
          <a:p>
            <a:pPr indent="0" algn="l">
              <a:lnSpc>
                <a:spcPct val="120000"/>
              </a:lnSpc>
            </a:pPr>
            <a:endParaRPr lang="en-US" sz="1400" err="1">
              <a:solidFill>
                <a:schemeClr val="bg2"/>
              </a:solidFill>
            </a:endParaRPr>
          </a:p>
        </p:txBody>
      </p:sp>
    </p:spTree>
    <p:extLst>
      <p:ext uri="{BB962C8B-B14F-4D97-AF65-F5344CB8AC3E}">
        <p14:creationId xmlns:p14="http://schemas.microsoft.com/office/powerpoint/2010/main" val="20264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2C6D5-0B18-13FF-9169-B4DA4F03366E}"/>
              </a:ext>
            </a:extLst>
          </p:cNvPr>
          <p:cNvSpPr>
            <a:spLocks noGrp="1"/>
          </p:cNvSpPr>
          <p:nvPr>
            <p:ph type="body" sz="quarter" idx="12"/>
          </p:nvPr>
        </p:nvSpPr>
        <p:spPr/>
        <p:txBody>
          <a:bodyPr/>
          <a:lstStyle/>
          <a:p>
            <a:r>
              <a:rPr lang="en-US"/>
              <a:t>Pre-Work: Please read through this section before the Hackathon kicks off</a:t>
            </a:r>
          </a:p>
        </p:txBody>
      </p:sp>
    </p:spTree>
    <p:extLst>
      <p:ext uri="{BB962C8B-B14F-4D97-AF65-F5344CB8AC3E}">
        <p14:creationId xmlns:p14="http://schemas.microsoft.com/office/powerpoint/2010/main" val="109687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6D8DCB-11DB-4CB9-BEA4-678EA2E53963}"/>
              </a:ext>
            </a:extLst>
          </p:cNvPr>
          <p:cNvSpPr>
            <a:spLocks noGrp="1"/>
          </p:cNvSpPr>
          <p:nvPr>
            <p:ph type="title"/>
          </p:nvPr>
        </p:nvSpPr>
        <p:spPr>
          <a:xfrm>
            <a:off x="4561847" y="403200"/>
            <a:ext cx="6997753" cy="972000"/>
          </a:xfrm>
        </p:spPr>
        <p:txBody>
          <a:bodyPr/>
          <a:lstStyle/>
          <a:p>
            <a:r>
              <a:rPr lang="en-US"/>
              <a:t>Background &amp; Objectives</a:t>
            </a:r>
          </a:p>
        </p:txBody>
      </p:sp>
      <p:sp>
        <p:nvSpPr>
          <p:cNvPr id="9" name="Text Placeholder 8">
            <a:extLst>
              <a:ext uri="{FF2B5EF4-FFF2-40B4-BE49-F238E27FC236}">
                <a16:creationId xmlns:a16="http://schemas.microsoft.com/office/drawing/2014/main" id="{58F24910-7105-4473-A6C0-96C4F36E5D87}"/>
              </a:ext>
            </a:extLst>
          </p:cNvPr>
          <p:cNvSpPr>
            <a:spLocks noGrp="1"/>
          </p:cNvSpPr>
          <p:nvPr>
            <p:ph type="body" sz="quarter" idx="26"/>
          </p:nvPr>
        </p:nvSpPr>
        <p:spPr>
          <a:xfrm>
            <a:off x="503238" y="403225"/>
            <a:ext cx="3125787" cy="971550"/>
          </a:xfrm>
        </p:spPr>
        <p:txBody>
          <a:bodyPr/>
          <a:lstStyle/>
          <a:p>
            <a:r>
              <a:rPr lang="en-US"/>
              <a:t>Introduction</a:t>
            </a:r>
          </a:p>
        </p:txBody>
      </p:sp>
      <p:sp>
        <p:nvSpPr>
          <p:cNvPr id="7" name="Text Placeholder 6">
            <a:extLst>
              <a:ext uri="{FF2B5EF4-FFF2-40B4-BE49-F238E27FC236}">
                <a16:creationId xmlns:a16="http://schemas.microsoft.com/office/drawing/2014/main" id="{542EC7F7-FA56-44F5-A64D-21E6B6DA5C89}"/>
              </a:ext>
            </a:extLst>
          </p:cNvPr>
          <p:cNvSpPr>
            <a:spLocks noGrp="1"/>
          </p:cNvSpPr>
          <p:nvPr>
            <p:ph type="body" sz="quarter" idx="27"/>
          </p:nvPr>
        </p:nvSpPr>
        <p:spPr>
          <a:xfrm>
            <a:off x="503238" y="1814513"/>
            <a:ext cx="3125787" cy="4410075"/>
          </a:xfrm>
        </p:spPr>
        <p:txBody>
          <a:bodyPr/>
          <a:lstStyle/>
          <a:p>
            <a:pPr marL="0" indent="0">
              <a:buNone/>
            </a:pPr>
            <a:r>
              <a:rPr lang="en-US"/>
              <a:t>Over the course of the week, we will work to determine the objectives for this tool, as well as the requirements to build it to best meet client needs. </a:t>
            </a:r>
          </a:p>
        </p:txBody>
      </p:sp>
      <p:sp>
        <p:nvSpPr>
          <p:cNvPr id="8" name="Text Placeholder 7">
            <a:extLst>
              <a:ext uri="{FF2B5EF4-FFF2-40B4-BE49-F238E27FC236}">
                <a16:creationId xmlns:a16="http://schemas.microsoft.com/office/drawing/2014/main" id="{15EF5087-CFEF-49C1-B04D-7ECB85E2B2EC}"/>
              </a:ext>
            </a:extLst>
          </p:cNvPr>
          <p:cNvSpPr>
            <a:spLocks noGrp="1"/>
          </p:cNvSpPr>
          <p:nvPr>
            <p:ph type="body" sz="quarter" idx="28"/>
          </p:nvPr>
        </p:nvSpPr>
        <p:spPr>
          <a:xfrm>
            <a:off x="4562475" y="1814513"/>
            <a:ext cx="6997700" cy="4410075"/>
          </a:xfrm>
        </p:spPr>
        <p:txBody>
          <a:bodyPr/>
          <a:lstStyle/>
          <a:p>
            <a:r>
              <a:rPr lang="en-US"/>
              <a:t>SKIM is not new to claims/message generation workshops. However, with the rise of AI, we are curious how we can utilize this technology to help provide an “assistant” in workshops to help clients become more involved with the brainstorm and message refinement. We see two main use cases for this tool: </a:t>
            </a:r>
          </a:p>
          <a:p>
            <a:pPr lvl="1"/>
            <a:r>
              <a:rPr lang="en-US"/>
              <a:t>1) Helping to brainstorm what we should be writing claims about </a:t>
            </a:r>
          </a:p>
          <a:p>
            <a:pPr lvl="1"/>
            <a:r>
              <a:rPr lang="en-US"/>
              <a:t>2) Refining brainstormed claims to go into testing *</a:t>
            </a:r>
          </a:p>
          <a:p>
            <a:r>
              <a:rPr lang="en-US"/>
              <a:t>The second use case is our current goal for this tool. Specifically, we want it to be able to provide words/sentences to use in messaging &amp; help with refining towards SKIM’s messaging best practices. </a:t>
            </a:r>
          </a:p>
          <a:p>
            <a:r>
              <a:rPr lang="en-US"/>
              <a:t>The goal is to create a client-friendly tool to be used on accounts where the client is open to automation (otherwise, it will still be a valuable tool to have on our end internally as well)!</a:t>
            </a:r>
          </a:p>
          <a:p>
            <a:pPr lvl="1"/>
            <a:endParaRPr lang="en-US"/>
          </a:p>
        </p:txBody>
      </p:sp>
    </p:spTree>
    <p:extLst>
      <p:ext uri="{BB962C8B-B14F-4D97-AF65-F5344CB8AC3E}">
        <p14:creationId xmlns:p14="http://schemas.microsoft.com/office/powerpoint/2010/main" val="270753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6D8DCB-11DB-4CB9-BEA4-678EA2E53963}"/>
              </a:ext>
            </a:extLst>
          </p:cNvPr>
          <p:cNvSpPr>
            <a:spLocks noGrp="1"/>
          </p:cNvSpPr>
          <p:nvPr>
            <p:ph type="title"/>
          </p:nvPr>
        </p:nvSpPr>
        <p:spPr>
          <a:xfrm>
            <a:off x="4561847" y="403200"/>
            <a:ext cx="6997753" cy="972000"/>
          </a:xfrm>
        </p:spPr>
        <p:txBody>
          <a:bodyPr/>
          <a:lstStyle/>
          <a:p>
            <a:r>
              <a:rPr lang="en-US"/>
              <a:t>Background &amp; Objectives, Continued</a:t>
            </a:r>
          </a:p>
        </p:txBody>
      </p:sp>
      <p:sp>
        <p:nvSpPr>
          <p:cNvPr id="9" name="Text Placeholder 8">
            <a:extLst>
              <a:ext uri="{FF2B5EF4-FFF2-40B4-BE49-F238E27FC236}">
                <a16:creationId xmlns:a16="http://schemas.microsoft.com/office/drawing/2014/main" id="{58F24910-7105-4473-A6C0-96C4F36E5D87}"/>
              </a:ext>
            </a:extLst>
          </p:cNvPr>
          <p:cNvSpPr>
            <a:spLocks noGrp="1"/>
          </p:cNvSpPr>
          <p:nvPr>
            <p:ph type="body" sz="quarter" idx="26"/>
          </p:nvPr>
        </p:nvSpPr>
        <p:spPr>
          <a:xfrm>
            <a:off x="503238" y="403225"/>
            <a:ext cx="3125787" cy="971550"/>
          </a:xfrm>
        </p:spPr>
        <p:txBody>
          <a:bodyPr/>
          <a:lstStyle/>
          <a:p>
            <a:r>
              <a:rPr lang="en-US"/>
              <a:t>Introduction</a:t>
            </a:r>
          </a:p>
        </p:txBody>
      </p:sp>
      <p:sp>
        <p:nvSpPr>
          <p:cNvPr id="7" name="Text Placeholder 6">
            <a:extLst>
              <a:ext uri="{FF2B5EF4-FFF2-40B4-BE49-F238E27FC236}">
                <a16:creationId xmlns:a16="http://schemas.microsoft.com/office/drawing/2014/main" id="{542EC7F7-FA56-44F5-A64D-21E6B6DA5C89}"/>
              </a:ext>
            </a:extLst>
          </p:cNvPr>
          <p:cNvSpPr>
            <a:spLocks noGrp="1"/>
          </p:cNvSpPr>
          <p:nvPr>
            <p:ph type="body" sz="quarter" idx="27"/>
          </p:nvPr>
        </p:nvSpPr>
        <p:spPr>
          <a:xfrm>
            <a:off x="503238" y="1374775"/>
            <a:ext cx="3125787" cy="4410075"/>
          </a:xfrm>
        </p:spPr>
        <p:txBody>
          <a:bodyPr/>
          <a:lstStyle/>
          <a:p>
            <a:pPr marL="0" indent="0">
              <a:buNone/>
            </a:pPr>
            <a:r>
              <a:rPr lang="en-US"/>
              <a:t>Over the course of the week, we will work to determine the objectives for this tool, as well as the requirements to build it to best meet client needs. </a:t>
            </a:r>
          </a:p>
        </p:txBody>
      </p:sp>
      <p:sp>
        <p:nvSpPr>
          <p:cNvPr id="8" name="Text Placeholder 7">
            <a:extLst>
              <a:ext uri="{FF2B5EF4-FFF2-40B4-BE49-F238E27FC236}">
                <a16:creationId xmlns:a16="http://schemas.microsoft.com/office/drawing/2014/main" id="{15EF5087-CFEF-49C1-B04D-7ECB85E2B2EC}"/>
              </a:ext>
            </a:extLst>
          </p:cNvPr>
          <p:cNvSpPr>
            <a:spLocks noGrp="1"/>
          </p:cNvSpPr>
          <p:nvPr>
            <p:ph type="body" sz="quarter" idx="28"/>
          </p:nvPr>
        </p:nvSpPr>
        <p:spPr>
          <a:xfrm>
            <a:off x="4562475" y="1374775"/>
            <a:ext cx="6997700" cy="4410075"/>
          </a:xfrm>
        </p:spPr>
        <p:txBody>
          <a:bodyPr/>
          <a:lstStyle/>
          <a:p>
            <a:r>
              <a:rPr lang="en-US"/>
              <a:t>A few workshops have already been conducted where AI has been used as a “help desk” in messaging refinement. However, we hope to have  SKIM-generated tool to use instead. </a:t>
            </a:r>
          </a:p>
          <a:p>
            <a:pPr lvl="1"/>
            <a:r>
              <a:rPr lang="en-US">
                <a:solidFill>
                  <a:schemeClr val="bg1"/>
                </a:solidFill>
                <a:highlight>
                  <a:srgbClr val="1C6D7D"/>
                </a:highlight>
              </a:rPr>
              <a:t>Potential To-Do: To help prepare, you can review a previous workshop deck and output that utilized an AI help desk previously. We will discuss this workshop briefly in our Kick-off. You can find all documents here:</a:t>
            </a:r>
          </a:p>
          <a:p>
            <a:pPr lvl="2"/>
            <a:r>
              <a:rPr lang="en-US">
                <a:hlinkClick r:id="rId2"/>
              </a:rPr>
              <a:t>Workshop Deck</a:t>
            </a:r>
            <a:endParaRPr lang="en-US"/>
          </a:p>
          <a:p>
            <a:pPr lvl="2"/>
            <a:r>
              <a:rPr lang="en-US">
                <a:hlinkClick r:id="rId3"/>
              </a:rPr>
              <a:t>Output directly from workshop</a:t>
            </a:r>
            <a:r>
              <a:rPr lang="en-US"/>
              <a:t> (note in particular the tab with AI-generated claims)</a:t>
            </a:r>
          </a:p>
          <a:p>
            <a:pPr lvl="2"/>
            <a:r>
              <a:rPr lang="en-US">
                <a:hlinkClick r:id="rId4"/>
              </a:rPr>
              <a:t>Post-it groupings from workshop</a:t>
            </a:r>
            <a:endParaRPr lang="en-US"/>
          </a:p>
          <a:p>
            <a:pPr lvl="2"/>
            <a:r>
              <a:rPr lang="en-US">
                <a:hlinkClick r:id="rId5"/>
              </a:rPr>
              <a:t>Ideated claims </a:t>
            </a:r>
            <a:r>
              <a:rPr lang="en-US"/>
              <a:t>(utilizing workshop output and AI)</a:t>
            </a:r>
            <a:endParaRPr lang="en-US">
              <a:solidFill>
                <a:schemeClr val="bg1"/>
              </a:solidFill>
              <a:highlight>
                <a:srgbClr val="1C6D7D"/>
              </a:highlight>
            </a:endParaRPr>
          </a:p>
          <a:p>
            <a:r>
              <a:rPr lang="en-US"/>
              <a:t>The goal of the Hackathon is to create the backlog for Qiurui to then create this tool. This entails:</a:t>
            </a:r>
          </a:p>
          <a:p>
            <a:pPr lvl="1"/>
            <a:r>
              <a:rPr lang="en-US"/>
              <a:t>What we expect the client to have as input into the tool </a:t>
            </a:r>
          </a:p>
          <a:p>
            <a:pPr lvl="1"/>
            <a:r>
              <a:rPr lang="en-US"/>
              <a:t>What we want to be loaded into it/prompts </a:t>
            </a:r>
          </a:p>
          <a:p>
            <a:pPr lvl="1"/>
            <a:r>
              <a:rPr lang="en-US"/>
              <a:t>What we want as the output</a:t>
            </a:r>
          </a:p>
          <a:p>
            <a:pPr lvl="1"/>
            <a:endParaRPr lang="en-US"/>
          </a:p>
        </p:txBody>
      </p:sp>
    </p:spTree>
    <p:extLst>
      <p:ext uri="{BB962C8B-B14F-4D97-AF65-F5344CB8AC3E}">
        <p14:creationId xmlns:p14="http://schemas.microsoft.com/office/powerpoint/2010/main" val="181689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6D8DCB-11DB-4CB9-BEA4-678EA2E53963}"/>
              </a:ext>
            </a:extLst>
          </p:cNvPr>
          <p:cNvSpPr>
            <a:spLocks noGrp="1"/>
          </p:cNvSpPr>
          <p:nvPr>
            <p:ph type="title"/>
          </p:nvPr>
        </p:nvSpPr>
        <p:spPr>
          <a:xfrm>
            <a:off x="4561847" y="403200"/>
            <a:ext cx="6997753" cy="972000"/>
          </a:xfrm>
        </p:spPr>
        <p:txBody>
          <a:bodyPr/>
          <a:lstStyle/>
          <a:p>
            <a:r>
              <a:rPr lang="en-US"/>
              <a:t>Pre-Work </a:t>
            </a:r>
          </a:p>
        </p:txBody>
      </p:sp>
      <p:sp>
        <p:nvSpPr>
          <p:cNvPr id="9" name="Text Placeholder 8">
            <a:extLst>
              <a:ext uri="{FF2B5EF4-FFF2-40B4-BE49-F238E27FC236}">
                <a16:creationId xmlns:a16="http://schemas.microsoft.com/office/drawing/2014/main" id="{58F24910-7105-4473-A6C0-96C4F36E5D87}"/>
              </a:ext>
            </a:extLst>
          </p:cNvPr>
          <p:cNvSpPr>
            <a:spLocks noGrp="1"/>
          </p:cNvSpPr>
          <p:nvPr>
            <p:ph type="body" sz="quarter" idx="26"/>
          </p:nvPr>
        </p:nvSpPr>
        <p:spPr>
          <a:xfrm>
            <a:off x="503238" y="403225"/>
            <a:ext cx="3125787" cy="971550"/>
          </a:xfrm>
        </p:spPr>
        <p:txBody>
          <a:bodyPr/>
          <a:lstStyle/>
          <a:p>
            <a:r>
              <a:rPr lang="en-US"/>
              <a:t>Introduction</a:t>
            </a:r>
          </a:p>
        </p:txBody>
      </p:sp>
      <p:sp>
        <p:nvSpPr>
          <p:cNvPr id="7" name="Text Placeholder 6">
            <a:extLst>
              <a:ext uri="{FF2B5EF4-FFF2-40B4-BE49-F238E27FC236}">
                <a16:creationId xmlns:a16="http://schemas.microsoft.com/office/drawing/2014/main" id="{542EC7F7-FA56-44F5-A64D-21E6B6DA5C89}"/>
              </a:ext>
            </a:extLst>
          </p:cNvPr>
          <p:cNvSpPr>
            <a:spLocks noGrp="1"/>
          </p:cNvSpPr>
          <p:nvPr>
            <p:ph type="body" sz="quarter" idx="27"/>
          </p:nvPr>
        </p:nvSpPr>
        <p:spPr>
          <a:xfrm>
            <a:off x="503238" y="1223962"/>
            <a:ext cx="3125787" cy="4410075"/>
          </a:xfrm>
        </p:spPr>
        <p:txBody>
          <a:bodyPr/>
          <a:lstStyle/>
          <a:p>
            <a:pPr marL="0" indent="0">
              <a:buNone/>
            </a:pPr>
            <a:r>
              <a:rPr lang="en-US"/>
              <a:t>Over the course of the week, we will work to determine the objectives for this tool, as well as the requirements to build it to best meet client needs. </a:t>
            </a:r>
          </a:p>
        </p:txBody>
      </p:sp>
      <p:sp>
        <p:nvSpPr>
          <p:cNvPr id="8" name="Text Placeholder 7">
            <a:extLst>
              <a:ext uri="{FF2B5EF4-FFF2-40B4-BE49-F238E27FC236}">
                <a16:creationId xmlns:a16="http://schemas.microsoft.com/office/drawing/2014/main" id="{15EF5087-CFEF-49C1-B04D-7ECB85E2B2EC}"/>
              </a:ext>
            </a:extLst>
          </p:cNvPr>
          <p:cNvSpPr>
            <a:spLocks noGrp="1"/>
          </p:cNvSpPr>
          <p:nvPr>
            <p:ph type="body" sz="quarter" idx="28"/>
          </p:nvPr>
        </p:nvSpPr>
        <p:spPr>
          <a:xfrm>
            <a:off x="4561847" y="1223962"/>
            <a:ext cx="7357251" cy="5230838"/>
          </a:xfrm>
        </p:spPr>
        <p:txBody>
          <a:bodyPr/>
          <a:lstStyle/>
          <a:p>
            <a:r>
              <a:rPr lang="en-US"/>
              <a:t>To help prepare for the Hackathon, it would be good to get a base understanding of AI tools &amp; how to write a good prompt. Please review the below deck created about prompting. There is also a lot on YouTube about this topic, two such videos are below for review:</a:t>
            </a:r>
          </a:p>
          <a:p>
            <a:pPr lvl="1"/>
            <a:r>
              <a:rPr lang="en-US">
                <a:hlinkClick r:id="rId2"/>
              </a:rPr>
              <a:t>Prompting deck</a:t>
            </a:r>
            <a:endParaRPr lang="en-US"/>
          </a:p>
          <a:p>
            <a:pPr lvl="1"/>
            <a:r>
              <a:rPr lang="en-US">
                <a:hlinkClick r:id="rId3"/>
              </a:rPr>
              <a:t>YouTube video </a:t>
            </a:r>
            <a:r>
              <a:rPr lang="en-US"/>
              <a:t>&amp; </a:t>
            </a:r>
            <a:r>
              <a:rPr lang="en-US">
                <a:hlinkClick r:id="rId4"/>
              </a:rPr>
              <a:t>another option</a:t>
            </a:r>
            <a:endParaRPr lang="en-US"/>
          </a:p>
          <a:p>
            <a:r>
              <a:rPr lang="en-US"/>
              <a:t>Additionally, please review the below spec doc and output from a Pandora tool. This one is likely more complex than ours, but will serve as an example of what Qiurui needs from us to create the tool:</a:t>
            </a:r>
          </a:p>
          <a:p>
            <a:pPr lvl="1"/>
            <a:r>
              <a:rPr lang="en-US">
                <a:hlinkClick r:id="rId5"/>
              </a:rPr>
              <a:t>Pandora Functional Specs </a:t>
            </a:r>
            <a:endParaRPr lang="en-US"/>
          </a:p>
          <a:p>
            <a:pPr lvl="1"/>
            <a:r>
              <a:rPr lang="en-US">
                <a:hlinkClick r:id="rId6"/>
              </a:rPr>
              <a:t>Pandora Wireframe </a:t>
            </a:r>
            <a:endParaRPr lang="en-US"/>
          </a:p>
          <a:p>
            <a:r>
              <a:rPr lang="en-US"/>
              <a:t>While reviewing both is all that is needed as pre-work, if you have time and thoughts on where to get started, you can go ahead and add them to the below docs:</a:t>
            </a:r>
          </a:p>
          <a:p>
            <a:pPr lvl="1"/>
            <a:r>
              <a:rPr lang="en-US">
                <a:hlinkClick r:id="rId7"/>
              </a:rPr>
              <a:t>Claims Workshop AI Functional Specs</a:t>
            </a:r>
            <a:endParaRPr lang="en-US"/>
          </a:p>
          <a:p>
            <a:pPr lvl="1"/>
            <a:r>
              <a:rPr lang="en-US">
                <a:hlinkClick r:id="rId8"/>
              </a:rPr>
              <a:t>Claims Workshop AI Wireframe </a:t>
            </a:r>
            <a:endParaRPr lang="en-US"/>
          </a:p>
          <a:p>
            <a:pPr lvl="1"/>
            <a:endParaRPr lang="en-US"/>
          </a:p>
        </p:txBody>
      </p:sp>
    </p:spTree>
    <p:extLst>
      <p:ext uri="{BB962C8B-B14F-4D97-AF65-F5344CB8AC3E}">
        <p14:creationId xmlns:p14="http://schemas.microsoft.com/office/powerpoint/2010/main" val="1187583291"/>
      </p:ext>
    </p:extLst>
  </p:cSld>
  <p:clrMapOvr>
    <a:masterClrMapping/>
  </p:clrMapOvr>
</p:sld>
</file>

<file path=ppt/theme/theme1.xml><?xml version="1.0" encoding="utf-8"?>
<a:theme xmlns:a="http://schemas.openxmlformats.org/drawingml/2006/main" name="Office Theme">
  <a:themeElements>
    <a:clrScheme name="SKIM">
      <a:dk1>
        <a:srgbClr val="263133"/>
      </a:dk1>
      <a:lt1>
        <a:sysClr val="window" lastClr="FFFFFF"/>
      </a:lt1>
      <a:dk2>
        <a:srgbClr val="81AFB8"/>
      </a:dk2>
      <a:lt2>
        <a:srgbClr val="1C6D7D"/>
      </a:lt2>
      <a:accent1>
        <a:srgbClr val="1C6D7D"/>
      </a:accent1>
      <a:accent2>
        <a:srgbClr val="81AFB8"/>
      </a:accent2>
      <a:accent3>
        <a:srgbClr val="FFBC42"/>
      </a:accent3>
      <a:accent4>
        <a:srgbClr val="EF7B26"/>
      </a:accent4>
      <a:accent5>
        <a:srgbClr val="C21954"/>
      </a:accent5>
      <a:accent6>
        <a:srgbClr val="372D77"/>
      </a:accent6>
      <a:hlink>
        <a:srgbClr val="1C6D7D"/>
      </a:hlink>
      <a:folHlink>
        <a:srgbClr val="263133"/>
      </a:folHlink>
    </a:clrScheme>
    <a:fontScheme name="SKIM">
      <a:majorFont>
        <a:latin typeface="Rawline"/>
        <a:ea typeface=""/>
        <a:cs typeface=""/>
      </a:majorFont>
      <a:minorFont>
        <a:latin typeface="Rawlin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FF1"/>
        </a:solidFill>
        <a:ln>
          <a:noFill/>
        </a:ln>
      </a:spPr>
      <a:bodyPr wrap="square" lIns="108000" tIns="72000" rIns="108000" bIns="108000" rtlCol="0" anchor="t" anchorCtr="0">
        <a:noAutofit/>
      </a:bodyPr>
      <a:lstStyle>
        <a:defPPr indent="0" algn="l">
          <a:lnSpc>
            <a:spcPct val="120000"/>
          </a:lnSpc>
          <a:defRPr sz="1400" dirty="0" err="1"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lIns="108000" tIns="72000" rIns="108000" bIns="108000" rtlCol="0">
        <a:spAutoFit/>
      </a:bodyPr>
      <a:lstStyle>
        <a:defPPr indent="0" algn="l">
          <a:lnSpc>
            <a:spcPct val="120000"/>
          </a:lnSpc>
          <a:spcAft>
            <a:spcPts val="1000"/>
          </a:spcAft>
          <a:defRPr dirty="0" smtClean="0">
            <a:solidFill>
              <a:schemeClr val="accent1"/>
            </a:solidFill>
          </a:defRPr>
        </a:defPPr>
      </a:lstStyle>
    </a:txDef>
  </a:objectDefaults>
  <a:extraClrSchemeLst/>
  <a:custClrLst>
    <a:custClr name="Black">
      <a:srgbClr val="263133"/>
    </a:custClr>
    <a:custClr name="Teal">
      <a:srgbClr val="1C6D7D"/>
    </a:custClr>
    <a:custClr name="Gold">
      <a:srgbClr val="FFBC42"/>
    </a:custClr>
    <a:custClr name="Orange">
      <a:srgbClr val="EF7B26"/>
    </a:custClr>
    <a:custClr name="Pink">
      <a:srgbClr val="C21954"/>
    </a:custClr>
    <a:custClr name="Indigo">
      <a:srgbClr val="372D77"/>
    </a:custClr>
    <a:custClr name="White">
      <a:srgbClr val="FFFFFF"/>
    </a:custClr>
    <a:custClr name="White">
      <a:srgbClr val="FFFFFF"/>
    </a:custClr>
    <a:custClr name="White">
      <a:srgbClr val="FFFFFF"/>
    </a:custClr>
    <a:custClr name="White">
      <a:srgbClr val="FFFFFF"/>
    </a:custClr>
    <a:custClr name="Gray middle">
      <a:srgbClr val="B1B4B4"/>
    </a:custClr>
    <a:custClr name="Teal middle">
      <a:srgbClr val="91B7BF"/>
    </a:custClr>
    <a:custClr name="Gold middle">
      <a:srgbClr val="FFDBA3"/>
    </a:custClr>
    <a:custClr name="Orange middle">
      <a:srgbClr val="FBB98D"/>
    </a:custClr>
    <a:custClr name="Pink middle">
      <a:srgbClr val="DD9AB5"/>
    </a:custClr>
    <a:custClr name="Indigo middle">
      <a:srgbClr val="A2A2B9"/>
    </a:custClr>
    <a:custClr name="White">
      <a:srgbClr val="FFFFFF"/>
    </a:custClr>
    <a:custClr name="White">
      <a:srgbClr val="FFFFFF"/>
    </a:custClr>
    <a:custClr name="White">
      <a:srgbClr val="FFFFFF"/>
    </a:custClr>
    <a:custClr name="White">
      <a:srgbClr val="FFFFFF"/>
    </a:custClr>
    <a:custClr name="Gray light">
      <a:srgbClr val="F2F2F2"/>
    </a:custClr>
    <a:custClr name="Teal light">
      <a:srgbClr val="E6EFF1"/>
    </a:custClr>
    <a:custClr name="Gold light">
      <a:srgbClr val="FFF9EE"/>
    </a:custClr>
    <a:custClr name="Orange light">
      <a:srgbClr val="FEF2E9"/>
    </a:custClr>
    <a:custClr name="Pink light">
      <a:srgbClr val="F7ECF0"/>
    </a:custClr>
    <a:custClr name="Indigo light">
      <a:srgbClr val="EBECF6"/>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SKIM_GenericTemplate_2AUG21" id="{0FE52DC3-EFCF-43B9-A2D3-F4BF07DE4227}" vid="{1EB7C8C8-DEFD-4EDF-B97A-2289D77EF7D2}"/>
    </a:ext>
  </a:extLst>
</a:theme>
</file>

<file path=ppt/theme/theme2.xml><?xml version="1.0" encoding="utf-8"?>
<a:theme xmlns:a="http://schemas.openxmlformats.org/drawingml/2006/main" name="Office Theme">
  <a:themeElements>
    <a:clrScheme name="SKIM">
      <a:dk1>
        <a:srgbClr val="263133"/>
      </a:dk1>
      <a:lt1>
        <a:sysClr val="window" lastClr="FFFFFF"/>
      </a:lt1>
      <a:dk2>
        <a:srgbClr val="81AFB8"/>
      </a:dk2>
      <a:lt2>
        <a:srgbClr val="1C6D7D"/>
      </a:lt2>
      <a:accent1>
        <a:srgbClr val="1C6D7D"/>
      </a:accent1>
      <a:accent2>
        <a:srgbClr val="81AFB8"/>
      </a:accent2>
      <a:accent3>
        <a:srgbClr val="FFBC42"/>
      </a:accent3>
      <a:accent4>
        <a:srgbClr val="EF7B26"/>
      </a:accent4>
      <a:accent5>
        <a:srgbClr val="C21954"/>
      </a:accent5>
      <a:accent6>
        <a:srgbClr val="372D77"/>
      </a:accent6>
      <a:hlink>
        <a:srgbClr val="1C6D7D"/>
      </a:hlink>
      <a:folHlink>
        <a:srgbClr val="263133"/>
      </a:folHlink>
    </a:clrScheme>
    <a:fontScheme name="SKIM">
      <a:majorFont>
        <a:latin typeface="Rawline"/>
        <a:ea typeface=""/>
        <a:cs typeface=""/>
      </a:majorFont>
      <a:minorFont>
        <a:latin typeface="Rawlin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FF1"/>
        </a:solidFill>
        <a:ln>
          <a:noFill/>
        </a:ln>
      </a:spPr>
      <a:bodyPr wrap="square" lIns="108000" tIns="72000" rIns="108000" bIns="108000" rtlCol="0" anchor="t" anchorCtr="0">
        <a:noAutofit/>
      </a:bodyPr>
      <a:lstStyle>
        <a:defPPr indent="0" algn="l">
          <a:lnSpc>
            <a:spcPct val="120000"/>
          </a:lnSpc>
          <a:defRPr sz="1400" dirty="0" err="1"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lIns="108000" tIns="72000" rIns="108000" bIns="108000" rtlCol="0">
        <a:spAutoFit/>
      </a:bodyPr>
      <a:lstStyle>
        <a:defPPr indent="0" algn="l">
          <a:lnSpc>
            <a:spcPct val="120000"/>
          </a:lnSpc>
          <a:spcAft>
            <a:spcPts val="1000"/>
          </a:spcAft>
          <a:defRPr dirty="0" smtClean="0">
            <a:solidFill>
              <a:schemeClr val="accent1"/>
            </a:solidFill>
          </a:defRPr>
        </a:defPPr>
      </a:lstStyle>
    </a:txDef>
  </a:objectDefaults>
  <a:extraClrSchemeLst/>
  <a:custClrLst>
    <a:custClr name="Black">
      <a:srgbClr val="263133"/>
    </a:custClr>
    <a:custClr name="Teal">
      <a:srgbClr val="1C6D7D"/>
    </a:custClr>
    <a:custClr name="Gold">
      <a:srgbClr val="FFBC42"/>
    </a:custClr>
    <a:custClr name="Orange">
      <a:srgbClr val="EF7B26"/>
    </a:custClr>
    <a:custClr name="Pink">
      <a:srgbClr val="C21954"/>
    </a:custClr>
    <a:custClr name="Indigo">
      <a:srgbClr val="372D77"/>
    </a:custClr>
    <a:custClr name="White">
      <a:srgbClr val="FFFFFF"/>
    </a:custClr>
    <a:custClr name="White">
      <a:srgbClr val="FFFFFF"/>
    </a:custClr>
    <a:custClr name="White">
      <a:srgbClr val="FFFFFF"/>
    </a:custClr>
    <a:custClr name="White">
      <a:srgbClr val="FFFFFF"/>
    </a:custClr>
    <a:custClr name="Gray middle">
      <a:srgbClr val="B1B4B4"/>
    </a:custClr>
    <a:custClr name="Teal middle">
      <a:srgbClr val="91B7BF"/>
    </a:custClr>
    <a:custClr name="Gold middle">
      <a:srgbClr val="FFDBA3"/>
    </a:custClr>
    <a:custClr name="Orange middle">
      <a:srgbClr val="FBB98D"/>
    </a:custClr>
    <a:custClr name="Pink middle">
      <a:srgbClr val="DD9AB5"/>
    </a:custClr>
    <a:custClr name="Indigo middle">
      <a:srgbClr val="A2A2B9"/>
    </a:custClr>
    <a:custClr name="White">
      <a:srgbClr val="FFFFFF"/>
    </a:custClr>
    <a:custClr name="White">
      <a:srgbClr val="FFFFFF"/>
    </a:custClr>
    <a:custClr name="White">
      <a:srgbClr val="FFFFFF"/>
    </a:custClr>
    <a:custClr name="White">
      <a:srgbClr val="FFFFFF"/>
    </a:custClr>
    <a:custClr name="Gray light">
      <a:srgbClr val="F2F2F2"/>
    </a:custClr>
    <a:custClr name="Teal light">
      <a:srgbClr val="E6EFF1"/>
    </a:custClr>
    <a:custClr name="Gold light">
      <a:srgbClr val="FFF9EE"/>
    </a:custClr>
    <a:custClr name="Orange light">
      <a:srgbClr val="FEF2E9"/>
    </a:custClr>
    <a:custClr name="Pink light">
      <a:srgbClr val="F7ECF0"/>
    </a:custClr>
    <a:custClr name="Indigo light">
      <a:srgbClr val="EBECF6"/>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SKIM_ProposalTemplate" id="{37855833-7337-4C33-9F4C-96490AF8C6EA}" vid="{8228CC44-08DA-429C-B4BC-2A4577B0BC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054a640-e188-45be-883a-00b615878987">
      <UserInfo>
        <DisplayName>Dhika Democrat</DisplayName>
        <AccountId>69</AccountId>
        <AccountType/>
      </UserInfo>
      <UserInfo>
        <DisplayName>Arne Maas</DisplayName>
        <AccountId>241</AccountId>
        <AccountType/>
      </UserInfo>
      <UserInfo>
        <DisplayName>Paul Janssen</DisplayName>
        <AccountId>212</AccountId>
        <AccountType/>
      </UserInfo>
      <UserInfo>
        <DisplayName>Ana Almeida</DisplayName>
        <AccountId>464</AccountId>
        <AccountType/>
      </UserInfo>
      <UserInfo>
        <DisplayName>Joyce van Heeswijk</DisplayName>
        <AccountId>146</AccountId>
        <AccountType/>
      </UserInfo>
      <UserInfo>
        <DisplayName>Vinay Rao</DisplayName>
        <AccountId>428</AccountId>
        <AccountType/>
      </UserInfo>
      <UserInfo>
        <DisplayName>William Gayeski</DisplayName>
        <AccountId>281</AccountId>
        <AccountType/>
      </UserInfo>
      <UserInfo>
        <DisplayName>Gonzalo Casais</DisplayName>
        <AccountId>237</AccountId>
        <AccountType/>
      </UserInfo>
    </SharedWithUsers>
    <TaxCatchAll xmlns="6054a640-e188-45be-883a-00b615878987" xsi:nil="true"/>
    <lcf76f155ced4ddcb4097134ff3c332f xmlns="8cc2c41d-54f4-4d7b-a7d0-a0245123a7ca">
      <Terms xmlns="http://schemas.microsoft.com/office/infopath/2007/PartnerControls"/>
    </lcf76f155ced4ddcb4097134ff3c332f>
    <Abstract xmlns="8cc2c41d-54f4-4d7b-a7d0-a0245123a7c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A8826A73741BD48808308576D60021D" ma:contentTypeVersion="19" ma:contentTypeDescription="Create a new document." ma:contentTypeScope="" ma:versionID="5608ce6569e3f0e5c62c80c244bc5187">
  <xsd:schema xmlns:xsd="http://www.w3.org/2001/XMLSchema" xmlns:xs="http://www.w3.org/2001/XMLSchema" xmlns:p="http://schemas.microsoft.com/office/2006/metadata/properties" xmlns:ns2="8cc2c41d-54f4-4d7b-a7d0-a0245123a7ca" xmlns:ns3="6054a640-e188-45be-883a-00b615878987" targetNamespace="http://schemas.microsoft.com/office/2006/metadata/properties" ma:root="true" ma:fieldsID="1666036a812c8ab5d109866230eb49fc" ns2:_="" ns3:_="">
    <xsd:import namespace="8cc2c41d-54f4-4d7b-a7d0-a0245123a7ca"/>
    <xsd:import namespace="6054a640-e188-45be-883a-00b61587898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Location"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SearchProperties" minOccurs="0"/>
                <xsd:element ref="ns2:Abstract"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c2c41d-54f4-4d7b-a7d0-a0245123a7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Location" ma:index="11" nillable="true" ma:displayName="Location" ma:internalName="MediaServiceLocatio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f3a0fd8-47ec-4062-bcc9-83254fedea56"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Abstract" ma:index="24" nillable="true" ma:displayName="Abstract" ma:format="Dropdown" ma:internalName="Abstract">
      <xsd:simpleType>
        <xsd:restriction base="dms:Note">
          <xsd:maxLength value="255"/>
        </xsd:restriction>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54a640-e188-45be-883a-00b61587898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42b0ac97-ce0f-4a2d-ada8-b47ccddfca23}" ma:internalName="TaxCatchAll" ma:showField="CatchAllData" ma:web="6054a640-e188-45be-883a-00b61587898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23169C-91DE-4E90-BF89-492B5DE49DD4}">
  <ds:schemaRefs>
    <ds:schemaRef ds:uri="22de5b79-2a8d-4bf7-9644-36a7b773143a"/>
    <ds:schemaRef ds:uri="6054a640-e188-45be-883a-00b615878987"/>
    <ds:schemaRef ds:uri="8cc2c41d-54f4-4d7b-a7d0-a0245123a7c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4F24F3D-BC07-49D5-B034-9B5D0D1699AF}">
  <ds:schemaRefs>
    <ds:schemaRef ds:uri="http://schemas.microsoft.com/sharepoint/v3/contenttype/forms"/>
  </ds:schemaRefs>
</ds:datastoreItem>
</file>

<file path=customXml/itemProps3.xml><?xml version="1.0" encoding="utf-8"?>
<ds:datastoreItem xmlns:ds="http://schemas.openxmlformats.org/officeDocument/2006/customXml" ds:itemID="{BFF75D2C-571D-4A52-80CD-55D864114C4D}">
  <ds:schemaRefs>
    <ds:schemaRef ds:uri="6054a640-e188-45be-883a-00b615878987"/>
    <ds:schemaRef ds:uri="8cc2c41d-54f4-4d7b-a7d0-a0245123a7c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597</Words>
  <Application>Microsoft Office PowerPoint</Application>
  <PresentationFormat>Widescreen</PresentationFormat>
  <Paragraphs>37</Paragraphs>
  <Slides>5</Slides>
  <Notes>1</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Office Theme</vt:lpstr>
      <vt:lpstr>Office Theme</vt:lpstr>
      <vt:lpstr>AI Tool: Creating a Client-Friendly Claims Workshop Assistant </vt:lpstr>
      <vt:lpstr>PowerPoint Presentation</vt:lpstr>
      <vt:lpstr>Background &amp; Objectives</vt:lpstr>
      <vt:lpstr>Background &amp; Objectives, Continued</vt:lpstr>
      <vt:lpstr>Pre-Work </vt:lpstr>
    </vt:vector>
  </TitlesOfParts>
  <Company>SKIM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SKIM</dc:title>
  <dc:creator>SKIM</dc:creator>
  <cp:lastModifiedBy>Kristy Ward</cp:lastModifiedBy>
  <cp:revision>2</cp:revision>
  <dcterms:created xsi:type="dcterms:W3CDTF">2021-03-23T18:21:46Z</dcterms:created>
  <dcterms:modified xsi:type="dcterms:W3CDTF">2023-10-05T12:34:06Z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0x0101007A8826A73741BD48808308576D60021D</vt:lpwstr>
  </property>
  <property fmtid="{D5CDD505-2E9C-101B-9397-08002B2CF9AE}" pid="3" name="MediaServiceImageTags">
    <vt:lpwstr/>
  </property>
</Properties>
</file>