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6000"/>
              <a:t>测试</a:t>
            </a:r>
            <a:r>
              <a:rPr lang="zh-CN" altLang="en-US" sz="6000"/>
              <a:t>文档</a:t>
            </a:r>
            <a:endParaRPr lang="zh-CN" altLang="en-US" sz="6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u="heavy"/>
              <a:t>cang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萧炎1382072146</cp:lastModifiedBy>
  <cp:revision>150</cp:revision>
  <dcterms:created xsi:type="dcterms:W3CDTF">2019-06-19T02:08:00Z</dcterms:created>
  <dcterms:modified xsi:type="dcterms:W3CDTF">2021-11-08T05:59:59Z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402D7E5BFCF8454E82E26B3477250D8B</vt:lpwstr>
  </property>
</Properties>
</file>