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期末大项目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期末项目答辩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项目汇报：</a:t>
            </a:r>
            <a:r>
              <a:rPr lang="en-US" altLang="zh-CN"/>
              <a:t>ppt</a:t>
            </a:r>
            <a:r>
              <a:rPr lang="zh-CN" altLang="en-US"/>
              <a:t>讲解项目关键技术</a:t>
            </a:r>
            <a:r>
              <a:rPr lang="en-US" altLang="zh-CN"/>
              <a:t>+</a:t>
            </a:r>
            <a:r>
              <a:rPr lang="zh-CN" altLang="en-US"/>
              <a:t>系统演示（每人</a:t>
            </a:r>
            <a:r>
              <a:rPr lang="en-US" altLang="zh-CN"/>
              <a:t>5</a:t>
            </a:r>
            <a:r>
              <a:rPr lang="zh-CN" altLang="en-US"/>
              <a:t>分钟左右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打分：同学们互评，老师、助教提问打分。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提交材料：项目设计文档，源代码。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提交时间：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30</a:t>
            </a:r>
            <a:r>
              <a:rPr lang="zh-CN" altLang="en-US"/>
              <a:t>日之前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项目演示汇报时间：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31</a:t>
            </a:r>
            <a:r>
              <a:rPr lang="zh-CN" altLang="en-US"/>
              <a:t>日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期末大项目</vt:lpstr>
      <vt:lpstr>期末项目答辩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</dc:creator>
  <cp:lastModifiedBy>test</cp:lastModifiedBy>
  <cp:revision>16</cp:revision>
  <dcterms:created xsi:type="dcterms:W3CDTF">2020-06-08T02:35:00Z</dcterms:created>
  <dcterms:modified xsi:type="dcterms:W3CDTF">2020-06-15T00:58:04Z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