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DoS and DDoS attack demonstration in class using a Simulation Software.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Qiuyi Chen</a:t>
            </a:r>
            <a:endParaRPr lang="en-US" altLang="zh-CN"/>
          </a:p>
          <a:p>
            <a:r>
              <a:rPr lang="en-US" altLang="zh-CN"/>
              <a:t>18467538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Software Defined Networking (SDN) is a new networking paradigm where forwarding hardware is decoupled from control decisions. It promises to dramatically simplify network management and enable innovation and evolution.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Try to attack the website and make it inoperable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6525" y="1825625"/>
            <a:ext cx="9377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1146810"/>
            <a:ext cx="10313035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演示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</dc:creator>
  <cp:lastModifiedBy>Christina</cp:lastModifiedBy>
  <cp:revision>2</cp:revision>
  <dcterms:created xsi:type="dcterms:W3CDTF">2022-10-10T01:25:00Z</dcterms:created>
  <dcterms:modified xsi:type="dcterms:W3CDTF">2022-10-10T02:09:51Z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B1711726EF7D46DCBF79A1198C7604FD</vt:lpwstr>
  </property>
  <property fmtid="{D5CDD505-2E9C-101B-9397-08002B2CF9AE}" pid="3" name="KSOProductBuildVer">
    <vt:lpwstr>2052-11.1.0.12313</vt:lpwstr>
  </property>
</Properties>
</file>