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6" r:id="rId4"/>
    <p:sldId id="257" r:id="rId5"/>
    <p:sldId id="258" r:id="rId6"/>
    <p:sldId id="263" r:id="rId7"/>
    <p:sldId id="264" r:id="rId8"/>
    <p:sldId id="265" r:id="rId9"/>
    <p:sldId id="260" r:id="rId10"/>
    <p:sldId id="259" r:id="rId11"/>
    <p:sldId id="266" r:id="rId12"/>
    <p:sldId id="261" r:id="rId13"/>
    <p:sldId id="270" r:id="rId14"/>
    <p:sldId id="27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0" y="858520"/>
            <a:ext cx="9655810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Qiuyi Chen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18467538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designer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 assignment 2 I was responsible for being a web designer.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268605"/>
            <a:ext cx="9846310" cy="6589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8635" y="474980"/>
            <a:ext cx="1956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week5</a:t>
            </a:r>
            <a:endParaRPr lang="en-US" altLang="zh-CN" sz="4000"/>
          </a:p>
        </p:txBody>
      </p:sp>
      <p:pic>
        <p:nvPicPr>
          <p:cNvPr id="3" name="图片 2" descr="6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020" y="1526540"/>
            <a:ext cx="5372100" cy="3805555"/>
          </a:xfrm>
          <a:prstGeom prst="rect">
            <a:avLst/>
          </a:prstGeom>
        </p:spPr>
      </p:pic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95" y="1526540"/>
            <a:ext cx="4979670" cy="3534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395" y="132080"/>
            <a:ext cx="10515600" cy="1325563"/>
          </a:xfrm>
        </p:spPr>
        <p:txBody>
          <a:bodyPr/>
          <a:p>
            <a:r>
              <a:rPr lang="en-US" altLang="zh-CN"/>
              <a:t>week6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905" y="1248410"/>
            <a:ext cx="6710680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4765" y="1582420"/>
            <a:ext cx="4608195" cy="1882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1248410"/>
            <a:ext cx="7231380" cy="5234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395" y="81280"/>
            <a:ext cx="10515600" cy="1325563"/>
          </a:xfrm>
        </p:spPr>
        <p:txBody>
          <a:bodyPr/>
          <a:p>
            <a:r>
              <a:rPr lang="en-US" altLang="zh-CN"/>
              <a:t>week6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0"/>
            <a:ext cx="4608195" cy="1882140"/>
          </a:xfrm>
          <a:prstGeom prst="rect">
            <a:avLst/>
          </a:prstGeom>
        </p:spPr>
      </p:pic>
      <p:pic>
        <p:nvPicPr>
          <p:cNvPr id="5" name="图片 4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" y="1924685"/>
            <a:ext cx="6022975" cy="4274820"/>
          </a:xfrm>
          <a:prstGeom prst="rect">
            <a:avLst/>
          </a:prstGeom>
        </p:spPr>
      </p:pic>
      <p:pic>
        <p:nvPicPr>
          <p:cNvPr id="6" name="图片 5" descr="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85" y="2000885"/>
            <a:ext cx="6179185" cy="428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83820"/>
            <a:ext cx="9566910" cy="6776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-363855"/>
            <a:ext cx="9144000" cy="6565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5755" y="6265545"/>
            <a:ext cx="818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after Login page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436245"/>
            <a:ext cx="8597900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835" y="268605"/>
            <a:ext cx="8797925" cy="6320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238760"/>
            <a:ext cx="8842375" cy="6309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276860"/>
            <a:ext cx="7577455" cy="6304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60325"/>
            <a:ext cx="9188450" cy="67379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93,&quot;width&quot;:8460}"/>
</p:tagLst>
</file>

<file path=ppt/tags/tag2.xml><?xml version="1.0" encoding="utf-8"?>
<p:tagLst xmlns:p="http://schemas.openxmlformats.org/presentationml/2006/main">
  <p:tag name="COMMONDATA" val="eyJoZGlkIjoiN2YzNjBkOTgyNWQ1YTMxYzM3MzMwNWFiODNmOWIzYWMifQ=="/>
  <p:tag name="KSO_WPP_MARK_KEY" val="ef922fde-36a8-482a-b074-23264ae0ab1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week6</vt:lpstr>
      <vt:lpstr>week6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</dc:creator>
  <cp:lastModifiedBy>Christina</cp:lastModifiedBy>
  <cp:revision>9</cp:revision>
  <dcterms:created xsi:type="dcterms:W3CDTF">2022-08-07T20:07:00Z</dcterms:created>
  <dcterms:modified xsi:type="dcterms:W3CDTF">2022-10-10T01:22:19Z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3C7ABA37393F4A45AE99CDD31CCA5BB4</vt:lpwstr>
  </property>
  <property fmtid="{D5CDD505-2E9C-101B-9397-08002B2CF9AE}" pid="3" name="KSOProductBuildVer">
    <vt:lpwstr>2052-11.1.0.12313</vt:lpwstr>
  </property>
</Properties>
</file>