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handoutMasterIdLst>
    <p:handoutMasterId r:id="rId23"/>
  </p:handoutMasterIdLst>
  <p:sldIdLst>
    <p:sldId id="257" r:id="rId2"/>
    <p:sldId id="258" r:id="rId3"/>
    <p:sldId id="822" r:id="rId4"/>
    <p:sldId id="295" r:id="rId5"/>
    <p:sldId id="279" r:id="rId6"/>
    <p:sldId id="280" r:id="rId7"/>
    <p:sldId id="281" r:id="rId8"/>
    <p:sldId id="282" r:id="rId9"/>
    <p:sldId id="283" r:id="rId10"/>
    <p:sldId id="284" r:id="rId11"/>
    <p:sldId id="289" r:id="rId12"/>
    <p:sldId id="285" r:id="rId13"/>
    <p:sldId id="286" r:id="rId14"/>
    <p:sldId id="288" r:id="rId15"/>
    <p:sldId id="290" r:id="rId16"/>
    <p:sldId id="291" r:id="rId17"/>
    <p:sldId id="294" r:id="rId18"/>
    <p:sldId id="292" r:id="rId19"/>
    <p:sldId id="293" r:id="rId20"/>
    <p:sldId id="278" r:id="rId21"/>
  </p:sldIdLst>
  <p:sldSz cx="12192000" cy="6858000"/>
  <p:notesSz cx="6858000" cy="9144000"/>
  <p:defaultText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71A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7EA2FE-AA60-42C0-B817-A7F189A6D962}" v="18" dt="2023-03-06T11:32:20.705"/>
    <p1510:client id="{7FF192CC-DFA1-4020-A9C5-1BFA9DD1E302}" v="98" dt="2023-03-06T09:33:13.3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26" autoAdjust="0"/>
  </p:normalViewPr>
  <p:slideViewPr>
    <p:cSldViewPr snapToGrid="0">
      <p:cViewPr varScale="1">
        <p:scale>
          <a:sx n="102" d="100"/>
          <a:sy n="102" d="100"/>
        </p:scale>
        <p:origin x="870" y="10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 Rämö" userId="c1371f72-b237-4127-8a9d-98176e979a17" providerId="ADAL" clId="{7FF192CC-DFA1-4020-A9C5-1BFA9DD1E302}"/>
    <pc:docChg chg="undo custSel addSld delSld modSld sldOrd">
      <pc:chgData name="Ari Rämö" userId="c1371f72-b237-4127-8a9d-98176e979a17" providerId="ADAL" clId="{7FF192CC-DFA1-4020-A9C5-1BFA9DD1E302}" dt="2023-03-06T09:34:44.417" v="7935" actId="1038"/>
      <pc:docMkLst>
        <pc:docMk/>
      </pc:docMkLst>
      <pc:sldChg chg="modSp mod">
        <pc:chgData name="Ari Rämö" userId="c1371f72-b237-4127-8a9d-98176e979a17" providerId="ADAL" clId="{7FF192CC-DFA1-4020-A9C5-1BFA9DD1E302}" dt="2023-02-27T05:57:19.626" v="2" actId="27636"/>
        <pc:sldMkLst>
          <pc:docMk/>
          <pc:sldMk cId="1750314615" sldId="257"/>
        </pc:sldMkLst>
        <pc:spChg chg="mod">
          <ac:chgData name="Ari Rämö" userId="c1371f72-b237-4127-8a9d-98176e979a17" providerId="ADAL" clId="{7FF192CC-DFA1-4020-A9C5-1BFA9DD1E302}" dt="2023-02-27T05:57:19.626" v="2" actId="27636"/>
          <ac:spMkLst>
            <pc:docMk/>
            <pc:sldMk cId="1750314615" sldId="257"/>
            <ac:spMk id="7" creationId="{2CB8FDB4-36C6-EB98-AEA8-C9C565F9EBC9}"/>
          </ac:spMkLst>
        </pc:spChg>
        <pc:spChg chg="mod">
          <ac:chgData name="Ari Rämö" userId="c1371f72-b237-4127-8a9d-98176e979a17" providerId="ADAL" clId="{7FF192CC-DFA1-4020-A9C5-1BFA9DD1E302}" dt="2023-02-27T05:57:13.125" v="0"/>
          <ac:spMkLst>
            <pc:docMk/>
            <pc:sldMk cId="1750314615" sldId="257"/>
            <ac:spMk id="8" creationId="{8D4D0FEE-5099-C9A2-D15E-D50D8F7A95B7}"/>
          </ac:spMkLst>
        </pc:spChg>
      </pc:sldChg>
      <pc:sldChg chg="modSp mod">
        <pc:chgData name="Ari Rämö" userId="c1371f72-b237-4127-8a9d-98176e979a17" providerId="ADAL" clId="{7FF192CC-DFA1-4020-A9C5-1BFA9DD1E302}" dt="2023-03-06T08:19:59.735" v="7362" actId="20577"/>
        <pc:sldMkLst>
          <pc:docMk/>
          <pc:sldMk cId="2825921238" sldId="258"/>
        </pc:sldMkLst>
        <pc:spChg chg="mod">
          <ac:chgData name="Ari Rämö" userId="c1371f72-b237-4127-8a9d-98176e979a17" providerId="ADAL" clId="{7FF192CC-DFA1-4020-A9C5-1BFA9DD1E302}" dt="2023-02-27T05:58:29.776" v="58" actId="790"/>
          <ac:spMkLst>
            <pc:docMk/>
            <pc:sldMk cId="2825921238" sldId="258"/>
            <ac:spMk id="9" creationId="{913458E3-E740-94E7-189B-C07471689AA3}"/>
          </ac:spMkLst>
        </pc:spChg>
        <pc:spChg chg="mod">
          <ac:chgData name="Ari Rämö" userId="c1371f72-b237-4127-8a9d-98176e979a17" providerId="ADAL" clId="{7FF192CC-DFA1-4020-A9C5-1BFA9DD1E302}" dt="2023-03-06T08:19:59.735" v="7362" actId="20577"/>
          <ac:spMkLst>
            <pc:docMk/>
            <pc:sldMk cId="2825921238" sldId="258"/>
            <ac:spMk id="11" creationId="{1A780E39-67A9-8AD5-188C-78102BD324C7}"/>
          </ac:spMkLst>
        </pc:spChg>
      </pc:sldChg>
      <pc:sldChg chg="del">
        <pc:chgData name="Ari Rämö" userId="c1371f72-b237-4127-8a9d-98176e979a17" providerId="ADAL" clId="{7FF192CC-DFA1-4020-A9C5-1BFA9DD1E302}" dt="2023-02-27T05:57:24.776" v="3" actId="47"/>
        <pc:sldMkLst>
          <pc:docMk/>
          <pc:sldMk cId="489066159" sldId="259"/>
        </pc:sldMkLst>
      </pc:sldChg>
      <pc:sldChg chg="del">
        <pc:chgData name="Ari Rämö" userId="c1371f72-b237-4127-8a9d-98176e979a17" providerId="ADAL" clId="{7FF192CC-DFA1-4020-A9C5-1BFA9DD1E302}" dt="2023-02-27T05:57:25.845" v="5" actId="47"/>
        <pc:sldMkLst>
          <pc:docMk/>
          <pc:sldMk cId="1540341444" sldId="260"/>
        </pc:sldMkLst>
      </pc:sldChg>
      <pc:sldChg chg="del">
        <pc:chgData name="Ari Rämö" userId="c1371f72-b237-4127-8a9d-98176e979a17" providerId="ADAL" clId="{7FF192CC-DFA1-4020-A9C5-1BFA9DD1E302}" dt="2023-02-27T05:57:26.246" v="7" actId="47"/>
        <pc:sldMkLst>
          <pc:docMk/>
          <pc:sldMk cId="2749414188" sldId="261"/>
        </pc:sldMkLst>
      </pc:sldChg>
      <pc:sldChg chg="del">
        <pc:chgData name="Ari Rämö" userId="c1371f72-b237-4127-8a9d-98176e979a17" providerId="ADAL" clId="{7FF192CC-DFA1-4020-A9C5-1BFA9DD1E302}" dt="2023-02-27T05:57:25.405" v="4" actId="47"/>
        <pc:sldMkLst>
          <pc:docMk/>
          <pc:sldMk cId="3453157099" sldId="262"/>
        </pc:sldMkLst>
      </pc:sldChg>
      <pc:sldChg chg="del">
        <pc:chgData name="Ari Rämö" userId="c1371f72-b237-4127-8a9d-98176e979a17" providerId="ADAL" clId="{7FF192CC-DFA1-4020-A9C5-1BFA9DD1E302}" dt="2023-02-27T05:57:26.046" v="6" actId="47"/>
        <pc:sldMkLst>
          <pc:docMk/>
          <pc:sldMk cId="3235313077" sldId="263"/>
        </pc:sldMkLst>
      </pc:sldChg>
      <pc:sldChg chg="del">
        <pc:chgData name="Ari Rämö" userId="c1371f72-b237-4127-8a9d-98176e979a17" providerId="ADAL" clId="{7FF192CC-DFA1-4020-A9C5-1BFA9DD1E302}" dt="2023-02-27T05:57:26.642" v="9" actId="47"/>
        <pc:sldMkLst>
          <pc:docMk/>
          <pc:sldMk cId="2853290025" sldId="264"/>
        </pc:sldMkLst>
      </pc:sldChg>
      <pc:sldChg chg="del">
        <pc:chgData name="Ari Rämö" userId="c1371f72-b237-4127-8a9d-98176e979a17" providerId="ADAL" clId="{7FF192CC-DFA1-4020-A9C5-1BFA9DD1E302}" dt="2023-02-27T05:57:26.789" v="10" actId="47"/>
        <pc:sldMkLst>
          <pc:docMk/>
          <pc:sldMk cId="1609991025" sldId="265"/>
        </pc:sldMkLst>
      </pc:sldChg>
      <pc:sldChg chg="del">
        <pc:chgData name="Ari Rämö" userId="c1371f72-b237-4127-8a9d-98176e979a17" providerId="ADAL" clId="{7FF192CC-DFA1-4020-A9C5-1BFA9DD1E302}" dt="2023-02-27T05:57:26.973" v="11" actId="47"/>
        <pc:sldMkLst>
          <pc:docMk/>
          <pc:sldMk cId="2819542587" sldId="266"/>
        </pc:sldMkLst>
      </pc:sldChg>
      <pc:sldChg chg="del">
        <pc:chgData name="Ari Rämö" userId="c1371f72-b237-4127-8a9d-98176e979a17" providerId="ADAL" clId="{7FF192CC-DFA1-4020-A9C5-1BFA9DD1E302}" dt="2023-02-27T05:57:26.445" v="8" actId="47"/>
        <pc:sldMkLst>
          <pc:docMk/>
          <pc:sldMk cId="3166172978" sldId="268"/>
        </pc:sldMkLst>
      </pc:sldChg>
      <pc:sldChg chg="del">
        <pc:chgData name="Ari Rämö" userId="c1371f72-b237-4127-8a9d-98176e979a17" providerId="ADAL" clId="{7FF192CC-DFA1-4020-A9C5-1BFA9DD1E302}" dt="2023-02-27T05:57:27.125" v="12" actId="47"/>
        <pc:sldMkLst>
          <pc:docMk/>
          <pc:sldMk cId="3331855729" sldId="269"/>
        </pc:sldMkLst>
      </pc:sldChg>
      <pc:sldChg chg="del">
        <pc:chgData name="Ari Rämö" userId="c1371f72-b237-4127-8a9d-98176e979a17" providerId="ADAL" clId="{7FF192CC-DFA1-4020-A9C5-1BFA9DD1E302}" dt="2023-02-27T05:57:27.258" v="13" actId="47"/>
        <pc:sldMkLst>
          <pc:docMk/>
          <pc:sldMk cId="3182496462" sldId="270"/>
        </pc:sldMkLst>
      </pc:sldChg>
      <pc:sldChg chg="del">
        <pc:chgData name="Ari Rämö" userId="c1371f72-b237-4127-8a9d-98176e979a17" providerId="ADAL" clId="{7FF192CC-DFA1-4020-A9C5-1BFA9DD1E302}" dt="2023-02-27T05:57:27.417" v="14" actId="47"/>
        <pc:sldMkLst>
          <pc:docMk/>
          <pc:sldMk cId="2284117429" sldId="271"/>
        </pc:sldMkLst>
      </pc:sldChg>
      <pc:sldChg chg="del">
        <pc:chgData name="Ari Rämö" userId="c1371f72-b237-4127-8a9d-98176e979a17" providerId="ADAL" clId="{7FF192CC-DFA1-4020-A9C5-1BFA9DD1E302}" dt="2023-02-27T05:57:27.576" v="15" actId="47"/>
        <pc:sldMkLst>
          <pc:docMk/>
          <pc:sldMk cId="151143904" sldId="272"/>
        </pc:sldMkLst>
      </pc:sldChg>
      <pc:sldChg chg="del">
        <pc:chgData name="Ari Rämö" userId="c1371f72-b237-4127-8a9d-98176e979a17" providerId="ADAL" clId="{7FF192CC-DFA1-4020-A9C5-1BFA9DD1E302}" dt="2023-02-27T05:57:28.031" v="16" actId="47"/>
        <pc:sldMkLst>
          <pc:docMk/>
          <pc:sldMk cId="3035584150" sldId="273"/>
        </pc:sldMkLst>
      </pc:sldChg>
      <pc:sldChg chg="del">
        <pc:chgData name="Ari Rämö" userId="c1371f72-b237-4127-8a9d-98176e979a17" providerId="ADAL" clId="{7FF192CC-DFA1-4020-A9C5-1BFA9DD1E302}" dt="2023-02-27T05:57:28.190" v="17" actId="47"/>
        <pc:sldMkLst>
          <pc:docMk/>
          <pc:sldMk cId="2439766814" sldId="274"/>
        </pc:sldMkLst>
      </pc:sldChg>
      <pc:sldChg chg="del">
        <pc:chgData name="Ari Rämö" userId="c1371f72-b237-4127-8a9d-98176e979a17" providerId="ADAL" clId="{7FF192CC-DFA1-4020-A9C5-1BFA9DD1E302}" dt="2023-02-27T05:57:28.338" v="18" actId="47"/>
        <pc:sldMkLst>
          <pc:docMk/>
          <pc:sldMk cId="1018057012" sldId="276"/>
        </pc:sldMkLst>
      </pc:sldChg>
      <pc:sldChg chg="del">
        <pc:chgData name="Ari Rämö" userId="c1371f72-b237-4127-8a9d-98176e979a17" providerId="ADAL" clId="{7FF192CC-DFA1-4020-A9C5-1BFA9DD1E302}" dt="2023-02-27T05:57:28.482" v="19" actId="47"/>
        <pc:sldMkLst>
          <pc:docMk/>
          <pc:sldMk cId="301126036" sldId="277"/>
        </pc:sldMkLst>
      </pc:sldChg>
      <pc:sldChg chg="addSp delSp modSp new mod chgLayout">
        <pc:chgData name="Ari Rämö" userId="c1371f72-b237-4127-8a9d-98176e979a17" providerId="ADAL" clId="{7FF192CC-DFA1-4020-A9C5-1BFA9DD1E302}" dt="2023-03-06T08:20:23.190" v="7364" actId="27636"/>
        <pc:sldMkLst>
          <pc:docMk/>
          <pc:sldMk cId="1693822552" sldId="279"/>
        </pc:sldMkLst>
        <pc:spChg chg="del mod ord">
          <ac:chgData name="Ari Rämö" userId="c1371f72-b237-4127-8a9d-98176e979a17" providerId="ADAL" clId="{7FF192CC-DFA1-4020-A9C5-1BFA9DD1E302}" dt="2023-02-27T05:58:01.631" v="26" actId="700"/>
          <ac:spMkLst>
            <pc:docMk/>
            <pc:sldMk cId="1693822552" sldId="279"/>
            <ac:spMk id="2" creationId="{7AA12776-727C-BC06-64D6-30B1897B7A2B}"/>
          </ac:spMkLst>
        </pc:spChg>
        <pc:spChg chg="del mod ord">
          <ac:chgData name="Ari Rämö" userId="c1371f72-b237-4127-8a9d-98176e979a17" providerId="ADAL" clId="{7FF192CC-DFA1-4020-A9C5-1BFA9DD1E302}" dt="2023-02-27T05:58:01.631" v="26" actId="700"/>
          <ac:spMkLst>
            <pc:docMk/>
            <pc:sldMk cId="1693822552" sldId="279"/>
            <ac:spMk id="3" creationId="{C9ED63BF-CA9A-9E16-1910-2067E136F978}"/>
          </ac:spMkLst>
        </pc:spChg>
        <pc:spChg chg="add mod ord">
          <ac:chgData name="Ari Rämö" userId="c1371f72-b237-4127-8a9d-98176e979a17" providerId="ADAL" clId="{7FF192CC-DFA1-4020-A9C5-1BFA9DD1E302}" dt="2023-02-27T05:59:32.104" v="123" actId="20577"/>
          <ac:spMkLst>
            <pc:docMk/>
            <pc:sldMk cId="1693822552" sldId="279"/>
            <ac:spMk id="4" creationId="{AB930A87-B2DE-CA4B-90A9-997B41A53717}"/>
          </ac:spMkLst>
        </pc:spChg>
        <pc:spChg chg="add mod ord">
          <ac:chgData name="Ari Rämö" userId="c1371f72-b237-4127-8a9d-98176e979a17" providerId="ADAL" clId="{7FF192CC-DFA1-4020-A9C5-1BFA9DD1E302}" dt="2023-03-06T08:20:23.190" v="7364" actId="27636"/>
          <ac:spMkLst>
            <pc:docMk/>
            <pc:sldMk cId="1693822552" sldId="279"/>
            <ac:spMk id="5" creationId="{127C2780-0DA1-9C9A-3A07-6A84FA307DEE}"/>
          </ac:spMkLst>
        </pc:spChg>
        <pc:spChg chg="add mod ord">
          <ac:chgData name="Ari Rämö" userId="c1371f72-b237-4127-8a9d-98176e979a17" providerId="ADAL" clId="{7FF192CC-DFA1-4020-A9C5-1BFA9DD1E302}" dt="2023-03-06T08:19:53.607" v="7359" actId="20577"/>
          <ac:spMkLst>
            <pc:docMk/>
            <pc:sldMk cId="1693822552" sldId="279"/>
            <ac:spMk id="6" creationId="{27F8F958-0658-F892-B5E3-4AF7C0D6CA65}"/>
          </ac:spMkLst>
        </pc:spChg>
      </pc:sldChg>
      <pc:sldChg chg="addSp delSp modSp add mod">
        <pc:chgData name="Ari Rämö" userId="c1371f72-b237-4127-8a9d-98176e979a17" providerId="ADAL" clId="{7FF192CC-DFA1-4020-A9C5-1BFA9DD1E302}" dt="2023-03-06T08:31:30.859" v="7366" actId="478"/>
        <pc:sldMkLst>
          <pc:docMk/>
          <pc:sldMk cId="4014540683" sldId="280"/>
        </pc:sldMkLst>
        <pc:spChg chg="add del mod">
          <ac:chgData name="Ari Rämö" userId="c1371f72-b237-4127-8a9d-98176e979a17" providerId="ADAL" clId="{7FF192CC-DFA1-4020-A9C5-1BFA9DD1E302}" dt="2023-02-27T06:05:51.471" v="242" actId="3680"/>
          <ac:spMkLst>
            <pc:docMk/>
            <pc:sldMk cId="4014540683" sldId="280"/>
            <ac:spMk id="3" creationId="{C9B949E2-4014-4A10-9C09-6A94FCF01FCE}"/>
          </ac:spMkLst>
        </pc:spChg>
        <pc:spChg chg="del">
          <ac:chgData name="Ari Rämö" userId="c1371f72-b237-4127-8a9d-98176e979a17" providerId="ADAL" clId="{7FF192CC-DFA1-4020-A9C5-1BFA9DD1E302}" dt="2023-02-27T06:05:34.473" v="240" actId="478"/>
          <ac:spMkLst>
            <pc:docMk/>
            <pc:sldMk cId="4014540683" sldId="280"/>
            <ac:spMk id="5" creationId="{127C2780-0DA1-9C9A-3A07-6A84FA307DEE}"/>
          </ac:spMkLst>
        </pc:spChg>
        <pc:spChg chg="mod">
          <ac:chgData name="Ari Rämö" userId="c1371f72-b237-4127-8a9d-98176e979a17" providerId="ADAL" clId="{7FF192CC-DFA1-4020-A9C5-1BFA9DD1E302}" dt="2023-02-27T06:05:27.206" v="239" actId="20577"/>
          <ac:spMkLst>
            <pc:docMk/>
            <pc:sldMk cId="4014540683" sldId="280"/>
            <ac:spMk id="6" creationId="{27F8F958-0658-F892-B5E3-4AF7C0D6CA65}"/>
          </ac:spMkLst>
        </pc:spChg>
        <pc:spChg chg="add mod">
          <ac:chgData name="Ari Rämö" userId="c1371f72-b237-4127-8a9d-98176e979a17" providerId="ADAL" clId="{7FF192CC-DFA1-4020-A9C5-1BFA9DD1E302}" dt="2023-02-27T06:34:11.898" v="1367" actId="33524"/>
          <ac:spMkLst>
            <pc:docMk/>
            <pc:sldMk cId="4014540683" sldId="280"/>
            <ac:spMk id="8" creationId="{E1B51D8F-88C2-3E96-08F5-F74FB8C7F97A}"/>
          </ac:spMkLst>
        </pc:spChg>
        <pc:spChg chg="add del mod">
          <ac:chgData name="Ari Rämö" userId="c1371f72-b237-4127-8a9d-98176e979a17" providerId="ADAL" clId="{7FF192CC-DFA1-4020-A9C5-1BFA9DD1E302}" dt="2023-03-06T08:31:30.859" v="7366" actId="478"/>
          <ac:spMkLst>
            <pc:docMk/>
            <pc:sldMk cId="4014540683" sldId="280"/>
            <ac:spMk id="9" creationId="{47E49280-2E08-F2B3-35FE-D1413FC62D2C}"/>
          </ac:spMkLst>
        </pc:spChg>
        <pc:spChg chg="add mod">
          <ac:chgData name="Ari Rämö" userId="c1371f72-b237-4127-8a9d-98176e979a17" providerId="ADAL" clId="{7FF192CC-DFA1-4020-A9C5-1BFA9DD1E302}" dt="2023-02-27T08:22:23.912" v="3646" actId="14100"/>
          <ac:spMkLst>
            <pc:docMk/>
            <pc:sldMk cId="4014540683" sldId="280"/>
            <ac:spMk id="10" creationId="{2F9AF419-CC7B-BA43-369D-135BC1483ED5}"/>
          </ac:spMkLst>
        </pc:spChg>
        <pc:graphicFrameChg chg="add mod ord modGraphic">
          <ac:chgData name="Ari Rämö" userId="c1371f72-b237-4127-8a9d-98176e979a17" providerId="ADAL" clId="{7FF192CC-DFA1-4020-A9C5-1BFA9DD1E302}" dt="2023-03-06T06:24:23.436" v="5185" actId="21"/>
          <ac:graphicFrameMkLst>
            <pc:docMk/>
            <pc:sldMk cId="4014540683" sldId="280"/>
            <ac:graphicFrameMk id="7" creationId="{CE478BFC-E987-BDFA-AEE4-5E920E997AA2}"/>
          </ac:graphicFrameMkLst>
        </pc:graphicFrameChg>
      </pc:sldChg>
      <pc:sldChg chg="addSp delSp modSp new mod chgLayout">
        <pc:chgData name="Ari Rämö" userId="c1371f72-b237-4127-8a9d-98176e979a17" providerId="ADAL" clId="{7FF192CC-DFA1-4020-A9C5-1BFA9DD1E302}" dt="2023-02-27T07:10:16.943" v="1796" actId="313"/>
        <pc:sldMkLst>
          <pc:docMk/>
          <pc:sldMk cId="1170379446" sldId="281"/>
        </pc:sldMkLst>
        <pc:spChg chg="del mod ord">
          <ac:chgData name="Ari Rämö" userId="c1371f72-b237-4127-8a9d-98176e979a17" providerId="ADAL" clId="{7FF192CC-DFA1-4020-A9C5-1BFA9DD1E302}" dt="2023-02-27T06:47:37.039" v="1546" actId="700"/>
          <ac:spMkLst>
            <pc:docMk/>
            <pc:sldMk cId="1170379446" sldId="281"/>
            <ac:spMk id="2" creationId="{A5C3B85C-5360-399E-A28A-7E35487B4E36}"/>
          </ac:spMkLst>
        </pc:spChg>
        <pc:spChg chg="del">
          <ac:chgData name="Ari Rämö" userId="c1371f72-b237-4127-8a9d-98176e979a17" providerId="ADAL" clId="{7FF192CC-DFA1-4020-A9C5-1BFA9DD1E302}" dt="2023-02-27T06:47:37.039" v="1546" actId="700"/>
          <ac:spMkLst>
            <pc:docMk/>
            <pc:sldMk cId="1170379446" sldId="281"/>
            <ac:spMk id="3" creationId="{B83B73C0-ECE3-6B3F-C8B0-3ABEE1591AE4}"/>
          </ac:spMkLst>
        </pc:spChg>
        <pc:spChg chg="del mod ord">
          <ac:chgData name="Ari Rämö" userId="c1371f72-b237-4127-8a9d-98176e979a17" providerId="ADAL" clId="{7FF192CC-DFA1-4020-A9C5-1BFA9DD1E302}" dt="2023-02-27T06:47:37.039" v="1546" actId="700"/>
          <ac:spMkLst>
            <pc:docMk/>
            <pc:sldMk cId="1170379446" sldId="281"/>
            <ac:spMk id="4" creationId="{052C257B-F43F-2F8D-E817-C1CE1F871742}"/>
          </ac:spMkLst>
        </pc:spChg>
        <pc:spChg chg="add mod ord">
          <ac:chgData name="Ari Rämö" userId="c1371f72-b237-4127-8a9d-98176e979a17" providerId="ADAL" clId="{7FF192CC-DFA1-4020-A9C5-1BFA9DD1E302}" dt="2023-02-27T06:47:41.647" v="1569" actId="20577"/>
          <ac:spMkLst>
            <pc:docMk/>
            <pc:sldMk cId="1170379446" sldId="281"/>
            <ac:spMk id="5" creationId="{031D8D39-7127-D249-51B1-2FD785711412}"/>
          </ac:spMkLst>
        </pc:spChg>
        <pc:spChg chg="add mod ord">
          <ac:chgData name="Ari Rämö" userId="c1371f72-b237-4127-8a9d-98176e979a17" providerId="ADAL" clId="{7FF192CC-DFA1-4020-A9C5-1BFA9DD1E302}" dt="2023-02-27T07:10:16.943" v="1796" actId="313"/>
          <ac:spMkLst>
            <pc:docMk/>
            <pc:sldMk cId="1170379446" sldId="281"/>
            <ac:spMk id="6" creationId="{95525365-3CBA-C48A-84F0-E43682003443}"/>
          </ac:spMkLst>
        </pc:spChg>
      </pc:sldChg>
      <pc:sldChg chg="addSp delSp modSp new mod chgLayout">
        <pc:chgData name="Ari Rämö" userId="c1371f72-b237-4127-8a9d-98176e979a17" providerId="ADAL" clId="{7FF192CC-DFA1-4020-A9C5-1BFA9DD1E302}" dt="2023-03-06T05:58:41.285" v="4450" actId="20577"/>
        <pc:sldMkLst>
          <pc:docMk/>
          <pc:sldMk cId="3752356646" sldId="282"/>
        </pc:sldMkLst>
        <pc:spChg chg="del mod ord">
          <ac:chgData name="Ari Rämö" userId="c1371f72-b237-4127-8a9d-98176e979a17" providerId="ADAL" clId="{7FF192CC-DFA1-4020-A9C5-1BFA9DD1E302}" dt="2023-02-27T06:48:52.338" v="1641" actId="700"/>
          <ac:spMkLst>
            <pc:docMk/>
            <pc:sldMk cId="3752356646" sldId="282"/>
            <ac:spMk id="2" creationId="{83CF8079-9643-F9C7-D29A-84E552536DCF}"/>
          </ac:spMkLst>
        </pc:spChg>
        <pc:spChg chg="del mod ord">
          <ac:chgData name="Ari Rämö" userId="c1371f72-b237-4127-8a9d-98176e979a17" providerId="ADAL" clId="{7FF192CC-DFA1-4020-A9C5-1BFA9DD1E302}" dt="2023-02-27T06:48:52.338" v="1641" actId="700"/>
          <ac:spMkLst>
            <pc:docMk/>
            <pc:sldMk cId="3752356646" sldId="282"/>
            <ac:spMk id="3" creationId="{9FDDBDCE-7008-7C5E-3EFD-8348F41F4CCE}"/>
          </ac:spMkLst>
        </pc:spChg>
        <pc:spChg chg="add mod ord">
          <ac:chgData name="Ari Rämö" userId="c1371f72-b237-4127-8a9d-98176e979a17" providerId="ADAL" clId="{7FF192CC-DFA1-4020-A9C5-1BFA9DD1E302}" dt="2023-02-27T06:49:38.991" v="1705" actId="20577"/>
          <ac:spMkLst>
            <pc:docMk/>
            <pc:sldMk cId="3752356646" sldId="282"/>
            <ac:spMk id="4" creationId="{F3501DB4-9E9F-A5D5-02C8-1C615E0FB8E3}"/>
          </ac:spMkLst>
        </pc:spChg>
        <pc:spChg chg="add mod ord">
          <ac:chgData name="Ari Rämö" userId="c1371f72-b237-4127-8a9d-98176e979a17" providerId="ADAL" clId="{7FF192CC-DFA1-4020-A9C5-1BFA9DD1E302}" dt="2023-02-27T07:12:02.174" v="1900" actId="14100"/>
          <ac:spMkLst>
            <pc:docMk/>
            <pc:sldMk cId="3752356646" sldId="282"/>
            <ac:spMk id="5" creationId="{9AD852DA-33D2-EEBA-F79C-F2CB2B17D80E}"/>
          </ac:spMkLst>
        </pc:spChg>
        <pc:spChg chg="add mod ord">
          <ac:chgData name="Ari Rämö" userId="c1371f72-b237-4127-8a9d-98176e979a17" providerId="ADAL" clId="{7FF192CC-DFA1-4020-A9C5-1BFA9DD1E302}" dt="2023-03-06T05:58:41.285" v="4450" actId="20577"/>
          <ac:spMkLst>
            <pc:docMk/>
            <pc:sldMk cId="3752356646" sldId="282"/>
            <ac:spMk id="6" creationId="{868B6F06-C8EE-3F19-9700-7FD6607B9661}"/>
          </ac:spMkLst>
        </pc:spChg>
        <pc:spChg chg="add mod">
          <ac:chgData name="Ari Rämö" userId="c1371f72-b237-4127-8a9d-98176e979a17" providerId="ADAL" clId="{7FF192CC-DFA1-4020-A9C5-1BFA9DD1E302}" dt="2023-02-27T07:30:50.599" v="2691" actId="1036"/>
          <ac:spMkLst>
            <pc:docMk/>
            <pc:sldMk cId="3752356646" sldId="282"/>
            <ac:spMk id="7" creationId="{347B582B-6EC9-E612-F286-5F85B48E7499}"/>
          </ac:spMkLst>
        </pc:spChg>
        <pc:spChg chg="add mod">
          <ac:chgData name="Ari Rämö" userId="c1371f72-b237-4127-8a9d-98176e979a17" providerId="ADAL" clId="{7FF192CC-DFA1-4020-A9C5-1BFA9DD1E302}" dt="2023-02-27T07:20:45.496" v="2154" actId="20577"/>
          <ac:spMkLst>
            <pc:docMk/>
            <pc:sldMk cId="3752356646" sldId="282"/>
            <ac:spMk id="8" creationId="{39BCD98B-CDC2-533A-E02E-4065EB57513D}"/>
          </ac:spMkLst>
        </pc:spChg>
        <pc:spChg chg="add del mod">
          <ac:chgData name="Ari Rämö" userId="c1371f72-b237-4127-8a9d-98176e979a17" providerId="ADAL" clId="{7FF192CC-DFA1-4020-A9C5-1BFA9DD1E302}" dt="2023-02-27T07:15:18.215" v="1957" actId="478"/>
          <ac:spMkLst>
            <pc:docMk/>
            <pc:sldMk cId="3752356646" sldId="282"/>
            <ac:spMk id="9" creationId="{9BA07AA9-C5C1-CDD4-5C72-FECB27599D44}"/>
          </ac:spMkLst>
        </pc:spChg>
        <pc:spChg chg="add del mod">
          <ac:chgData name="Ari Rämö" userId="c1371f72-b237-4127-8a9d-98176e979a17" providerId="ADAL" clId="{7FF192CC-DFA1-4020-A9C5-1BFA9DD1E302}" dt="2023-02-27T07:19:56.170" v="2120" actId="478"/>
          <ac:spMkLst>
            <pc:docMk/>
            <pc:sldMk cId="3752356646" sldId="282"/>
            <ac:spMk id="10" creationId="{213800F3-6B95-5A47-2848-C31890A2CC0D}"/>
          </ac:spMkLst>
        </pc:spChg>
        <pc:spChg chg="add mod">
          <ac:chgData name="Ari Rämö" userId="c1371f72-b237-4127-8a9d-98176e979a17" providerId="ADAL" clId="{7FF192CC-DFA1-4020-A9C5-1BFA9DD1E302}" dt="2023-02-27T07:18:41.700" v="2068" actId="1076"/>
          <ac:spMkLst>
            <pc:docMk/>
            <pc:sldMk cId="3752356646" sldId="282"/>
            <ac:spMk id="11" creationId="{2CEB1A66-DEED-BAFD-D468-30AABAEC7C2A}"/>
          </ac:spMkLst>
        </pc:spChg>
        <pc:spChg chg="add del mod">
          <ac:chgData name="Ari Rämö" userId="c1371f72-b237-4127-8a9d-98176e979a17" providerId="ADAL" clId="{7FF192CC-DFA1-4020-A9C5-1BFA9DD1E302}" dt="2023-02-27T07:17:31.852" v="2014" actId="478"/>
          <ac:spMkLst>
            <pc:docMk/>
            <pc:sldMk cId="3752356646" sldId="282"/>
            <ac:spMk id="12" creationId="{374F81D5-A863-14C8-8E1E-216C8A1E8BC8}"/>
          </ac:spMkLst>
        </pc:spChg>
        <pc:spChg chg="add del mod">
          <ac:chgData name="Ari Rämö" userId="c1371f72-b237-4127-8a9d-98176e979a17" providerId="ADAL" clId="{7FF192CC-DFA1-4020-A9C5-1BFA9DD1E302}" dt="2023-02-27T07:29:43.083" v="2671" actId="478"/>
          <ac:spMkLst>
            <pc:docMk/>
            <pc:sldMk cId="3752356646" sldId="282"/>
            <ac:spMk id="13" creationId="{24DF410A-903A-472B-8773-41DABD7B6EEF}"/>
          </ac:spMkLst>
        </pc:spChg>
        <pc:spChg chg="add mod">
          <ac:chgData name="Ari Rämö" userId="c1371f72-b237-4127-8a9d-98176e979a17" providerId="ADAL" clId="{7FF192CC-DFA1-4020-A9C5-1BFA9DD1E302}" dt="2023-02-27T07:20:32.632" v="2135" actId="14100"/>
          <ac:spMkLst>
            <pc:docMk/>
            <pc:sldMk cId="3752356646" sldId="282"/>
            <ac:spMk id="32" creationId="{DFAD160A-E090-4043-A222-AE424FFEB014}"/>
          </ac:spMkLst>
        </pc:spChg>
        <pc:spChg chg="add mod">
          <ac:chgData name="Ari Rämö" userId="c1371f72-b237-4127-8a9d-98176e979a17" providerId="ADAL" clId="{7FF192CC-DFA1-4020-A9C5-1BFA9DD1E302}" dt="2023-02-27T07:32:05.976" v="2733" actId="13822"/>
          <ac:spMkLst>
            <pc:docMk/>
            <pc:sldMk cId="3752356646" sldId="282"/>
            <ac:spMk id="42" creationId="{4CCA09A4-AFD6-F9AB-BCB3-EA012AF2F0EA}"/>
          </ac:spMkLst>
        </pc:spChg>
        <pc:spChg chg="add mod">
          <ac:chgData name="Ari Rämö" userId="c1371f72-b237-4127-8a9d-98176e979a17" providerId="ADAL" clId="{7FF192CC-DFA1-4020-A9C5-1BFA9DD1E302}" dt="2023-02-27T08:01:12.133" v="3030" actId="20577"/>
          <ac:spMkLst>
            <pc:docMk/>
            <pc:sldMk cId="3752356646" sldId="282"/>
            <ac:spMk id="47" creationId="{B702B14B-3D86-7EC5-55EA-275D47A0F6B2}"/>
          </ac:spMkLst>
        </pc:spChg>
        <pc:cxnChg chg="add mod">
          <ac:chgData name="Ari Rämö" userId="c1371f72-b237-4127-8a9d-98176e979a17" providerId="ADAL" clId="{7FF192CC-DFA1-4020-A9C5-1BFA9DD1E302}" dt="2023-02-27T07:30:50.599" v="2691" actId="1036"/>
          <ac:cxnSpMkLst>
            <pc:docMk/>
            <pc:sldMk cId="3752356646" sldId="282"/>
            <ac:cxnSpMk id="15" creationId="{FCFF2F50-4831-1A18-5B7C-AD2FAC3E74C2}"/>
          </ac:cxnSpMkLst>
        </pc:cxnChg>
        <pc:cxnChg chg="add del mod">
          <ac:chgData name="Ari Rämö" userId="c1371f72-b237-4127-8a9d-98176e979a17" providerId="ADAL" clId="{7FF192CC-DFA1-4020-A9C5-1BFA9DD1E302}" dt="2023-02-27T07:20:17.713" v="2128" actId="478"/>
          <ac:cxnSpMkLst>
            <pc:docMk/>
            <pc:sldMk cId="3752356646" sldId="282"/>
            <ac:cxnSpMk id="16" creationId="{70A26AAD-18B1-AEFD-8FBD-185167A0626B}"/>
          </ac:cxnSpMkLst>
        </pc:cxnChg>
        <pc:cxnChg chg="add mod">
          <ac:chgData name="Ari Rämö" userId="c1371f72-b237-4127-8a9d-98176e979a17" providerId="ADAL" clId="{7FF192CC-DFA1-4020-A9C5-1BFA9DD1E302}" dt="2023-02-27T07:30:50.599" v="2691" actId="1036"/>
          <ac:cxnSpMkLst>
            <pc:docMk/>
            <pc:sldMk cId="3752356646" sldId="282"/>
            <ac:cxnSpMk id="19" creationId="{B0D36DF7-1990-794B-DC26-2DB7CDF4BE48}"/>
          </ac:cxnSpMkLst>
        </pc:cxnChg>
        <pc:cxnChg chg="add del mod">
          <ac:chgData name="Ari Rämö" userId="c1371f72-b237-4127-8a9d-98176e979a17" providerId="ADAL" clId="{7FF192CC-DFA1-4020-A9C5-1BFA9DD1E302}" dt="2023-02-27T07:29:45.362" v="2672" actId="478"/>
          <ac:cxnSpMkLst>
            <pc:docMk/>
            <pc:sldMk cId="3752356646" sldId="282"/>
            <ac:cxnSpMk id="27" creationId="{10D0C822-8C2B-BC90-EADF-1FE18E519FA2}"/>
          </ac:cxnSpMkLst>
        </pc:cxnChg>
        <pc:cxnChg chg="add mod">
          <ac:chgData name="Ari Rämö" userId="c1371f72-b237-4127-8a9d-98176e979a17" providerId="ADAL" clId="{7FF192CC-DFA1-4020-A9C5-1BFA9DD1E302}" dt="2023-02-27T07:30:57.163" v="2692" actId="14100"/>
          <ac:cxnSpMkLst>
            <pc:docMk/>
            <pc:sldMk cId="3752356646" sldId="282"/>
            <ac:cxnSpMk id="36" creationId="{BE388034-EB6F-63C5-9E1C-765F2A6CCF1D}"/>
          </ac:cxnSpMkLst>
        </pc:cxnChg>
        <pc:cxnChg chg="add mod">
          <ac:chgData name="Ari Rämö" userId="c1371f72-b237-4127-8a9d-98176e979a17" providerId="ADAL" clId="{7FF192CC-DFA1-4020-A9C5-1BFA9DD1E302}" dt="2023-02-27T07:30:50.599" v="2691" actId="1036"/>
          <ac:cxnSpMkLst>
            <pc:docMk/>
            <pc:sldMk cId="3752356646" sldId="282"/>
            <ac:cxnSpMk id="43" creationId="{4778544B-732A-DE9C-A90C-A4BDC4DD7E4B}"/>
          </ac:cxnSpMkLst>
        </pc:cxnChg>
      </pc:sldChg>
      <pc:sldChg chg="addSp delSp modSp add mod">
        <pc:chgData name="Ari Rämö" userId="c1371f72-b237-4127-8a9d-98176e979a17" providerId="ADAL" clId="{7FF192CC-DFA1-4020-A9C5-1BFA9DD1E302}" dt="2023-03-06T06:50:17.235" v="6094" actId="6549"/>
        <pc:sldMkLst>
          <pc:docMk/>
          <pc:sldMk cId="3917327422" sldId="283"/>
        </pc:sldMkLst>
        <pc:spChg chg="mod">
          <ac:chgData name="Ari Rämö" userId="c1371f72-b237-4127-8a9d-98176e979a17" providerId="ADAL" clId="{7FF192CC-DFA1-4020-A9C5-1BFA9DD1E302}" dt="2023-02-27T08:04:07.327" v="3039" actId="20577"/>
          <ac:spMkLst>
            <pc:docMk/>
            <pc:sldMk cId="3917327422" sldId="283"/>
            <ac:spMk id="4" creationId="{F3501DB4-9E9F-A5D5-02C8-1C615E0FB8E3}"/>
          </ac:spMkLst>
        </pc:spChg>
        <pc:spChg chg="mod">
          <ac:chgData name="Ari Rämö" userId="c1371f72-b237-4127-8a9d-98176e979a17" providerId="ADAL" clId="{7FF192CC-DFA1-4020-A9C5-1BFA9DD1E302}" dt="2023-02-27T07:27:12.705" v="2616" actId="20577"/>
          <ac:spMkLst>
            <pc:docMk/>
            <pc:sldMk cId="3917327422" sldId="283"/>
            <ac:spMk id="5" creationId="{9AD852DA-33D2-EEBA-F79C-F2CB2B17D80E}"/>
          </ac:spMkLst>
        </pc:spChg>
        <pc:spChg chg="mod">
          <ac:chgData name="Ari Rämö" userId="c1371f72-b237-4127-8a9d-98176e979a17" providerId="ADAL" clId="{7FF192CC-DFA1-4020-A9C5-1BFA9DD1E302}" dt="2023-03-06T06:50:17.235" v="6094" actId="6549"/>
          <ac:spMkLst>
            <pc:docMk/>
            <pc:sldMk cId="3917327422" sldId="283"/>
            <ac:spMk id="6" creationId="{868B6F06-C8EE-3F19-9700-7FD6607B9661}"/>
          </ac:spMkLst>
        </pc:spChg>
        <pc:spChg chg="mod">
          <ac:chgData name="Ari Rämö" userId="c1371f72-b237-4127-8a9d-98176e979a17" providerId="ADAL" clId="{7FF192CC-DFA1-4020-A9C5-1BFA9DD1E302}" dt="2023-02-27T07:31:37.288" v="2718" actId="1037"/>
          <ac:spMkLst>
            <pc:docMk/>
            <pc:sldMk cId="3917327422" sldId="283"/>
            <ac:spMk id="7" creationId="{347B582B-6EC9-E612-F286-5F85B48E7499}"/>
          </ac:spMkLst>
        </pc:spChg>
        <pc:spChg chg="del mod">
          <ac:chgData name="Ari Rämö" userId="c1371f72-b237-4127-8a9d-98176e979a17" providerId="ADAL" clId="{7FF192CC-DFA1-4020-A9C5-1BFA9DD1E302}" dt="2023-02-27T07:31:03.426" v="2693" actId="478"/>
          <ac:spMkLst>
            <pc:docMk/>
            <pc:sldMk cId="3917327422" sldId="283"/>
            <ac:spMk id="13" creationId="{24DF410A-903A-472B-8773-41DABD7B6EEF}"/>
          </ac:spMkLst>
        </pc:spChg>
        <pc:spChg chg="add mod">
          <ac:chgData name="Ari Rämö" userId="c1371f72-b237-4127-8a9d-98176e979a17" providerId="ADAL" clId="{7FF192CC-DFA1-4020-A9C5-1BFA9DD1E302}" dt="2023-02-27T08:06:09.040" v="3136" actId="14100"/>
          <ac:spMkLst>
            <pc:docMk/>
            <pc:sldMk cId="3917327422" sldId="283"/>
            <ac:spMk id="16" creationId="{E6C30223-72CC-48A8-93A8-49D848AD2FE2}"/>
          </ac:spMkLst>
        </pc:spChg>
        <pc:spChg chg="mod">
          <ac:chgData name="Ari Rämö" userId="c1371f72-b237-4127-8a9d-98176e979a17" providerId="ADAL" clId="{7FF192CC-DFA1-4020-A9C5-1BFA9DD1E302}" dt="2023-02-27T07:32:12.444" v="2735" actId="13822"/>
          <ac:spMkLst>
            <pc:docMk/>
            <pc:sldMk cId="3917327422" sldId="283"/>
            <ac:spMk id="42" creationId="{4CCA09A4-AFD6-F9AB-BCB3-EA012AF2F0EA}"/>
          </ac:spMkLst>
        </pc:spChg>
        <pc:spChg chg="mod">
          <ac:chgData name="Ari Rämö" userId="c1371f72-b237-4127-8a9d-98176e979a17" providerId="ADAL" clId="{7FF192CC-DFA1-4020-A9C5-1BFA9DD1E302}" dt="2023-02-27T08:01:03.637" v="3023" actId="20577"/>
          <ac:spMkLst>
            <pc:docMk/>
            <pc:sldMk cId="3917327422" sldId="283"/>
            <ac:spMk id="47" creationId="{B702B14B-3D86-7EC5-55EA-275D47A0F6B2}"/>
          </ac:spMkLst>
        </pc:spChg>
        <pc:cxnChg chg="mod">
          <ac:chgData name="Ari Rämö" userId="c1371f72-b237-4127-8a9d-98176e979a17" providerId="ADAL" clId="{7FF192CC-DFA1-4020-A9C5-1BFA9DD1E302}" dt="2023-02-27T08:06:09.040" v="3136" actId="14100"/>
          <ac:cxnSpMkLst>
            <pc:docMk/>
            <pc:sldMk cId="3917327422" sldId="283"/>
            <ac:cxnSpMk id="15" creationId="{FCFF2F50-4831-1A18-5B7C-AD2FAC3E74C2}"/>
          </ac:cxnSpMkLst>
        </pc:cxnChg>
        <pc:cxnChg chg="mod">
          <ac:chgData name="Ari Rämö" userId="c1371f72-b237-4127-8a9d-98176e979a17" providerId="ADAL" clId="{7FF192CC-DFA1-4020-A9C5-1BFA9DD1E302}" dt="2023-02-27T08:06:09.040" v="3136" actId="14100"/>
          <ac:cxnSpMkLst>
            <pc:docMk/>
            <pc:sldMk cId="3917327422" sldId="283"/>
            <ac:cxnSpMk id="19" creationId="{B0D36DF7-1990-794B-DC26-2DB7CDF4BE48}"/>
          </ac:cxnSpMkLst>
        </pc:cxnChg>
        <pc:cxnChg chg="add mod">
          <ac:chgData name="Ari Rämö" userId="c1371f72-b237-4127-8a9d-98176e979a17" providerId="ADAL" clId="{7FF192CC-DFA1-4020-A9C5-1BFA9DD1E302}" dt="2023-02-27T08:06:09.040" v="3136" actId="14100"/>
          <ac:cxnSpMkLst>
            <pc:docMk/>
            <pc:sldMk cId="3917327422" sldId="283"/>
            <ac:cxnSpMk id="26" creationId="{7C16C160-4E57-D313-E7D2-DF7A426C8E20}"/>
          </ac:cxnSpMkLst>
        </pc:cxnChg>
        <pc:cxnChg chg="del mod">
          <ac:chgData name="Ari Rämö" userId="c1371f72-b237-4127-8a9d-98176e979a17" providerId="ADAL" clId="{7FF192CC-DFA1-4020-A9C5-1BFA9DD1E302}" dt="2023-02-27T07:31:05.626" v="2694" actId="478"/>
          <ac:cxnSpMkLst>
            <pc:docMk/>
            <pc:sldMk cId="3917327422" sldId="283"/>
            <ac:cxnSpMk id="27" creationId="{10D0C822-8C2B-BC90-EADF-1FE18E519FA2}"/>
          </ac:cxnSpMkLst>
        </pc:cxnChg>
        <pc:cxnChg chg="mod">
          <ac:chgData name="Ari Rämö" userId="c1371f72-b237-4127-8a9d-98176e979a17" providerId="ADAL" clId="{7FF192CC-DFA1-4020-A9C5-1BFA9DD1E302}" dt="2023-02-27T08:06:17.640" v="3137" actId="14100"/>
          <ac:cxnSpMkLst>
            <pc:docMk/>
            <pc:sldMk cId="3917327422" sldId="283"/>
            <ac:cxnSpMk id="36" creationId="{BE388034-EB6F-63C5-9E1C-765F2A6CCF1D}"/>
          </ac:cxnSpMkLst>
        </pc:cxnChg>
        <pc:cxnChg chg="mod">
          <ac:chgData name="Ari Rämö" userId="c1371f72-b237-4127-8a9d-98176e979a17" providerId="ADAL" clId="{7FF192CC-DFA1-4020-A9C5-1BFA9DD1E302}" dt="2023-02-27T07:31:42.715" v="2732" actId="1037"/>
          <ac:cxnSpMkLst>
            <pc:docMk/>
            <pc:sldMk cId="3917327422" sldId="283"/>
            <ac:cxnSpMk id="43" creationId="{4778544B-732A-DE9C-A90C-A4BDC4DD7E4B}"/>
          </ac:cxnSpMkLst>
        </pc:cxnChg>
      </pc:sldChg>
      <pc:sldChg chg="addSp modSp add mod">
        <pc:chgData name="Ari Rämö" userId="c1371f72-b237-4127-8a9d-98176e979a17" providerId="ADAL" clId="{7FF192CC-DFA1-4020-A9C5-1BFA9DD1E302}" dt="2023-03-06T06:43:45.003" v="6087" actId="20577"/>
        <pc:sldMkLst>
          <pc:docMk/>
          <pc:sldMk cId="3696675718" sldId="284"/>
        </pc:sldMkLst>
        <pc:spChg chg="mod">
          <ac:chgData name="Ari Rämö" userId="c1371f72-b237-4127-8a9d-98176e979a17" providerId="ADAL" clId="{7FF192CC-DFA1-4020-A9C5-1BFA9DD1E302}" dt="2023-02-27T08:04:34.222" v="3047" actId="20577"/>
          <ac:spMkLst>
            <pc:docMk/>
            <pc:sldMk cId="3696675718" sldId="284"/>
            <ac:spMk id="4" creationId="{F3501DB4-9E9F-A5D5-02C8-1C615E0FB8E3}"/>
          </ac:spMkLst>
        </pc:spChg>
        <pc:spChg chg="mod">
          <ac:chgData name="Ari Rämö" userId="c1371f72-b237-4127-8a9d-98176e979a17" providerId="ADAL" clId="{7FF192CC-DFA1-4020-A9C5-1BFA9DD1E302}" dt="2023-02-27T08:04:41.418" v="3052" actId="20577"/>
          <ac:spMkLst>
            <pc:docMk/>
            <pc:sldMk cId="3696675718" sldId="284"/>
            <ac:spMk id="5" creationId="{9AD852DA-33D2-EEBA-F79C-F2CB2B17D80E}"/>
          </ac:spMkLst>
        </pc:spChg>
        <pc:spChg chg="mod">
          <ac:chgData name="Ari Rämö" userId="c1371f72-b237-4127-8a9d-98176e979a17" providerId="ADAL" clId="{7FF192CC-DFA1-4020-A9C5-1BFA9DD1E302}" dt="2023-03-06T06:00:11.669" v="4498" actId="20577"/>
          <ac:spMkLst>
            <pc:docMk/>
            <pc:sldMk cId="3696675718" sldId="284"/>
            <ac:spMk id="6" creationId="{868B6F06-C8EE-3F19-9700-7FD6607B9661}"/>
          </ac:spMkLst>
        </pc:spChg>
        <pc:spChg chg="mod">
          <ac:chgData name="Ari Rämö" userId="c1371f72-b237-4127-8a9d-98176e979a17" providerId="ADAL" clId="{7FF192CC-DFA1-4020-A9C5-1BFA9DD1E302}" dt="2023-02-27T08:06:22.873" v="3139" actId="115"/>
          <ac:spMkLst>
            <pc:docMk/>
            <pc:sldMk cId="3696675718" sldId="284"/>
            <ac:spMk id="16" creationId="{E6C30223-72CC-48A8-93A8-49D848AD2FE2}"/>
          </ac:spMkLst>
        </pc:spChg>
        <pc:spChg chg="mod">
          <ac:chgData name="Ari Rämö" userId="c1371f72-b237-4127-8a9d-98176e979a17" providerId="ADAL" clId="{7FF192CC-DFA1-4020-A9C5-1BFA9DD1E302}" dt="2023-03-06T06:43:45.003" v="6087" actId="20577"/>
          <ac:spMkLst>
            <pc:docMk/>
            <pc:sldMk cId="3696675718" sldId="284"/>
            <ac:spMk id="47" creationId="{B702B14B-3D86-7EC5-55EA-275D47A0F6B2}"/>
          </ac:spMkLst>
        </pc:spChg>
        <pc:cxnChg chg="mod">
          <ac:chgData name="Ari Rämö" userId="c1371f72-b237-4127-8a9d-98176e979a17" providerId="ADAL" clId="{7FF192CC-DFA1-4020-A9C5-1BFA9DD1E302}" dt="2023-02-27T08:05:45.108" v="3133" actId="14100"/>
          <ac:cxnSpMkLst>
            <pc:docMk/>
            <pc:sldMk cId="3696675718" sldId="284"/>
            <ac:cxnSpMk id="15" creationId="{FCFF2F50-4831-1A18-5B7C-AD2FAC3E74C2}"/>
          </ac:cxnSpMkLst>
        </pc:cxnChg>
        <pc:cxnChg chg="mod">
          <ac:chgData name="Ari Rämö" userId="c1371f72-b237-4127-8a9d-98176e979a17" providerId="ADAL" clId="{7FF192CC-DFA1-4020-A9C5-1BFA9DD1E302}" dt="2023-02-27T08:05:45.108" v="3133" actId="14100"/>
          <ac:cxnSpMkLst>
            <pc:docMk/>
            <pc:sldMk cId="3696675718" sldId="284"/>
            <ac:cxnSpMk id="19" creationId="{B0D36DF7-1990-794B-DC26-2DB7CDF4BE48}"/>
          </ac:cxnSpMkLst>
        </pc:cxnChg>
        <pc:cxnChg chg="add mod">
          <ac:chgData name="Ari Rämö" userId="c1371f72-b237-4127-8a9d-98176e979a17" providerId="ADAL" clId="{7FF192CC-DFA1-4020-A9C5-1BFA9DD1E302}" dt="2023-02-27T08:11:01.788" v="3145" actId="14100"/>
          <ac:cxnSpMkLst>
            <pc:docMk/>
            <pc:sldMk cId="3696675718" sldId="284"/>
            <ac:cxnSpMk id="22" creationId="{127EA2CE-2F00-1EE4-6EE1-E63A8FCABF5E}"/>
          </ac:cxnSpMkLst>
        </pc:cxnChg>
        <pc:cxnChg chg="mod">
          <ac:chgData name="Ari Rämö" userId="c1371f72-b237-4127-8a9d-98176e979a17" providerId="ADAL" clId="{7FF192CC-DFA1-4020-A9C5-1BFA9DD1E302}" dt="2023-02-27T08:05:45.108" v="3133" actId="14100"/>
          <ac:cxnSpMkLst>
            <pc:docMk/>
            <pc:sldMk cId="3696675718" sldId="284"/>
            <ac:cxnSpMk id="26" creationId="{7C16C160-4E57-D313-E7D2-DF7A426C8E20}"/>
          </ac:cxnSpMkLst>
        </pc:cxnChg>
        <pc:cxnChg chg="mod">
          <ac:chgData name="Ari Rämö" userId="c1371f72-b237-4127-8a9d-98176e979a17" providerId="ADAL" clId="{7FF192CC-DFA1-4020-A9C5-1BFA9DD1E302}" dt="2023-02-27T08:05:52.259" v="3134" actId="14100"/>
          <ac:cxnSpMkLst>
            <pc:docMk/>
            <pc:sldMk cId="3696675718" sldId="284"/>
            <ac:cxnSpMk id="36" creationId="{BE388034-EB6F-63C5-9E1C-765F2A6CCF1D}"/>
          </ac:cxnSpMkLst>
        </pc:cxnChg>
      </pc:sldChg>
      <pc:sldChg chg="modSp add mod ord">
        <pc:chgData name="Ari Rämö" userId="c1371f72-b237-4127-8a9d-98176e979a17" providerId="ADAL" clId="{7FF192CC-DFA1-4020-A9C5-1BFA9DD1E302}" dt="2023-02-27T08:19:48.877" v="3625" actId="20577"/>
        <pc:sldMkLst>
          <pc:docMk/>
          <pc:sldMk cId="3745592946" sldId="285"/>
        </pc:sldMkLst>
        <pc:spChg chg="mod">
          <ac:chgData name="Ari Rämö" userId="c1371f72-b237-4127-8a9d-98176e979a17" providerId="ADAL" clId="{7FF192CC-DFA1-4020-A9C5-1BFA9DD1E302}" dt="2023-02-27T08:16:36.591" v="3340" actId="20577"/>
          <ac:spMkLst>
            <pc:docMk/>
            <pc:sldMk cId="3745592946" sldId="285"/>
            <ac:spMk id="5" creationId="{031D8D39-7127-D249-51B1-2FD785711412}"/>
          </ac:spMkLst>
        </pc:spChg>
        <pc:spChg chg="mod">
          <ac:chgData name="Ari Rämö" userId="c1371f72-b237-4127-8a9d-98176e979a17" providerId="ADAL" clId="{7FF192CC-DFA1-4020-A9C5-1BFA9DD1E302}" dt="2023-02-27T08:19:48.877" v="3625" actId="20577"/>
          <ac:spMkLst>
            <pc:docMk/>
            <pc:sldMk cId="3745592946" sldId="285"/>
            <ac:spMk id="6" creationId="{95525365-3CBA-C48A-84F0-E43682003443}"/>
          </ac:spMkLst>
        </pc:spChg>
      </pc:sldChg>
      <pc:sldChg chg="addSp delSp modSp new mod chgLayout">
        <pc:chgData name="Ari Rämö" userId="c1371f72-b237-4127-8a9d-98176e979a17" providerId="ADAL" clId="{7FF192CC-DFA1-4020-A9C5-1BFA9DD1E302}" dt="2023-03-06T08:54:10.827" v="7855" actId="14100"/>
        <pc:sldMkLst>
          <pc:docMk/>
          <pc:sldMk cId="2708240662" sldId="286"/>
        </pc:sldMkLst>
        <pc:spChg chg="del mod ord">
          <ac:chgData name="Ari Rämö" userId="c1371f72-b237-4127-8a9d-98176e979a17" providerId="ADAL" clId="{7FF192CC-DFA1-4020-A9C5-1BFA9DD1E302}" dt="2023-02-27T08:19:58.625" v="3627" actId="700"/>
          <ac:spMkLst>
            <pc:docMk/>
            <pc:sldMk cId="2708240662" sldId="286"/>
            <ac:spMk id="2" creationId="{48F78B70-595D-9277-85FA-EFFFDEF0F20E}"/>
          </ac:spMkLst>
        </pc:spChg>
        <pc:spChg chg="add mod">
          <ac:chgData name="Ari Rämö" userId="c1371f72-b237-4127-8a9d-98176e979a17" providerId="ADAL" clId="{7FF192CC-DFA1-4020-A9C5-1BFA9DD1E302}" dt="2023-03-06T08:34:52.890" v="7401" actId="1038"/>
          <ac:spMkLst>
            <pc:docMk/>
            <pc:sldMk cId="2708240662" sldId="286"/>
            <ac:spMk id="2" creationId="{783AC1A2-5121-60E0-C888-029E7CD03468}"/>
          </ac:spMkLst>
        </pc:spChg>
        <pc:spChg chg="add del mod">
          <ac:chgData name="Ari Rämö" userId="c1371f72-b237-4127-8a9d-98176e979a17" providerId="ADAL" clId="{7FF192CC-DFA1-4020-A9C5-1BFA9DD1E302}" dt="2023-03-06T06:07:18.111" v="4734" actId="478"/>
          <ac:spMkLst>
            <pc:docMk/>
            <pc:sldMk cId="2708240662" sldId="286"/>
            <ac:spMk id="3" creationId="{09D6CB4D-3912-FD4F-D416-7993B2773EC0}"/>
          </ac:spMkLst>
        </pc:spChg>
        <pc:spChg chg="del mod ord">
          <ac:chgData name="Ari Rämö" userId="c1371f72-b237-4127-8a9d-98176e979a17" providerId="ADAL" clId="{7FF192CC-DFA1-4020-A9C5-1BFA9DD1E302}" dt="2023-02-27T08:19:58.625" v="3627" actId="700"/>
          <ac:spMkLst>
            <pc:docMk/>
            <pc:sldMk cId="2708240662" sldId="286"/>
            <ac:spMk id="3" creationId="{229D695E-96CC-049E-8EDF-39530B7439F8}"/>
          </ac:spMkLst>
        </pc:spChg>
        <pc:spChg chg="add mod ord">
          <ac:chgData name="Ari Rämö" userId="c1371f72-b237-4127-8a9d-98176e979a17" providerId="ADAL" clId="{7FF192CC-DFA1-4020-A9C5-1BFA9DD1E302}" dt="2023-03-06T08:34:59.791" v="7403" actId="1076"/>
          <ac:spMkLst>
            <pc:docMk/>
            <pc:sldMk cId="2708240662" sldId="286"/>
            <ac:spMk id="4" creationId="{76623383-DF3F-CF28-928E-1DC36DD39D90}"/>
          </ac:spMkLst>
        </pc:spChg>
        <pc:spChg chg="add del mod ord">
          <ac:chgData name="Ari Rämö" userId="c1371f72-b237-4127-8a9d-98176e979a17" providerId="ADAL" clId="{7FF192CC-DFA1-4020-A9C5-1BFA9DD1E302}" dt="2023-02-27T08:55:20.515" v="3709" actId="478"/>
          <ac:spMkLst>
            <pc:docMk/>
            <pc:sldMk cId="2708240662" sldId="286"/>
            <ac:spMk id="5" creationId="{4CE35567-5178-2B91-DBEA-6E5B8A1573FD}"/>
          </ac:spMkLst>
        </pc:spChg>
        <pc:spChg chg="add mod ord">
          <ac:chgData name="Ari Rämö" userId="c1371f72-b237-4127-8a9d-98176e979a17" providerId="ADAL" clId="{7FF192CC-DFA1-4020-A9C5-1BFA9DD1E302}" dt="2023-03-06T06:09:38.223" v="4823" actId="20577"/>
          <ac:spMkLst>
            <pc:docMk/>
            <pc:sldMk cId="2708240662" sldId="286"/>
            <ac:spMk id="6" creationId="{31C913A4-BE37-F7AC-7632-E17FFB31F258}"/>
          </ac:spMkLst>
        </pc:spChg>
        <pc:spChg chg="add del mod">
          <ac:chgData name="Ari Rämö" userId="c1371f72-b237-4127-8a9d-98176e979a17" providerId="ADAL" clId="{7FF192CC-DFA1-4020-A9C5-1BFA9DD1E302}" dt="2023-02-27T09:18:23.092" v="4147" actId="478"/>
          <ac:spMkLst>
            <pc:docMk/>
            <pc:sldMk cId="2708240662" sldId="286"/>
            <ac:spMk id="8" creationId="{10C6E4F5-21CC-9B27-C678-E236F2434C6F}"/>
          </ac:spMkLst>
        </pc:spChg>
        <pc:spChg chg="add del mod">
          <ac:chgData name="Ari Rämö" userId="c1371f72-b237-4127-8a9d-98176e979a17" providerId="ADAL" clId="{7FF192CC-DFA1-4020-A9C5-1BFA9DD1E302}" dt="2023-02-27T08:55:40.744" v="3714"/>
          <ac:spMkLst>
            <pc:docMk/>
            <pc:sldMk cId="2708240662" sldId="286"/>
            <ac:spMk id="9" creationId="{42FDE50D-91F3-C550-46D4-FFFA287FB6E8}"/>
          </ac:spMkLst>
        </pc:spChg>
        <pc:spChg chg="add del mod">
          <ac:chgData name="Ari Rämö" userId="c1371f72-b237-4127-8a9d-98176e979a17" providerId="ADAL" clId="{7FF192CC-DFA1-4020-A9C5-1BFA9DD1E302}" dt="2023-02-27T08:55:40.744" v="3714"/>
          <ac:spMkLst>
            <pc:docMk/>
            <pc:sldMk cId="2708240662" sldId="286"/>
            <ac:spMk id="10" creationId="{1FEE1EC2-53A5-7716-BB6D-A8D3168D2AC9}"/>
          </ac:spMkLst>
        </pc:spChg>
        <pc:spChg chg="add mod">
          <ac:chgData name="Ari Rämö" userId="c1371f72-b237-4127-8a9d-98176e979a17" providerId="ADAL" clId="{7FF192CC-DFA1-4020-A9C5-1BFA9DD1E302}" dt="2023-02-27T09:06:39.001" v="3824" actId="122"/>
          <ac:spMkLst>
            <pc:docMk/>
            <pc:sldMk cId="2708240662" sldId="286"/>
            <ac:spMk id="20" creationId="{8F48C72E-9835-68F4-764A-A1AF8D8EF5C0}"/>
          </ac:spMkLst>
        </pc:spChg>
        <pc:spChg chg="add mod">
          <ac:chgData name="Ari Rämö" userId="c1371f72-b237-4127-8a9d-98176e979a17" providerId="ADAL" clId="{7FF192CC-DFA1-4020-A9C5-1BFA9DD1E302}" dt="2023-02-27T09:06:44.170" v="3825" actId="122"/>
          <ac:spMkLst>
            <pc:docMk/>
            <pc:sldMk cId="2708240662" sldId="286"/>
            <ac:spMk id="22" creationId="{BA4DDAF1-939D-92DC-2CD1-A69D643D737D}"/>
          </ac:spMkLst>
        </pc:spChg>
        <pc:spChg chg="add del mod">
          <ac:chgData name="Ari Rämö" userId="c1371f72-b237-4127-8a9d-98176e979a17" providerId="ADAL" clId="{7FF192CC-DFA1-4020-A9C5-1BFA9DD1E302}" dt="2023-02-27T09:18:23.092" v="4147" actId="478"/>
          <ac:spMkLst>
            <pc:docMk/>
            <pc:sldMk cId="2708240662" sldId="286"/>
            <ac:spMk id="25" creationId="{31F61345-090F-6B55-80A2-6F03AD9C0915}"/>
          </ac:spMkLst>
        </pc:spChg>
        <pc:spChg chg="add mod">
          <ac:chgData name="Ari Rämö" userId="c1371f72-b237-4127-8a9d-98176e979a17" providerId="ADAL" clId="{7FF192CC-DFA1-4020-A9C5-1BFA9DD1E302}" dt="2023-02-27T09:07:44.913" v="3829" actId="164"/>
          <ac:spMkLst>
            <pc:docMk/>
            <pc:sldMk cId="2708240662" sldId="286"/>
            <ac:spMk id="30" creationId="{AD07EA48-6D76-20CF-1780-6B4C7A64D6E5}"/>
          </ac:spMkLst>
        </pc:spChg>
        <pc:spChg chg="add mod">
          <ac:chgData name="Ari Rämö" userId="c1371f72-b237-4127-8a9d-98176e979a17" providerId="ADAL" clId="{7FF192CC-DFA1-4020-A9C5-1BFA9DD1E302}" dt="2023-02-27T09:08:23.107" v="3852" actId="164"/>
          <ac:spMkLst>
            <pc:docMk/>
            <pc:sldMk cId="2708240662" sldId="286"/>
            <ac:spMk id="32" creationId="{540F2691-949B-8C35-E13E-8EB663D9D032}"/>
          </ac:spMkLst>
        </pc:spChg>
        <pc:spChg chg="add del mod">
          <ac:chgData name="Ari Rämö" userId="c1371f72-b237-4127-8a9d-98176e979a17" providerId="ADAL" clId="{7FF192CC-DFA1-4020-A9C5-1BFA9DD1E302}" dt="2023-03-06T08:34:47.024" v="7394" actId="1037"/>
          <ac:spMkLst>
            <pc:docMk/>
            <pc:sldMk cId="2708240662" sldId="286"/>
            <ac:spMk id="35" creationId="{36069DFB-4A77-2217-CBE0-EEA81D3A448E}"/>
          </ac:spMkLst>
        </pc:spChg>
        <pc:spChg chg="add del mod">
          <ac:chgData name="Ari Rämö" userId="c1371f72-b237-4127-8a9d-98176e979a17" providerId="ADAL" clId="{7FF192CC-DFA1-4020-A9C5-1BFA9DD1E302}" dt="2023-03-06T06:02:43.432" v="4579" actId="478"/>
          <ac:spMkLst>
            <pc:docMk/>
            <pc:sldMk cId="2708240662" sldId="286"/>
            <ac:spMk id="36" creationId="{91B78316-C924-C1CA-007D-13CF0F799763}"/>
          </ac:spMkLst>
        </pc:spChg>
        <pc:spChg chg="add mod topLvl">
          <ac:chgData name="Ari Rämö" userId="c1371f72-b237-4127-8a9d-98176e979a17" providerId="ADAL" clId="{7FF192CC-DFA1-4020-A9C5-1BFA9DD1E302}" dt="2023-02-27T09:11:11.841" v="3958" actId="164"/>
          <ac:spMkLst>
            <pc:docMk/>
            <pc:sldMk cId="2708240662" sldId="286"/>
            <ac:spMk id="36" creationId="{F9CC32D8-70B1-8240-A6C5-DBEA01D60166}"/>
          </ac:spMkLst>
        </pc:spChg>
        <pc:spChg chg="add mod">
          <ac:chgData name="Ari Rämö" userId="c1371f72-b237-4127-8a9d-98176e979a17" providerId="ADAL" clId="{7FF192CC-DFA1-4020-A9C5-1BFA9DD1E302}" dt="2023-03-06T08:34:47.024" v="7394" actId="1037"/>
          <ac:spMkLst>
            <pc:docMk/>
            <pc:sldMk cId="2708240662" sldId="286"/>
            <ac:spMk id="37" creationId="{2C694CBC-F50A-B0F9-0E09-41420292B85F}"/>
          </ac:spMkLst>
        </pc:spChg>
        <pc:spChg chg="add del mod">
          <ac:chgData name="Ari Rämö" userId="c1371f72-b237-4127-8a9d-98176e979a17" providerId="ADAL" clId="{7FF192CC-DFA1-4020-A9C5-1BFA9DD1E302}" dt="2023-02-27T09:10:48.443" v="3948"/>
          <ac:spMkLst>
            <pc:docMk/>
            <pc:sldMk cId="2708240662" sldId="286"/>
            <ac:spMk id="38" creationId="{168B921F-67BE-4640-5CEF-94A7AF1345EE}"/>
          </ac:spMkLst>
        </pc:spChg>
        <pc:spChg chg="add mod">
          <ac:chgData name="Ari Rämö" userId="c1371f72-b237-4127-8a9d-98176e979a17" providerId="ADAL" clId="{7FF192CC-DFA1-4020-A9C5-1BFA9DD1E302}" dt="2023-03-06T08:34:47.024" v="7394" actId="1037"/>
          <ac:spMkLst>
            <pc:docMk/>
            <pc:sldMk cId="2708240662" sldId="286"/>
            <ac:spMk id="38" creationId="{26AEF09F-0F43-5676-EB9E-9B183AD9A840}"/>
          </ac:spMkLst>
        </pc:spChg>
        <pc:spChg chg="mod">
          <ac:chgData name="Ari Rämö" userId="c1371f72-b237-4127-8a9d-98176e979a17" providerId="ADAL" clId="{7FF192CC-DFA1-4020-A9C5-1BFA9DD1E302}" dt="2023-02-27T09:11:14.979" v="3959"/>
          <ac:spMkLst>
            <pc:docMk/>
            <pc:sldMk cId="2708240662" sldId="286"/>
            <ac:spMk id="42" creationId="{18F1CC21-1EBD-8FDE-F11C-8008E5ED062A}"/>
          </ac:spMkLst>
        </pc:spChg>
        <pc:spChg chg="add del mod">
          <ac:chgData name="Ari Rämö" userId="c1371f72-b237-4127-8a9d-98176e979a17" providerId="ADAL" clId="{7FF192CC-DFA1-4020-A9C5-1BFA9DD1E302}" dt="2023-03-06T08:35:21.600" v="7453" actId="478"/>
          <ac:spMkLst>
            <pc:docMk/>
            <pc:sldMk cId="2708240662" sldId="286"/>
            <ac:spMk id="47" creationId="{852BA509-D7A5-41DA-3AFB-A6DA236C841B}"/>
          </ac:spMkLst>
        </pc:spChg>
        <pc:spChg chg="add del mod">
          <ac:chgData name="Ari Rämö" userId="c1371f72-b237-4127-8a9d-98176e979a17" providerId="ADAL" clId="{7FF192CC-DFA1-4020-A9C5-1BFA9DD1E302}" dt="2023-02-27T09:16:17.209" v="4110" actId="478"/>
          <ac:spMkLst>
            <pc:docMk/>
            <pc:sldMk cId="2708240662" sldId="286"/>
            <ac:spMk id="55" creationId="{F9B23B68-B4FC-6F02-F302-63F2887AFDDC}"/>
          </ac:spMkLst>
        </pc:spChg>
        <pc:spChg chg="add del mod">
          <ac:chgData name="Ari Rämö" userId="c1371f72-b237-4127-8a9d-98176e979a17" providerId="ADAL" clId="{7FF192CC-DFA1-4020-A9C5-1BFA9DD1E302}" dt="2023-02-27T09:18:23.092" v="4147" actId="478"/>
          <ac:spMkLst>
            <pc:docMk/>
            <pc:sldMk cId="2708240662" sldId="286"/>
            <ac:spMk id="56" creationId="{501C1EDF-56C1-994F-57AB-AA806DA8D4F9}"/>
          </ac:spMkLst>
        </pc:spChg>
        <pc:spChg chg="add del mod">
          <ac:chgData name="Ari Rämö" userId="c1371f72-b237-4127-8a9d-98176e979a17" providerId="ADAL" clId="{7FF192CC-DFA1-4020-A9C5-1BFA9DD1E302}" dt="2023-02-27T09:18:23.092" v="4147" actId="478"/>
          <ac:spMkLst>
            <pc:docMk/>
            <pc:sldMk cId="2708240662" sldId="286"/>
            <ac:spMk id="57" creationId="{0E2E4FBD-19C5-E052-B13C-921F5B2C1FFE}"/>
          </ac:spMkLst>
        </pc:spChg>
        <pc:spChg chg="add del mod">
          <ac:chgData name="Ari Rämö" userId="c1371f72-b237-4127-8a9d-98176e979a17" providerId="ADAL" clId="{7FF192CC-DFA1-4020-A9C5-1BFA9DD1E302}" dt="2023-02-27T09:14:45.036" v="4063" actId="478"/>
          <ac:spMkLst>
            <pc:docMk/>
            <pc:sldMk cId="2708240662" sldId="286"/>
            <ac:spMk id="59" creationId="{86D3D062-43CA-1550-737D-1AB1F43A7A2A}"/>
          </ac:spMkLst>
        </pc:spChg>
        <pc:spChg chg="add del mod">
          <ac:chgData name="Ari Rämö" userId="c1371f72-b237-4127-8a9d-98176e979a17" providerId="ADAL" clId="{7FF192CC-DFA1-4020-A9C5-1BFA9DD1E302}" dt="2023-02-27T09:18:23.092" v="4147" actId="478"/>
          <ac:spMkLst>
            <pc:docMk/>
            <pc:sldMk cId="2708240662" sldId="286"/>
            <ac:spMk id="60" creationId="{C91C0E71-546A-65F5-1F94-595D4B6537F7}"/>
          </ac:spMkLst>
        </pc:spChg>
        <pc:spChg chg="add del mod">
          <ac:chgData name="Ari Rämö" userId="c1371f72-b237-4127-8a9d-98176e979a17" providerId="ADAL" clId="{7FF192CC-DFA1-4020-A9C5-1BFA9DD1E302}" dt="2023-02-27T09:18:23.092" v="4147" actId="478"/>
          <ac:spMkLst>
            <pc:docMk/>
            <pc:sldMk cId="2708240662" sldId="286"/>
            <ac:spMk id="61" creationId="{7346BD77-B697-A685-68E1-D07452774B13}"/>
          </ac:spMkLst>
        </pc:spChg>
        <pc:spChg chg="add del mod">
          <ac:chgData name="Ari Rämö" userId="c1371f72-b237-4127-8a9d-98176e979a17" providerId="ADAL" clId="{7FF192CC-DFA1-4020-A9C5-1BFA9DD1E302}" dt="2023-02-27T09:18:23.092" v="4147" actId="478"/>
          <ac:spMkLst>
            <pc:docMk/>
            <pc:sldMk cId="2708240662" sldId="286"/>
            <ac:spMk id="62" creationId="{5323E610-A7BD-560D-17EE-201AEBB4A921}"/>
          </ac:spMkLst>
        </pc:spChg>
        <pc:spChg chg="add del mod">
          <ac:chgData name="Ari Rämö" userId="c1371f72-b237-4127-8a9d-98176e979a17" providerId="ADAL" clId="{7FF192CC-DFA1-4020-A9C5-1BFA9DD1E302}" dt="2023-02-27T09:18:25.681" v="4148" actId="478"/>
          <ac:spMkLst>
            <pc:docMk/>
            <pc:sldMk cId="2708240662" sldId="286"/>
            <ac:spMk id="64" creationId="{8D1C0D22-B005-C132-3CD8-BD2FD61A930A}"/>
          </ac:spMkLst>
        </pc:spChg>
        <pc:spChg chg="add mod">
          <ac:chgData name="Ari Rämö" userId="c1371f72-b237-4127-8a9d-98176e979a17" providerId="ADAL" clId="{7FF192CC-DFA1-4020-A9C5-1BFA9DD1E302}" dt="2023-03-06T08:35:42.819" v="7473" actId="1038"/>
          <ac:spMkLst>
            <pc:docMk/>
            <pc:sldMk cId="2708240662" sldId="286"/>
            <ac:spMk id="65" creationId="{8AE782A2-919E-5035-07CE-2385CF2B3431}"/>
          </ac:spMkLst>
        </pc:spChg>
        <pc:spChg chg="mod">
          <ac:chgData name="Ari Rämö" userId="c1371f72-b237-4127-8a9d-98176e979a17" providerId="ADAL" clId="{7FF192CC-DFA1-4020-A9C5-1BFA9DD1E302}" dt="2023-02-27T09:18:33.504" v="4149"/>
          <ac:spMkLst>
            <pc:docMk/>
            <pc:sldMk cId="2708240662" sldId="286"/>
            <ac:spMk id="68" creationId="{7535E9D8-05EF-EA68-B4AA-FE919293A82D}"/>
          </ac:spMkLst>
        </pc:spChg>
        <pc:spChg chg="mod">
          <ac:chgData name="Ari Rämö" userId="c1371f72-b237-4127-8a9d-98176e979a17" providerId="ADAL" clId="{7FF192CC-DFA1-4020-A9C5-1BFA9DD1E302}" dt="2023-02-27T09:18:33.504" v="4149"/>
          <ac:spMkLst>
            <pc:docMk/>
            <pc:sldMk cId="2708240662" sldId="286"/>
            <ac:spMk id="71" creationId="{15DCBCBB-370F-866C-D54F-B50AAA36234D}"/>
          </ac:spMkLst>
        </pc:spChg>
        <pc:spChg chg="mod">
          <ac:chgData name="Ari Rämö" userId="c1371f72-b237-4127-8a9d-98176e979a17" providerId="ADAL" clId="{7FF192CC-DFA1-4020-A9C5-1BFA9DD1E302}" dt="2023-02-27T09:18:33.504" v="4149"/>
          <ac:spMkLst>
            <pc:docMk/>
            <pc:sldMk cId="2708240662" sldId="286"/>
            <ac:spMk id="74" creationId="{4A54E77B-9563-AD7C-9D2B-1C55DC43B6FD}"/>
          </ac:spMkLst>
        </pc:spChg>
        <pc:spChg chg="mod">
          <ac:chgData name="Ari Rämö" userId="c1371f72-b237-4127-8a9d-98176e979a17" providerId="ADAL" clId="{7FF192CC-DFA1-4020-A9C5-1BFA9DD1E302}" dt="2023-02-27T09:18:33.504" v="4149"/>
          <ac:spMkLst>
            <pc:docMk/>
            <pc:sldMk cId="2708240662" sldId="286"/>
            <ac:spMk id="77" creationId="{94B82929-CF8C-9A6B-4E19-2D0B569679F4}"/>
          </ac:spMkLst>
        </pc:spChg>
        <pc:spChg chg="add mod">
          <ac:chgData name="Ari Rämö" userId="c1371f72-b237-4127-8a9d-98176e979a17" providerId="ADAL" clId="{7FF192CC-DFA1-4020-A9C5-1BFA9DD1E302}" dt="2023-03-06T08:53:59.395" v="7854" actId="14100"/>
          <ac:spMkLst>
            <pc:docMk/>
            <pc:sldMk cId="2708240662" sldId="286"/>
            <ac:spMk id="82" creationId="{8114F036-2B41-93E4-6F23-627B93D1860D}"/>
          </ac:spMkLst>
        </pc:spChg>
        <pc:spChg chg="add mod">
          <ac:chgData name="Ari Rämö" userId="c1371f72-b237-4127-8a9d-98176e979a17" providerId="ADAL" clId="{7FF192CC-DFA1-4020-A9C5-1BFA9DD1E302}" dt="2023-03-06T08:34:47.024" v="7394" actId="1037"/>
          <ac:spMkLst>
            <pc:docMk/>
            <pc:sldMk cId="2708240662" sldId="286"/>
            <ac:spMk id="83" creationId="{4968EFDF-AC6E-B922-D02E-93CC2FB5D212}"/>
          </ac:spMkLst>
        </pc:spChg>
        <pc:spChg chg="add mod">
          <ac:chgData name="Ari Rämö" userId="c1371f72-b237-4127-8a9d-98176e979a17" providerId="ADAL" clId="{7FF192CC-DFA1-4020-A9C5-1BFA9DD1E302}" dt="2023-03-06T08:34:47.024" v="7394" actId="1037"/>
          <ac:spMkLst>
            <pc:docMk/>
            <pc:sldMk cId="2708240662" sldId="286"/>
            <ac:spMk id="84" creationId="{2A93E620-98E5-F70E-E597-07FD0E209EFF}"/>
          </ac:spMkLst>
        </pc:spChg>
        <pc:spChg chg="add mod">
          <ac:chgData name="Ari Rämö" userId="c1371f72-b237-4127-8a9d-98176e979a17" providerId="ADAL" clId="{7FF192CC-DFA1-4020-A9C5-1BFA9DD1E302}" dt="2023-03-06T08:34:47.024" v="7394" actId="1037"/>
          <ac:spMkLst>
            <pc:docMk/>
            <pc:sldMk cId="2708240662" sldId="286"/>
            <ac:spMk id="85" creationId="{70E85B25-8874-E1AD-4D35-479F21052617}"/>
          </ac:spMkLst>
        </pc:spChg>
        <pc:spChg chg="add mod">
          <ac:chgData name="Ari Rämö" userId="c1371f72-b237-4127-8a9d-98176e979a17" providerId="ADAL" clId="{7FF192CC-DFA1-4020-A9C5-1BFA9DD1E302}" dt="2023-03-06T08:34:52.890" v="7401" actId="1038"/>
          <ac:spMkLst>
            <pc:docMk/>
            <pc:sldMk cId="2708240662" sldId="286"/>
            <ac:spMk id="86" creationId="{546808B8-886A-9B66-75E4-88C344F613AB}"/>
          </ac:spMkLst>
        </pc:spChg>
        <pc:spChg chg="mod">
          <ac:chgData name="Ari Rämö" userId="c1371f72-b237-4127-8a9d-98176e979a17" providerId="ADAL" clId="{7FF192CC-DFA1-4020-A9C5-1BFA9DD1E302}" dt="2023-02-27T09:18:47.054" v="4229"/>
          <ac:spMkLst>
            <pc:docMk/>
            <pc:sldMk cId="2708240662" sldId="286"/>
            <ac:spMk id="90" creationId="{B7F024AD-7D2C-C836-3829-5D261037BDB9}"/>
          </ac:spMkLst>
        </pc:spChg>
        <pc:spChg chg="mod">
          <ac:chgData name="Ari Rämö" userId="c1371f72-b237-4127-8a9d-98176e979a17" providerId="ADAL" clId="{7FF192CC-DFA1-4020-A9C5-1BFA9DD1E302}" dt="2023-02-27T09:18:47.054" v="4229"/>
          <ac:spMkLst>
            <pc:docMk/>
            <pc:sldMk cId="2708240662" sldId="286"/>
            <ac:spMk id="93" creationId="{AF4F3CCD-8A30-AF0B-A381-DE3DC843310D}"/>
          </ac:spMkLst>
        </pc:spChg>
        <pc:spChg chg="add mod">
          <ac:chgData name="Ari Rämö" userId="c1371f72-b237-4127-8a9d-98176e979a17" providerId="ADAL" clId="{7FF192CC-DFA1-4020-A9C5-1BFA9DD1E302}" dt="2023-03-06T08:34:52.890" v="7401" actId="1038"/>
          <ac:spMkLst>
            <pc:docMk/>
            <pc:sldMk cId="2708240662" sldId="286"/>
            <ac:spMk id="94" creationId="{834ABC2E-C28C-709B-BE93-E11D7428D8AC}"/>
          </ac:spMkLst>
        </pc:spChg>
        <pc:spChg chg="add del mod">
          <ac:chgData name="Ari Rämö" userId="c1371f72-b237-4127-8a9d-98176e979a17" providerId="ADAL" clId="{7FF192CC-DFA1-4020-A9C5-1BFA9DD1E302}" dt="2023-02-27T09:23:48.800" v="4437" actId="478"/>
          <ac:spMkLst>
            <pc:docMk/>
            <pc:sldMk cId="2708240662" sldId="286"/>
            <ac:spMk id="95" creationId="{10E1EBBD-9205-67EB-E2D1-6098448FB84E}"/>
          </ac:spMkLst>
        </pc:spChg>
        <pc:grpChg chg="add del mod">
          <ac:chgData name="Ari Rämö" userId="c1371f72-b237-4127-8a9d-98176e979a17" providerId="ADAL" clId="{7FF192CC-DFA1-4020-A9C5-1BFA9DD1E302}" dt="2023-02-27T09:18:23.092" v="4147" actId="478"/>
          <ac:grpSpMkLst>
            <pc:docMk/>
            <pc:sldMk cId="2708240662" sldId="286"/>
            <ac:grpSpMk id="21" creationId="{95F3A3E9-8AE6-90F1-40ED-DD19A9E2FC9D}"/>
          </ac:grpSpMkLst>
        </pc:grpChg>
        <pc:grpChg chg="add del mod">
          <ac:chgData name="Ari Rämö" userId="c1371f72-b237-4127-8a9d-98176e979a17" providerId="ADAL" clId="{7FF192CC-DFA1-4020-A9C5-1BFA9DD1E302}" dt="2023-02-27T09:18:23.092" v="4147" actId="478"/>
          <ac:grpSpMkLst>
            <pc:docMk/>
            <pc:sldMk cId="2708240662" sldId="286"/>
            <ac:grpSpMk id="23" creationId="{99101ECE-864E-0FC8-286B-809F1681AA25}"/>
          </ac:grpSpMkLst>
        </pc:grpChg>
        <pc:grpChg chg="add del mod">
          <ac:chgData name="Ari Rämö" userId="c1371f72-b237-4127-8a9d-98176e979a17" providerId="ADAL" clId="{7FF192CC-DFA1-4020-A9C5-1BFA9DD1E302}" dt="2023-02-27T09:18:23.092" v="4147" actId="478"/>
          <ac:grpSpMkLst>
            <pc:docMk/>
            <pc:sldMk cId="2708240662" sldId="286"/>
            <ac:grpSpMk id="31" creationId="{B105AE71-A6F5-004E-C71A-62AA4B8AD6E0}"/>
          </ac:grpSpMkLst>
        </pc:grpChg>
        <pc:grpChg chg="add del mod">
          <ac:chgData name="Ari Rämö" userId="c1371f72-b237-4127-8a9d-98176e979a17" providerId="ADAL" clId="{7FF192CC-DFA1-4020-A9C5-1BFA9DD1E302}" dt="2023-02-27T09:18:23.092" v="4147" actId="478"/>
          <ac:grpSpMkLst>
            <pc:docMk/>
            <pc:sldMk cId="2708240662" sldId="286"/>
            <ac:grpSpMk id="33" creationId="{596E4024-6530-B7B7-DD05-9103AC1F828A}"/>
          </ac:grpSpMkLst>
        </pc:grpChg>
        <pc:grpChg chg="add del mod">
          <ac:chgData name="Ari Rämö" userId="c1371f72-b237-4127-8a9d-98176e979a17" providerId="ADAL" clId="{7FF192CC-DFA1-4020-A9C5-1BFA9DD1E302}" dt="2023-02-27T09:10:51.687" v="3952" actId="164"/>
          <ac:grpSpMkLst>
            <pc:docMk/>
            <pc:sldMk cId="2708240662" sldId="286"/>
            <ac:grpSpMk id="37" creationId="{483A094C-9B48-FBF9-ABDE-615DB8BBAAE9}"/>
          </ac:grpSpMkLst>
        </pc:grpChg>
        <pc:grpChg chg="add del mod">
          <ac:chgData name="Ari Rämö" userId="c1371f72-b237-4127-8a9d-98176e979a17" providerId="ADAL" clId="{7FF192CC-DFA1-4020-A9C5-1BFA9DD1E302}" dt="2023-02-27T09:18:23.092" v="4147" actId="478"/>
          <ac:grpSpMkLst>
            <pc:docMk/>
            <pc:sldMk cId="2708240662" sldId="286"/>
            <ac:grpSpMk id="39" creationId="{C109C20E-614C-329B-F3A9-D63C7B77E6CF}"/>
          </ac:grpSpMkLst>
        </pc:grpChg>
        <pc:grpChg chg="add del mod">
          <ac:chgData name="Ari Rämö" userId="c1371f72-b237-4127-8a9d-98176e979a17" providerId="ADAL" clId="{7FF192CC-DFA1-4020-A9C5-1BFA9DD1E302}" dt="2023-02-27T09:18:23.092" v="4147" actId="478"/>
          <ac:grpSpMkLst>
            <pc:docMk/>
            <pc:sldMk cId="2708240662" sldId="286"/>
            <ac:grpSpMk id="40" creationId="{AC503F03-6F01-DA6E-F2F5-C84631310EAD}"/>
          </ac:grpSpMkLst>
        </pc:grpChg>
        <pc:grpChg chg="add mod">
          <ac:chgData name="Ari Rämö" userId="c1371f72-b237-4127-8a9d-98176e979a17" providerId="ADAL" clId="{7FF192CC-DFA1-4020-A9C5-1BFA9DD1E302}" dt="2023-03-06T08:34:47.024" v="7394" actId="1037"/>
          <ac:grpSpMkLst>
            <pc:docMk/>
            <pc:sldMk cId="2708240662" sldId="286"/>
            <ac:grpSpMk id="66" creationId="{6B41D7EE-8B72-3EA9-C8AE-A4EF508595ED}"/>
          </ac:grpSpMkLst>
        </pc:grpChg>
        <pc:grpChg chg="add mod">
          <ac:chgData name="Ari Rämö" userId="c1371f72-b237-4127-8a9d-98176e979a17" providerId="ADAL" clId="{7FF192CC-DFA1-4020-A9C5-1BFA9DD1E302}" dt="2023-03-06T08:34:47.024" v="7394" actId="1037"/>
          <ac:grpSpMkLst>
            <pc:docMk/>
            <pc:sldMk cId="2708240662" sldId="286"/>
            <ac:grpSpMk id="69" creationId="{0775A17D-C81C-B5B4-6AB1-18C54A760419}"/>
          </ac:grpSpMkLst>
        </pc:grpChg>
        <pc:grpChg chg="add mod">
          <ac:chgData name="Ari Rämö" userId="c1371f72-b237-4127-8a9d-98176e979a17" providerId="ADAL" clId="{7FF192CC-DFA1-4020-A9C5-1BFA9DD1E302}" dt="2023-03-06T08:54:10.827" v="7855" actId="14100"/>
          <ac:grpSpMkLst>
            <pc:docMk/>
            <pc:sldMk cId="2708240662" sldId="286"/>
            <ac:grpSpMk id="72" creationId="{F9A7D0F8-3998-DCF5-D08E-DAB01536EF81}"/>
          </ac:grpSpMkLst>
        </pc:grpChg>
        <pc:grpChg chg="add mod">
          <ac:chgData name="Ari Rämö" userId="c1371f72-b237-4127-8a9d-98176e979a17" providerId="ADAL" clId="{7FF192CC-DFA1-4020-A9C5-1BFA9DD1E302}" dt="2023-03-06T08:34:47.024" v="7394" actId="1037"/>
          <ac:grpSpMkLst>
            <pc:docMk/>
            <pc:sldMk cId="2708240662" sldId="286"/>
            <ac:grpSpMk id="75" creationId="{9AAC9A3E-B58E-14BC-0D47-D9C4A984938A}"/>
          </ac:grpSpMkLst>
        </pc:grpChg>
        <pc:grpChg chg="add mod">
          <ac:chgData name="Ari Rämö" userId="c1371f72-b237-4127-8a9d-98176e979a17" providerId="ADAL" clId="{7FF192CC-DFA1-4020-A9C5-1BFA9DD1E302}" dt="2023-03-06T08:34:52.890" v="7401" actId="1038"/>
          <ac:grpSpMkLst>
            <pc:docMk/>
            <pc:sldMk cId="2708240662" sldId="286"/>
            <ac:grpSpMk id="88" creationId="{FE85C3A3-89AC-0BEB-5A43-ABCB9F275F6F}"/>
          </ac:grpSpMkLst>
        </pc:grpChg>
        <pc:grpChg chg="add mod">
          <ac:chgData name="Ari Rämö" userId="c1371f72-b237-4127-8a9d-98176e979a17" providerId="ADAL" clId="{7FF192CC-DFA1-4020-A9C5-1BFA9DD1E302}" dt="2023-03-06T08:34:52.890" v="7401" actId="1038"/>
          <ac:grpSpMkLst>
            <pc:docMk/>
            <pc:sldMk cId="2708240662" sldId="286"/>
            <ac:grpSpMk id="91" creationId="{F1CD3547-05BD-7373-016F-D487595C2C85}"/>
          </ac:grpSpMkLst>
        </pc:grpChg>
        <pc:picChg chg="add mod">
          <ac:chgData name="Ari Rämö" userId="c1371f72-b237-4127-8a9d-98176e979a17" providerId="ADAL" clId="{7FF192CC-DFA1-4020-A9C5-1BFA9DD1E302}" dt="2023-02-27T09:01:26.986" v="3760" actId="164"/>
          <ac:picMkLst>
            <pc:docMk/>
            <pc:sldMk cId="2708240662" sldId="286"/>
            <ac:picMk id="13" creationId="{634C7B97-F744-2354-8435-982FC81E93F6}"/>
          </ac:picMkLst>
        </pc:picChg>
        <pc:picChg chg="add mod">
          <ac:chgData name="Ari Rämö" userId="c1371f72-b237-4127-8a9d-98176e979a17" providerId="ADAL" clId="{7FF192CC-DFA1-4020-A9C5-1BFA9DD1E302}" dt="2023-02-27T09:01:41.809" v="3771" actId="164"/>
          <ac:picMkLst>
            <pc:docMk/>
            <pc:sldMk cId="2708240662" sldId="286"/>
            <ac:picMk id="15" creationId="{3B06588E-B10B-A7E7-3FE1-301E0282709E}"/>
          </ac:picMkLst>
        </pc:picChg>
        <pc:picChg chg="add mod">
          <ac:chgData name="Ari Rämö" userId="c1371f72-b237-4127-8a9d-98176e979a17" providerId="ADAL" clId="{7FF192CC-DFA1-4020-A9C5-1BFA9DD1E302}" dt="2023-02-27T09:07:44.913" v="3829" actId="164"/>
          <ac:picMkLst>
            <pc:docMk/>
            <pc:sldMk cId="2708240662" sldId="286"/>
            <ac:picMk id="27" creationId="{E548D99A-9967-B2B1-34DE-DF78A94D4FC7}"/>
          </ac:picMkLst>
        </pc:picChg>
        <pc:picChg chg="add mod">
          <ac:chgData name="Ari Rämö" userId="c1371f72-b237-4127-8a9d-98176e979a17" providerId="ADAL" clId="{7FF192CC-DFA1-4020-A9C5-1BFA9DD1E302}" dt="2023-02-27T09:08:23.107" v="3852" actId="164"/>
          <ac:picMkLst>
            <pc:docMk/>
            <pc:sldMk cId="2708240662" sldId="286"/>
            <ac:picMk id="29" creationId="{7D29752B-B050-D226-738E-39A15058319A}"/>
          </ac:picMkLst>
        </pc:picChg>
        <pc:picChg chg="add del mod topLvl">
          <ac:chgData name="Ari Rämö" userId="c1371f72-b237-4127-8a9d-98176e979a17" providerId="ADAL" clId="{7FF192CC-DFA1-4020-A9C5-1BFA9DD1E302}" dt="2023-02-27T09:11:11.841" v="3958" actId="164"/>
          <ac:picMkLst>
            <pc:docMk/>
            <pc:sldMk cId="2708240662" sldId="286"/>
            <ac:picMk id="35" creationId="{2740F86D-EDAB-794F-D0F2-0CD9E484D83C}"/>
          </ac:picMkLst>
        </pc:picChg>
        <pc:picChg chg="mod">
          <ac:chgData name="Ari Rämö" userId="c1371f72-b237-4127-8a9d-98176e979a17" providerId="ADAL" clId="{7FF192CC-DFA1-4020-A9C5-1BFA9DD1E302}" dt="2023-02-27T09:11:14.979" v="3959"/>
          <ac:picMkLst>
            <pc:docMk/>
            <pc:sldMk cId="2708240662" sldId="286"/>
            <ac:picMk id="41" creationId="{3B739ACF-0A42-3613-48B7-0415A87CC17D}"/>
          </ac:picMkLst>
        </pc:picChg>
        <pc:picChg chg="mod">
          <ac:chgData name="Ari Rämö" userId="c1371f72-b237-4127-8a9d-98176e979a17" providerId="ADAL" clId="{7FF192CC-DFA1-4020-A9C5-1BFA9DD1E302}" dt="2023-02-27T09:18:33.504" v="4149"/>
          <ac:picMkLst>
            <pc:docMk/>
            <pc:sldMk cId="2708240662" sldId="286"/>
            <ac:picMk id="67" creationId="{FCB7C714-73A3-6F7E-E432-C117180D0C5E}"/>
          </ac:picMkLst>
        </pc:picChg>
        <pc:picChg chg="mod">
          <ac:chgData name="Ari Rämö" userId="c1371f72-b237-4127-8a9d-98176e979a17" providerId="ADAL" clId="{7FF192CC-DFA1-4020-A9C5-1BFA9DD1E302}" dt="2023-02-27T09:18:33.504" v="4149"/>
          <ac:picMkLst>
            <pc:docMk/>
            <pc:sldMk cId="2708240662" sldId="286"/>
            <ac:picMk id="70" creationId="{4C1A25F4-4272-EB7A-1FC8-A10A2774B804}"/>
          </ac:picMkLst>
        </pc:picChg>
        <pc:picChg chg="mod">
          <ac:chgData name="Ari Rämö" userId="c1371f72-b237-4127-8a9d-98176e979a17" providerId="ADAL" clId="{7FF192CC-DFA1-4020-A9C5-1BFA9DD1E302}" dt="2023-02-27T09:18:33.504" v="4149"/>
          <ac:picMkLst>
            <pc:docMk/>
            <pc:sldMk cId="2708240662" sldId="286"/>
            <ac:picMk id="73" creationId="{AB116B7F-FCBB-A0BC-0BC4-20B08F6BEDD3}"/>
          </ac:picMkLst>
        </pc:picChg>
        <pc:picChg chg="mod">
          <ac:chgData name="Ari Rämö" userId="c1371f72-b237-4127-8a9d-98176e979a17" providerId="ADAL" clId="{7FF192CC-DFA1-4020-A9C5-1BFA9DD1E302}" dt="2023-02-27T09:18:33.504" v="4149"/>
          <ac:picMkLst>
            <pc:docMk/>
            <pc:sldMk cId="2708240662" sldId="286"/>
            <ac:picMk id="76" creationId="{C800C56B-A4CF-67D2-DCB1-32AA9DA0F298}"/>
          </ac:picMkLst>
        </pc:picChg>
        <pc:picChg chg="mod">
          <ac:chgData name="Ari Rämö" userId="c1371f72-b237-4127-8a9d-98176e979a17" providerId="ADAL" clId="{7FF192CC-DFA1-4020-A9C5-1BFA9DD1E302}" dt="2023-02-27T09:18:47.054" v="4229"/>
          <ac:picMkLst>
            <pc:docMk/>
            <pc:sldMk cId="2708240662" sldId="286"/>
            <ac:picMk id="89" creationId="{8FA9EDAF-0D28-3DD1-49D5-DC79B5FF874F}"/>
          </ac:picMkLst>
        </pc:picChg>
        <pc:picChg chg="mod">
          <ac:chgData name="Ari Rämö" userId="c1371f72-b237-4127-8a9d-98176e979a17" providerId="ADAL" clId="{7FF192CC-DFA1-4020-A9C5-1BFA9DD1E302}" dt="2023-02-27T09:18:47.054" v="4229"/>
          <ac:picMkLst>
            <pc:docMk/>
            <pc:sldMk cId="2708240662" sldId="286"/>
            <ac:picMk id="92" creationId="{2F3D879F-5E3E-3B6D-001E-1CB68DC9C935}"/>
          </ac:picMkLst>
        </pc:picChg>
        <pc:cxnChg chg="add del mod">
          <ac:chgData name="Ari Rämö" userId="c1371f72-b237-4127-8a9d-98176e979a17" providerId="ADAL" clId="{7FF192CC-DFA1-4020-A9C5-1BFA9DD1E302}" dt="2023-03-06T06:07:23.220" v="4736" actId="478"/>
          <ac:cxnSpMkLst>
            <pc:docMk/>
            <pc:sldMk cId="2708240662" sldId="286"/>
            <ac:cxnSpMk id="7" creationId="{4DB539A8-4388-682E-56FF-8371D53A42E1}"/>
          </ac:cxnSpMkLst>
        </pc:cxnChg>
        <pc:cxnChg chg="add del mod">
          <ac:chgData name="Ari Rämö" userId="c1371f72-b237-4127-8a9d-98176e979a17" providerId="ADAL" clId="{7FF192CC-DFA1-4020-A9C5-1BFA9DD1E302}" dt="2023-02-27T08:55:40.744" v="3714"/>
          <ac:cxnSpMkLst>
            <pc:docMk/>
            <pc:sldMk cId="2708240662" sldId="286"/>
            <ac:cxnSpMk id="11" creationId="{2C163976-9AF6-4AB7-8BC5-D71D3787D664}"/>
          </ac:cxnSpMkLst>
        </pc:cxnChg>
        <pc:cxnChg chg="add del mod">
          <ac:chgData name="Ari Rämö" userId="c1371f72-b237-4127-8a9d-98176e979a17" providerId="ADAL" clId="{7FF192CC-DFA1-4020-A9C5-1BFA9DD1E302}" dt="2023-03-06T08:35:21.600" v="7453" actId="478"/>
          <ac:cxnSpMkLst>
            <pc:docMk/>
            <pc:sldMk cId="2708240662" sldId="286"/>
            <ac:cxnSpMk id="13" creationId="{BCCA82F7-3AFB-5571-F415-949DDCC24F56}"/>
          </ac:cxnSpMkLst>
        </pc:cxnChg>
        <pc:cxnChg chg="add del mod">
          <ac:chgData name="Ari Rämö" userId="c1371f72-b237-4127-8a9d-98176e979a17" providerId="ADAL" clId="{7FF192CC-DFA1-4020-A9C5-1BFA9DD1E302}" dt="2023-02-27T09:18:23.092" v="4147" actId="478"/>
          <ac:cxnSpMkLst>
            <pc:docMk/>
            <pc:sldMk cId="2708240662" sldId="286"/>
            <ac:cxnSpMk id="16" creationId="{6CFD5EC2-A200-9BE6-9F31-2CDAD7FD4726}"/>
          </ac:cxnSpMkLst>
        </pc:cxnChg>
        <pc:cxnChg chg="add del mod">
          <ac:chgData name="Ari Rämö" userId="c1371f72-b237-4127-8a9d-98176e979a17" providerId="ADAL" clId="{7FF192CC-DFA1-4020-A9C5-1BFA9DD1E302}" dt="2023-03-06T06:07:20.727" v="4735" actId="478"/>
          <ac:cxnSpMkLst>
            <pc:docMk/>
            <pc:sldMk cId="2708240662" sldId="286"/>
            <ac:cxnSpMk id="42" creationId="{DD754665-8FCE-D092-9C76-EBF8F835661B}"/>
          </ac:cxnSpMkLst>
        </pc:cxnChg>
        <pc:cxnChg chg="add del mod">
          <ac:chgData name="Ari Rämö" userId="c1371f72-b237-4127-8a9d-98176e979a17" providerId="ADAL" clId="{7FF192CC-DFA1-4020-A9C5-1BFA9DD1E302}" dt="2023-02-27T09:18:23.092" v="4147" actId="478"/>
          <ac:cxnSpMkLst>
            <pc:docMk/>
            <pc:sldMk cId="2708240662" sldId="286"/>
            <ac:cxnSpMk id="43" creationId="{148893F7-4B96-3CB2-5BEA-FA8E7EEC8E65}"/>
          </ac:cxnSpMkLst>
        </pc:cxnChg>
        <pc:cxnChg chg="add del mod">
          <ac:chgData name="Ari Rämö" userId="c1371f72-b237-4127-8a9d-98176e979a17" providerId="ADAL" clId="{7FF192CC-DFA1-4020-A9C5-1BFA9DD1E302}" dt="2023-02-27T09:18:23.092" v="4147" actId="478"/>
          <ac:cxnSpMkLst>
            <pc:docMk/>
            <pc:sldMk cId="2708240662" sldId="286"/>
            <ac:cxnSpMk id="46" creationId="{88DE1DB1-520E-5D00-CCF2-EE6586C35AD5}"/>
          </ac:cxnSpMkLst>
        </pc:cxnChg>
        <pc:cxnChg chg="add del mod">
          <ac:chgData name="Ari Rämö" userId="c1371f72-b237-4127-8a9d-98176e979a17" providerId="ADAL" clId="{7FF192CC-DFA1-4020-A9C5-1BFA9DD1E302}" dt="2023-02-27T09:18:23.092" v="4147" actId="478"/>
          <ac:cxnSpMkLst>
            <pc:docMk/>
            <pc:sldMk cId="2708240662" sldId="286"/>
            <ac:cxnSpMk id="49" creationId="{EE0B4139-3D5E-5611-E325-511E204D35C9}"/>
          </ac:cxnSpMkLst>
        </pc:cxnChg>
        <pc:cxnChg chg="add mod">
          <ac:chgData name="Ari Rämö" userId="c1371f72-b237-4127-8a9d-98176e979a17" providerId="ADAL" clId="{7FF192CC-DFA1-4020-A9C5-1BFA9DD1E302}" dt="2023-03-06T08:35:29.543" v="7456" actId="14100"/>
          <ac:cxnSpMkLst>
            <pc:docMk/>
            <pc:sldMk cId="2708240662" sldId="286"/>
            <ac:cxnSpMk id="51" creationId="{B2250110-AEF8-1686-5DEF-658B6B8F31BC}"/>
          </ac:cxnSpMkLst>
        </pc:cxnChg>
        <pc:cxnChg chg="add del mod">
          <ac:chgData name="Ari Rämö" userId="c1371f72-b237-4127-8a9d-98176e979a17" providerId="ADAL" clId="{7FF192CC-DFA1-4020-A9C5-1BFA9DD1E302}" dt="2023-02-27T09:18:23.092" v="4147" actId="478"/>
          <ac:cxnSpMkLst>
            <pc:docMk/>
            <pc:sldMk cId="2708240662" sldId="286"/>
            <ac:cxnSpMk id="52" creationId="{0740A047-DB71-A7F2-4ACD-CC4775A83C29}"/>
          </ac:cxnSpMkLst>
        </pc:cxnChg>
        <pc:cxnChg chg="add mod">
          <ac:chgData name="Ari Rämö" userId="c1371f72-b237-4127-8a9d-98176e979a17" providerId="ADAL" clId="{7FF192CC-DFA1-4020-A9C5-1BFA9DD1E302}" dt="2023-03-06T08:34:47.024" v="7394" actId="1037"/>
          <ac:cxnSpMkLst>
            <pc:docMk/>
            <pc:sldMk cId="2708240662" sldId="286"/>
            <ac:cxnSpMk id="78" creationId="{98E9D9C5-D812-7151-BB7C-D331CA06C9F9}"/>
          </ac:cxnSpMkLst>
        </pc:cxnChg>
        <pc:cxnChg chg="add mod">
          <ac:chgData name="Ari Rämö" userId="c1371f72-b237-4127-8a9d-98176e979a17" providerId="ADAL" clId="{7FF192CC-DFA1-4020-A9C5-1BFA9DD1E302}" dt="2023-03-06T08:54:10.827" v="7855" actId="14100"/>
          <ac:cxnSpMkLst>
            <pc:docMk/>
            <pc:sldMk cId="2708240662" sldId="286"/>
            <ac:cxnSpMk id="79" creationId="{6BA31B22-E916-5D5D-C363-ECBCF7FE250C}"/>
          </ac:cxnSpMkLst>
        </pc:cxnChg>
        <pc:cxnChg chg="add mod">
          <ac:chgData name="Ari Rämö" userId="c1371f72-b237-4127-8a9d-98176e979a17" providerId="ADAL" clId="{7FF192CC-DFA1-4020-A9C5-1BFA9DD1E302}" dt="2023-03-06T08:54:10.827" v="7855" actId="14100"/>
          <ac:cxnSpMkLst>
            <pc:docMk/>
            <pc:sldMk cId="2708240662" sldId="286"/>
            <ac:cxnSpMk id="80" creationId="{1E825416-99D1-95AA-3930-EA3BD112F8DB}"/>
          </ac:cxnSpMkLst>
        </pc:cxnChg>
        <pc:cxnChg chg="add mod">
          <ac:chgData name="Ari Rämö" userId="c1371f72-b237-4127-8a9d-98176e979a17" providerId="ADAL" clId="{7FF192CC-DFA1-4020-A9C5-1BFA9DD1E302}" dt="2023-03-06T08:34:47.024" v="7394" actId="1037"/>
          <ac:cxnSpMkLst>
            <pc:docMk/>
            <pc:sldMk cId="2708240662" sldId="286"/>
            <ac:cxnSpMk id="81" creationId="{6B1250DF-9EC5-EFB4-87F0-7C649E099A1A}"/>
          </ac:cxnSpMkLst>
        </pc:cxnChg>
        <pc:cxnChg chg="add mod">
          <ac:chgData name="Ari Rämö" userId="c1371f72-b237-4127-8a9d-98176e979a17" providerId="ADAL" clId="{7FF192CC-DFA1-4020-A9C5-1BFA9DD1E302}" dt="2023-03-06T08:34:52.890" v="7401" actId="1038"/>
          <ac:cxnSpMkLst>
            <pc:docMk/>
            <pc:sldMk cId="2708240662" sldId="286"/>
            <ac:cxnSpMk id="87" creationId="{9287AC8B-6D15-192F-8D3A-29A858D20487}"/>
          </ac:cxnSpMkLst>
        </pc:cxnChg>
        <pc:cxnChg chg="add del mod">
          <ac:chgData name="Ari Rämö" userId="c1371f72-b237-4127-8a9d-98176e979a17" providerId="ADAL" clId="{7FF192CC-DFA1-4020-A9C5-1BFA9DD1E302}" dt="2023-02-27T09:23:49.867" v="4438" actId="478"/>
          <ac:cxnSpMkLst>
            <pc:docMk/>
            <pc:sldMk cId="2708240662" sldId="286"/>
            <ac:cxnSpMk id="96" creationId="{E7E4A6E4-2148-AE6A-9A85-EA7DFFA47904}"/>
          </ac:cxnSpMkLst>
        </pc:cxnChg>
        <pc:cxnChg chg="add del mod">
          <ac:chgData name="Ari Rämö" userId="c1371f72-b237-4127-8a9d-98176e979a17" providerId="ADAL" clId="{7FF192CC-DFA1-4020-A9C5-1BFA9DD1E302}" dt="2023-02-27T09:23:45.267" v="4436" actId="478"/>
          <ac:cxnSpMkLst>
            <pc:docMk/>
            <pc:sldMk cId="2708240662" sldId="286"/>
            <ac:cxnSpMk id="102" creationId="{DB386BE9-E4DD-7648-5C00-73EE7CB5E714}"/>
          </ac:cxnSpMkLst>
        </pc:cxnChg>
      </pc:sldChg>
      <pc:sldChg chg="modSp add del mod">
        <pc:chgData name="Ari Rämö" userId="c1371f72-b237-4127-8a9d-98176e979a17" providerId="ADAL" clId="{7FF192CC-DFA1-4020-A9C5-1BFA9DD1E302}" dt="2023-02-27T09:20:18.098" v="4336" actId="47"/>
        <pc:sldMkLst>
          <pc:docMk/>
          <pc:sldMk cId="246229310" sldId="287"/>
        </pc:sldMkLst>
        <pc:spChg chg="mod">
          <ac:chgData name="Ari Rämö" userId="c1371f72-b237-4127-8a9d-98176e979a17" providerId="ADAL" clId="{7FF192CC-DFA1-4020-A9C5-1BFA9DD1E302}" dt="2023-02-27T09:19:23.447" v="4331" actId="1038"/>
          <ac:spMkLst>
            <pc:docMk/>
            <pc:sldMk cId="246229310" sldId="287"/>
            <ac:spMk id="8" creationId="{10C6E4F5-21CC-9B27-C678-E236F2434C6F}"/>
          </ac:spMkLst>
        </pc:spChg>
        <pc:spChg chg="mod">
          <ac:chgData name="Ari Rämö" userId="c1371f72-b237-4127-8a9d-98176e979a17" providerId="ADAL" clId="{7FF192CC-DFA1-4020-A9C5-1BFA9DD1E302}" dt="2023-02-27T09:19:23.447" v="4331" actId="1038"/>
          <ac:spMkLst>
            <pc:docMk/>
            <pc:sldMk cId="246229310" sldId="287"/>
            <ac:spMk id="60" creationId="{C91C0E71-546A-65F5-1F94-595D4B6537F7}"/>
          </ac:spMkLst>
        </pc:spChg>
        <pc:grpChg chg="mod">
          <ac:chgData name="Ari Rämö" userId="c1371f72-b237-4127-8a9d-98176e979a17" providerId="ADAL" clId="{7FF192CC-DFA1-4020-A9C5-1BFA9DD1E302}" dt="2023-02-27T09:19:23.447" v="4331" actId="1038"/>
          <ac:grpSpMkLst>
            <pc:docMk/>
            <pc:sldMk cId="246229310" sldId="287"/>
            <ac:grpSpMk id="21" creationId="{95F3A3E9-8AE6-90F1-40ED-DD19A9E2FC9D}"/>
          </ac:grpSpMkLst>
        </pc:grpChg>
        <pc:grpChg chg="mod">
          <ac:chgData name="Ari Rämö" userId="c1371f72-b237-4127-8a9d-98176e979a17" providerId="ADAL" clId="{7FF192CC-DFA1-4020-A9C5-1BFA9DD1E302}" dt="2023-02-27T09:19:23.447" v="4331" actId="1038"/>
          <ac:grpSpMkLst>
            <pc:docMk/>
            <pc:sldMk cId="246229310" sldId="287"/>
            <ac:grpSpMk id="23" creationId="{99101ECE-864E-0FC8-286B-809F1681AA25}"/>
          </ac:grpSpMkLst>
        </pc:grpChg>
        <pc:cxnChg chg="mod">
          <ac:chgData name="Ari Rämö" userId="c1371f72-b237-4127-8a9d-98176e979a17" providerId="ADAL" clId="{7FF192CC-DFA1-4020-A9C5-1BFA9DD1E302}" dt="2023-02-27T09:19:23.447" v="4331" actId="1038"/>
          <ac:cxnSpMkLst>
            <pc:docMk/>
            <pc:sldMk cId="246229310" sldId="287"/>
            <ac:cxnSpMk id="16" creationId="{6CFD5EC2-A200-9BE6-9F31-2CDAD7FD4726}"/>
          </ac:cxnSpMkLst>
        </pc:cxnChg>
      </pc:sldChg>
      <pc:sldChg chg="delSp modSp add del mod ord">
        <pc:chgData name="Ari Rämö" userId="c1371f72-b237-4127-8a9d-98176e979a17" providerId="ADAL" clId="{7FF192CC-DFA1-4020-A9C5-1BFA9DD1E302}" dt="2023-03-06T06:15:00.222" v="4941" actId="47"/>
        <pc:sldMkLst>
          <pc:docMk/>
          <pc:sldMk cId="497060197" sldId="287"/>
        </pc:sldMkLst>
        <pc:spChg chg="mod">
          <ac:chgData name="Ari Rämö" userId="c1371f72-b237-4127-8a9d-98176e979a17" providerId="ADAL" clId="{7FF192CC-DFA1-4020-A9C5-1BFA9DD1E302}" dt="2023-03-06T06:14:26.872" v="4936" actId="20577"/>
          <ac:spMkLst>
            <pc:docMk/>
            <pc:sldMk cId="497060197" sldId="287"/>
            <ac:spMk id="4" creationId="{F3501DB4-9E9F-A5D5-02C8-1C615E0FB8E3}"/>
          </ac:spMkLst>
        </pc:spChg>
        <pc:spChg chg="del">
          <ac:chgData name="Ari Rämö" userId="c1371f72-b237-4127-8a9d-98176e979a17" providerId="ADAL" clId="{7FF192CC-DFA1-4020-A9C5-1BFA9DD1E302}" dt="2023-03-06T06:14:34.114" v="4937" actId="478"/>
          <ac:spMkLst>
            <pc:docMk/>
            <pc:sldMk cId="497060197" sldId="287"/>
            <ac:spMk id="7" creationId="{347B582B-6EC9-E612-F286-5F85B48E7499}"/>
          </ac:spMkLst>
        </pc:spChg>
        <pc:spChg chg="del">
          <ac:chgData name="Ari Rämö" userId="c1371f72-b237-4127-8a9d-98176e979a17" providerId="ADAL" clId="{7FF192CC-DFA1-4020-A9C5-1BFA9DD1E302}" dt="2023-03-06T06:14:34.114" v="4937" actId="478"/>
          <ac:spMkLst>
            <pc:docMk/>
            <pc:sldMk cId="497060197" sldId="287"/>
            <ac:spMk id="8" creationId="{39BCD98B-CDC2-533A-E02E-4065EB57513D}"/>
          </ac:spMkLst>
        </pc:spChg>
        <pc:spChg chg="del">
          <ac:chgData name="Ari Rämö" userId="c1371f72-b237-4127-8a9d-98176e979a17" providerId="ADAL" clId="{7FF192CC-DFA1-4020-A9C5-1BFA9DD1E302}" dt="2023-03-06T06:14:34.114" v="4937" actId="478"/>
          <ac:spMkLst>
            <pc:docMk/>
            <pc:sldMk cId="497060197" sldId="287"/>
            <ac:spMk id="11" creationId="{2CEB1A66-DEED-BAFD-D468-30AABAEC7C2A}"/>
          </ac:spMkLst>
        </pc:spChg>
        <pc:spChg chg="del">
          <ac:chgData name="Ari Rämö" userId="c1371f72-b237-4127-8a9d-98176e979a17" providerId="ADAL" clId="{7FF192CC-DFA1-4020-A9C5-1BFA9DD1E302}" dt="2023-03-06T06:14:34.114" v="4937" actId="478"/>
          <ac:spMkLst>
            <pc:docMk/>
            <pc:sldMk cId="497060197" sldId="287"/>
            <ac:spMk id="16" creationId="{E6C30223-72CC-48A8-93A8-49D848AD2FE2}"/>
          </ac:spMkLst>
        </pc:spChg>
        <pc:spChg chg="del">
          <ac:chgData name="Ari Rämö" userId="c1371f72-b237-4127-8a9d-98176e979a17" providerId="ADAL" clId="{7FF192CC-DFA1-4020-A9C5-1BFA9DD1E302}" dt="2023-03-06T06:14:34.114" v="4937" actId="478"/>
          <ac:spMkLst>
            <pc:docMk/>
            <pc:sldMk cId="497060197" sldId="287"/>
            <ac:spMk id="32" creationId="{DFAD160A-E090-4043-A222-AE424FFEB014}"/>
          </ac:spMkLst>
        </pc:spChg>
        <pc:spChg chg="del">
          <ac:chgData name="Ari Rämö" userId="c1371f72-b237-4127-8a9d-98176e979a17" providerId="ADAL" clId="{7FF192CC-DFA1-4020-A9C5-1BFA9DD1E302}" dt="2023-03-06T06:14:34.114" v="4937" actId="478"/>
          <ac:spMkLst>
            <pc:docMk/>
            <pc:sldMk cId="497060197" sldId="287"/>
            <ac:spMk id="42" creationId="{4CCA09A4-AFD6-F9AB-BCB3-EA012AF2F0EA}"/>
          </ac:spMkLst>
        </pc:spChg>
        <pc:spChg chg="del">
          <ac:chgData name="Ari Rämö" userId="c1371f72-b237-4127-8a9d-98176e979a17" providerId="ADAL" clId="{7FF192CC-DFA1-4020-A9C5-1BFA9DD1E302}" dt="2023-03-06T06:14:34.114" v="4937" actId="478"/>
          <ac:spMkLst>
            <pc:docMk/>
            <pc:sldMk cId="497060197" sldId="287"/>
            <ac:spMk id="47" creationId="{B702B14B-3D86-7EC5-55EA-275D47A0F6B2}"/>
          </ac:spMkLst>
        </pc:spChg>
        <pc:cxnChg chg="del mod">
          <ac:chgData name="Ari Rämö" userId="c1371f72-b237-4127-8a9d-98176e979a17" providerId="ADAL" clId="{7FF192CC-DFA1-4020-A9C5-1BFA9DD1E302}" dt="2023-03-06T06:14:34.114" v="4937" actId="478"/>
          <ac:cxnSpMkLst>
            <pc:docMk/>
            <pc:sldMk cId="497060197" sldId="287"/>
            <ac:cxnSpMk id="15" creationId="{FCFF2F50-4831-1A18-5B7C-AD2FAC3E74C2}"/>
          </ac:cxnSpMkLst>
        </pc:cxnChg>
        <pc:cxnChg chg="del mod">
          <ac:chgData name="Ari Rämö" userId="c1371f72-b237-4127-8a9d-98176e979a17" providerId="ADAL" clId="{7FF192CC-DFA1-4020-A9C5-1BFA9DD1E302}" dt="2023-03-06T06:14:34.114" v="4937" actId="478"/>
          <ac:cxnSpMkLst>
            <pc:docMk/>
            <pc:sldMk cId="497060197" sldId="287"/>
            <ac:cxnSpMk id="19" creationId="{B0D36DF7-1990-794B-DC26-2DB7CDF4BE48}"/>
          </ac:cxnSpMkLst>
        </pc:cxnChg>
        <pc:cxnChg chg="del mod">
          <ac:chgData name="Ari Rämö" userId="c1371f72-b237-4127-8a9d-98176e979a17" providerId="ADAL" clId="{7FF192CC-DFA1-4020-A9C5-1BFA9DD1E302}" dt="2023-03-06T06:14:34.114" v="4937" actId="478"/>
          <ac:cxnSpMkLst>
            <pc:docMk/>
            <pc:sldMk cId="497060197" sldId="287"/>
            <ac:cxnSpMk id="22" creationId="{127EA2CE-2F00-1EE4-6EE1-E63A8FCABF5E}"/>
          </ac:cxnSpMkLst>
        </pc:cxnChg>
        <pc:cxnChg chg="del mod">
          <ac:chgData name="Ari Rämö" userId="c1371f72-b237-4127-8a9d-98176e979a17" providerId="ADAL" clId="{7FF192CC-DFA1-4020-A9C5-1BFA9DD1E302}" dt="2023-03-06T06:14:34.114" v="4937" actId="478"/>
          <ac:cxnSpMkLst>
            <pc:docMk/>
            <pc:sldMk cId="497060197" sldId="287"/>
            <ac:cxnSpMk id="26" creationId="{7C16C160-4E57-D313-E7D2-DF7A426C8E20}"/>
          </ac:cxnSpMkLst>
        </pc:cxnChg>
        <pc:cxnChg chg="del mod">
          <ac:chgData name="Ari Rämö" userId="c1371f72-b237-4127-8a9d-98176e979a17" providerId="ADAL" clId="{7FF192CC-DFA1-4020-A9C5-1BFA9DD1E302}" dt="2023-03-06T06:14:34.114" v="4937" actId="478"/>
          <ac:cxnSpMkLst>
            <pc:docMk/>
            <pc:sldMk cId="497060197" sldId="287"/>
            <ac:cxnSpMk id="36" creationId="{BE388034-EB6F-63C5-9E1C-765F2A6CCF1D}"/>
          </ac:cxnSpMkLst>
        </pc:cxnChg>
        <pc:cxnChg chg="del mod">
          <ac:chgData name="Ari Rämö" userId="c1371f72-b237-4127-8a9d-98176e979a17" providerId="ADAL" clId="{7FF192CC-DFA1-4020-A9C5-1BFA9DD1E302}" dt="2023-03-06T06:14:34.114" v="4937" actId="478"/>
          <ac:cxnSpMkLst>
            <pc:docMk/>
            <pc:sldMk cId="497060197" sldId="287"/>
            <ac:cxnSpMk id="43" creationId="{4778544B-732A-DE9C-A90C-A4BDC4DD7E4B}"/>
          </ac:cxnSpMkLst>
        </pc:cxnChg>
      </pc:sldChg>
      <pc:sldChg chg="addSp delSp modSp add mod ord">
        <pc:chgData name="Ari Rämö" userId="c1371f72-b237-4127-8a9d-98176e979a17" providerId="ADAL" clId="{7FF192CC-DFA1-4020-A9C5-1BFA9DD1E302}" dt="2023-03-06T08:38:25.448" v="7533" actId="1036"/>
        <pc:sldMkLst>
          <pc:docMk/>
          <pc:sldMk cId="2838856687" sldId="288"/>
        </pc:sldMkLst>
        <pc:spChg chg="mod">
          <ac:chgData name="Ari Rämö" userId="c1371f72-b237-4127-8a9d-98176e979a17" providerId="ADAL" clId="{7FF192CC-DFA1-4020-A9C5-1BFA9DD1E302}" dt="2023-03-06T06:15:06.975" v="4960" actId="20577"/>
          <ac:spMkLst>
            <pc:docMk/>
            <pc:sldMk cId="2838856687" sldId="288"/>
            <ac:spMk id="4" creationId="{AB930A87-B2DE-CA4B-90A9-997B41A53717}"/>
          </ac:spMkLst>
        </pc:spChg>
        <pc:spChg chg="del">
          <ac:chgData name="Ari Rämö" userId="c1371f72-b237-4127-8a9d-98176e979a17" providerId="ADAL" clId="{7FF192CC-DFA1-4020-A9C5-1BFA9DD1E302}" dt="2023-03-06T06:15:16.897" v="4961" actId="478"/>
          <ac:spMkLst>
            <pc:docMk/>
            <pc:sldMk cId="2838856687" sldId="288"/>
            <ac:spMk id="8" creationId="{E1B51D8F-88C2-3E96-08F5-F74FB8C7F97A}"/>
          </ac:spMkLst>
        </pc:spChg>
        <pc:spChg chg="del mod">
          <ac:chgData name="Ari Rämö" userId="c1371f72-b237-4127-8a9d-98176e979a17" providerId="ADAL" clId="{7FF192CC-DFA1-4020-A9C5-1BFA9DD1E302}" dt="2023-03-06T08:36:30.768" v="7475" actId="478"/>
          <ac:spMkLst>
            <pc:docMk/>
            <pc:sldMk cId="2838856687" sldId="288"/>
            <ac:spMk id="9" creationId="{47E49280-2E08-F2B3-35FE-D1413FC62D2C}"/>
          </ac:spMkLst>
        </pc:spChg>
        <pc:spChg chg="del">
          <ac:chgData name="Ari Rämö" userId="c1371f72-b237-4127-8a9d-98176e979a17" providerId="ADAL" clId="{7FF192CC-DFA1-4020-A9C5-1BFA9DD1E302}" dt="2023-03-06T06:15:38.247" v="4991" actId="478"/>
          <ac:spMkLst>
            <pc:docMk/>
            <pc:sldMk cId="2838856687" sldId="288"/>
            <ac:spMk id="10" creationId="{2F9AF419-CC7B-BA43-369D-135BC1483ED5}"/>
          </ac:spMkLst>
        </pc:spChg>
        <pc:spChg chg="add mod">
          <ac:chgData name="Ari Rämö" userId="c1371f72-b237-4127-8a9d-98176e979a17" providerId="ADAL" clId="{7FF192CC-DFA1-4020-A9C5-1BFA9DD1E302}" dt="2023-03-06T08:38:25.448" v="7533" actId="1036"/>
          <ac:spMkLst>
            <pc:docMk/>
            <pc:sldMk cId="2838856687" sldId="288"/>
            <ac:spMk id="11" creationId="{24B160CC-D5D4-49EC-6158-976E56B3FDDD}"/>
          </ac:spMkLst>
        </pc:spChg>
        <pc:spChg chg="add del mod">
          <ac:chgData name="Ari Rämö" userId="c1371f72-b237-4127-8a9d-98176e979a17" providerId="ADAL" clId="{7FF192CC-DFA1-4020-A9C5-1BFA9DD1E302}" dt="2023-03-06T06:25:06.699" v="5199" actId="478"/>
          <ac:spMkLst>
            <pc:docMk/>
            <pc:sldMk cId="2838856687" sldId="288"/>
            <ac:spMk id="12" creationId="{D88C1162-0582-DECB-1D63-FB6E4D342E7B}"/>
          </ac:spMkLst>
        </pc:spChg>
        <pc:graphicFrameChg chg="mod modGraphic">
          <ac:chgData name="Ari Rämö" userId="c1371f72-b237-4127-8a9d-98176e979a17" providerId="ADAL" clId="{7FF192CC-DFA1-4020-A9C5-1BFA9DD1E302}" dt="2023-03-06T08:38:09.074" v="7520" actId="14734"/>
          <ac:graphicFrameMkLst>
            <pc:docMk/>
            <pc:sldMk cId="2838856687" sldId="288"/>
            <ac:graphicFrameMk id="7" creationId="{CE478BFC-E987-BDFA-AEE4-5E920E997AA2}"/>
          </ac:graphicFrameMkLst>
        </pc:graphicFrameChg>
      </pc:sldChg>
      <pc:sldChg chg="delSp modSp add mod">
        <pc:chgData name="Ari Rämö" userId="c1371f72-b237-4127-8a9d-98176e979a17" providerId="ADAL" clId="{7FF192CC-DFA1-4020-A9C5-1BFA9DD1E302}" dt="2023-03-06T07:00:01.845" v="6625" actId="14100"/>
        <pc:sldMkLst>
          <pc:docMk/>
          <pc:sldMk cId="1933981372" sldId="289"/>
        </pc:sldMkLst>
        <pc:spChg chg="mod">
          <ac:chgData name="Ari Rämö" userId="c1371f72-b237-4127-8a9d-98176e979a17" providerId="ADAL" clId="{7FF192CC-DFA1-4020-A9C5-1BFA9DD1E302}" dt="2023-03-06T06:53:44.317" v="6164" actId="20577"/>
          <ac:spMkLst>
            <pc:docMk/>
            <pc:sldMk cId="1933981372" sldId="289"/>
            <ac:spMk id="4" creationId="{F3501DB4-9E9F-A5D5-02C8-1C615E0FB8E3}"/>
          </ac:spMkLst>
        </pc:spChg>
        <pc:spChg chg="mod">
          <ac:chgData name="Ari Rämö" userId="c1371f72-b237-4127-8a9d-98176e979a17" providerId="ADAL" clId="{7FF192CC-DFA1-4020-A9C5-1BFA9DD1E302}" dt="2023-03-06T06:54:31.212" v="6204" actId="20577"/>
          <ac:spMkLst>
            <pc:docMk/>
            <pc:sldMk cId="1933981372" sldId="289"/>
            <ac:spMk id="5" creationId="{9AD852DA-33D2-EEBA-F79C-F2CB2B17D80E}"/>
          </ac:spMkLst>
        </pc:spChg>
        <pc:spChg chg="mod">
          <ac:chgData name="Ari Rämö" userId="c1371f72-b237-4127-8a9d-98176e979a17" providerId="ADAL" clId="{7FF192CC-DFA1-4020-A9C5-1BFA9DD1E302}" dt="2023-03-06T06:57:18.601" v="6377" actId="20577"/>
          <ac:spMkLst>
            <pc:docMk/>
            <pc:sldMk cId="1933981372" sldId="289"/>
            <ac:spMk id="6" creationId="{868B6F06-C8EE-3F19-9700-7FD6607B9661}"/>
          </ac:spMkLst>
        </pc:spChg>
        <pc:spChg chg="del">
          <ac:chgData name="Ari Rämö" userId="c1371f72-b237-4127-8a9d-98176e979a17" providerId="ADAL" clId="{7FF192CC-DFA1-4020-A9C5-1BFA9DD1E302}" dt="2023-03-06T06:51:22.658" v="6101" actId="478"/>
          <ac:spMkLst>
            <pc:docMk/>
            <pc:sldMk cId="1933981372" sldId="289"/>
            <ac:spMk id="7" creationId="{347B582B-6EC9-E612-F286-5F85B48E7499}"/>
          </ac:spMkLst>
        </pc:spChg>
        <pc:spChg chg="mod">
          <ac:chgData name="Ari Rämö" userId="c1371f72-b237-4127-8a9d-98176e979a17" providerId="ADAL" clId="{7FF192CC-DFA1-4020-A9C5-1BFA9DD1E302}" dt="2023-03-06T06:51:34.101" v="6152" actId="1037"/>
          <ac:spMkLst>
            <pc:docMk/>
            <pc:sldMk cId="1933981372" sldId="289"/>
            <ac:spMk id="42" creationId="{4CCA09A4-AFD6-F9AB-BCB3-EA012AF2F0EA}"/>
          </ac:spMkLst>
        </pc:spChg>
        <pc:spChg chg="mod">
          <ac:chgData name="Ari Rämö" userId="c1371f72-b237-4127-8a9d-98176e979a17" providerId="ADAL" clId="{7FF192CC-DFA1-4020-A9C5-1BFA9DD1E302}" dt="2023-03-06T07:00:01.845" v="6625" actId="14100"/>
          <ac:spMkLst>
            <pc:docMk/>
            <pc:sldMk cId="1933981372" sldId="289"/>
            <ac:spMk id="47" creationId="{B702B14B-3D86-7EC5-55EA-275D47A0F6B2}"/>
          </ac:spMkLst>
        </pc:spChg>
        <pc:cxnChg chg="del mod">
          <ac:chgData name="Ari Rämö" userId="c1371f72-b237-4127-8a9d-98176e979a17" providerId="ADAL" clId="{7FF192CC-DFA1-4020-A9C5-1BFA9DD1E302}" dt="2023-03-06T06:51:25.226" v="6102" actId="478"/>
          <ac:cxnSpMkLst>
            <pc:docMk/>
            <pc:sldMk cId="1933981372" sldId="289"/>
            <ac:cxnSpMk id="22" creationId="{127EA2CE-2F00-1EE4-6EE1-E63A8FCABF5E}"/>
          </ac:cxnSpMkLst>
        </pc:cxnChg>
        <pc:cxnChg chg="mod">
          <ac:chgData name="Ari Rämö" userId="c1371f72-b237-4127-8a9d-98176e979a17" providerId="ADAL" clId="{7FF192CC-DFA1-4020-A9C5-1BFA9DD1E302}" dt="2023-03-06T06:51:38.811" v="6153" actId="14100"/>
          <ac:cxnSpMkLst>
            <pc:docMk/>
            <pc:sldMk cId="1933981372" sldId="289"/>
            <ac:cxnSpMk id="26" creationId="{7C16C160-4E57-D313-E7D2-DF7A426C8E20}"/>
          </ac:cxnSpMkLst>
        </pc:cxnChg>
        <pc:cxnChg chg="del mod">
          <ac:chgData name="Ari Rämö" userId="c1371f72-b237-4127-8a9d-98176e979a17" providerId="ADAL" clId="{7FF192CC-DFA1-4020-A9C5-1BFA9DD1E302}" dt="2023-03-06T06:51:28.420" v="6103" actId="478"/>
          <ac:cxnSpMkLst>
            <pc:docMk/>
            <pc:sldMk cId="1933981372" sldId="289"/>
            <ac:cxnSpMk id="43" creationId="{4778544B-732A-DE9C-A90C-A4BDC4DD7E4B}"/>
          </ac:cxnSpMkLst>
        </pc:cxnChg>
      </pc:sldChg>
      <pc:sldChg chg="modSp add mod ord">
        <pc:chgData name="Ari Rämö" userId="c1371f72-b237-4127-8a9d-98176e979a17" providerId="ADAL" clId="{7FF192CC-DFA1-4020-A9C5-1BFA9DD1E302}" dt="2023-03-06T07:52:51.031" v="7165" actId="20577"/>
        <pc:sldMkLst>
          <pc:docMk/>
          <pc:sldMk cId="3959431069" sldId="290"/>
        </pc:sldMkLst>
        <pc:spChg chg="mod">
          <ac:chgData name="Ari Rämö" userId="c1371f72-b237-4127-8a9d-98176e979a17" providerId="ADAL" clId="{7FF192CC-DFA1-4020-A9C5-1BFA9DD1E302}" dt="2023-03-06T07:49:13.256" v="7059" actId="20577"/>
          <ac:spMkLst>
            <pc:docMk/>
            <pc:sldMk cId="3959431069" sldId="290"/>
            <ac:spMk id="5" creationId="{031D8D39-7127-D249-51B1-2FD785711412}"/>
          </ac:spMkLst>
        </pc:spChg>
        <pc:spChg chg="mod">
          <ac:chgData name="Ari Rämö" userId="c1371f72-b237-4127-8a9d-98176e979a17" providerId="ADAL" clId="{7FF192CC-DFA1-4020-A9C5-1BFA9DD1E302}" dt="2023-03-06T07:52:51.031" v="7165" actId="20577"/>
          <ac:spMkLst>
            <pc:docMk/>
            <pc:sldMk cId="3959431069" sldId="290"/>
            <ac:spMk id="6" creationId="{95525365-3CBA-C48A-84F0-E43682003443}"/>
          </ac:spMkLst>
        </pc:spChg>
      </pc:sldChg>
      <pc:sldChg chg="addSp delSp modSp new mod ord chgLayout">
        <pc:chgData name="Ari Rämö" userId="c1371f72-b237-4127-8a9d-98176e979a17" providerId="ADAL" clId="{7FF192CC-DFA1-4020-A9C5-1BFA9DD1E302}" dt="2023-03-06T07:55:13.320" v="7354" actId="20577"/>
        <pc:sldMkLst>
          <pc:docMk/>
          <pc:sldMk cId="3680532263" sldId="291"/>
        </pc:sldMkLst>
        <pc:spChg chg="del mod ord">
          <ac:chgData name="Ari Rämö" userId="c1371f72-b237-4127-8a9d-98176e979a17" providerId="ADAL" clId="{7FF192CC-DFA1-4020-A9C5-1BFA9DD1E302}" dt="2023-03-06T07:26:43.323" v="6737" actId="700"/>
          <ac:spMkLst>
            <pc:docMk/>
            <pc:sldMk cId="3680532263" sldId="291"/>
            <ac:spMk id="2" creationId="{DD357649-35DF-7F62-08DA-7E6D434125E7}"/>
          </ac:spMkLst>
        </pc:spChg>
        <pc:spChg chg="del mod ord">
          <ac:chgData name="Ari Rämö" userId="c1371f72-b237-4127-8a9d-98176e979a17" providerId="ADAL" clId="{7FF192CC-DFA1-4020-A9C5-1BFA9DD1E302}" dt="2023-03-06T07:26:43.323" v="6737" actId="700"/>
          <ac:spMkLst>
            <pc:docMk/>
            <pc:sldMk cId="3680532263" sldId="291"/>
            <ac:spMk id="3" creationId="{8BD9A320-B185-2D82-2C8D-1EBC620E5F82}"/>
          </ac:spMkLst>
        </pc:spChg>
        <pc:spChg chg="add mod ord">
          <ac:chgData name="Ari Rämö" userId="c1371f72-b237-4127-8a9d-98176e979a17" providerId="ADAL" clId="{7FF192CC-DFA1-4020-A9C5-1BFA9DD1E302}" dt="2023-03-06T07:49:49.527" v="7107" actId="20577"/>
          <ac:spMkLst>
            <pc:docMk/>
            <pc:sldMk cId="3680532263" sldId="291"/>
            <ac:spMk id="4" creationId="{9A5F6E47-475A-5434-7727-1AA601A002FB}"/>
          </ac:spMkLst>
        </pc:spChg>
        <pc:spChg chg="add del mod ord">
          <ac:chgData name="Ari Rämö" userId="c1371f72-b237-4127-8a9d-98176e979a17" providerId="ADAL" clId="{7FF192CC-DFA1-4020-A9C5-1BFA9DD1E302}" dt="2023-03-06T07:49:54.092" v="7108" actId="478"/>
          <ac:spMkLst>
            <pc:docMk/>
            <pc:sldMk cId="3680532263" sldId="291"/>
            <ac:spMk id="5" creationId="{566AB28E-FBA4-9C49-06D8-B11498F73B6C}"/>
          </ac:spMkLst>
        </pc:spChg>
        <pc:spChg chg="add mod ord">
          <ac:chgData name="Ari Rämö" userId="c1371f72-b237-4127-8a9d-98176e979a17" providerId="ADAL" clId="{7FF192CC-DFA1-4020-A9C5-1BFA9DD1E302}" dt="2023-03-06T07:51:35.560" v="7134" actId="20577"/>
          <ac:spMkLst>
            <pc:docMk/>
            <pc:sldMk cId="3680532263" sldId="291"/>
            <ac:spMk id="6" creationId="{4A24F112-4182-B804-A0E7-DE42B28E7E4D}"/>
          </ac:spMkLst>
        </pc:spChg>
        <pc:spChg chg="add del mod">
          <ac:chgData name="Ari Rämö" userId="c1371f72-b237-4127-8a9d-98176e979a17" providerId="ADAL" clId="{7FF192CC-DFA1-4020-A9C5-1BFA9DD1E302}" dt="2023-03-06T07:49:57.870" v="7109" actId="478"/>
          <ac:spMkLst>
            <pc:docMk/>
            <pc:sldMk cId="3680532263" sldId="291"/>
            <ac:spMk id="8" creationId="{62F73ECC-779E-EB55-2E7A-E798FFEFBD8C}"/>
          </ac:spMkLst>
        </pc:spChg>
        <pc:spChg chg="add mod">
          <ac:chgData name="Ari Rämö" userId="c1371f72-b237-4127-8a9d-98176e979a17" providerId="ADAL" clId="{7FF192CC-DFA1-4020-A9C5-1BFA9DD1E302}" dt="2023-03-06T07:55:13.320" v="7354" actId="20577"/>
          <ac:spMkLst>
            <pc:docMk/>
            <pc:sldMk cId="3680532263" sldId="291"/>
            <ac:spMk id="11" creationId="{0A9432DC-2FA3-9D20-1BF0-CEB8C476B3EC}"/>
          </ac:spMkLst>
        </pc:spChg>
        <pc:picChg chg="add mod">
          <ac:chgData name="Ari Rämö" userId="c1371f72-b237-4127-8a9d-98176e979a17" providerId="ADAL" clId="{7FF192CC-DFA1-4020-A9C5-1BFA9DD1E302}" dt="2023-03-06T07:53:01.311" v="7166" actId="14100"/>
          <ac:picMkLst>
            <pc:docMk/>
            <pc:sldMk cId="3680532263" sldId="291"/>
            <ac:picMk id="10" creationId="{C684DEB8-26FB-D73D-C9AB-F97B3ACD371B}"/>
          </ac:picMkLst>
        </pc:picChg>
      </pc:sldChg>
      <pc:sldChg chg="add">
        <pc:chgData name="Ari Rämö" userId="c1371f72-b237-4127-8a9d-98176e979a17" providerId="ADAL" clId="{7FF192CC-DFA1-4020-A9C5-1BFA9DD1E302}" dt="2023-03-06T07:49:04.068" v="7045" actId="2890"/>
        <pc:sldMkLst>
          <pc:docMk/>
          <pc:sldMk cId="192954074" sldId="292"/>
        </pc:sldMkLst>
      </pc:sldChg>
      <pc:sldChg chg="add del">
        <pc:chgData name="Ari Rämö" userId="c1371f72-b237-4127-8a9d-98176e979a17" providerId="ADAL" clId="{7FF192CC-DFA1-4020-A9C5-1BFA9DD1E302}" dt="2023-03-06T07:49:35.688" v="7074" actId="47"/>
        <pc:sldMkLst>
          <pc:docMk/>
          <pc:sldMk cId="1654088492" sldId="293"/>
        </pc:sldMkLst>
      </pc:sldChg>
      <pc:sldChg chg="add">
        <pc:chgData name="Ari Rämö" userId="c1371f72-b237-4127-8a9d-98176e979a17" providerId="ADAL" clId="{7FF192CC-DFA1-4020-A9C5-1BFA9DD1E302}" dt="2023-03-06T07:49:37.608" v="7075"/>
        <pc:sldMkLst>
          <pc:docMk/>
          <pc:sldMk cId="3982487890" sldId="293"/>
        </pc:sldMkLst>
      </pc:sldChg>
      <pc:sldChg chg="new del">
        <pc:chgData name="Ari Rämö" userId="c1371f72-b237-4127-8a9d-98176e979a17" providerId="ADAL" clId="{7FF192CC-DFA1-4020-A9C5-1BFA9DD1E302}" dt="2023-03-06T08:43:04.190" v="7535" actId="47"/>
        <pc:sldMkLst>
          <pc:docMk/>
          <pc:sldMk cId="445431074" sldId="294"/>
        </pc:sldMkLst>
      </pc:sldChg>
      <pc:sldChg chg="addSp delSp modSp new mod">
        <pc:chgData name="Ari Rämö" userId="c1371f72-b237-4127-8a9d-98176e979a17" providerId="ADAL" clId="{7FF192CC-DFA1-4020-A9C5-1BFA9DD1E302}" dt="2023-03-06T09:34:44.417" v="7935" actId="1038"/>
        <pc:sldMkLst>
          <pc:docMk/>
          <pc:sldMk cId="509207998" sldId="294"/>
        </pc:sldMkLst>
        <pc:spChg chg="mod">
          <ac:chgData name="Ari Rämö" userId="c1371f72-b237-4127-8a9d-98176e979a17" providerId="ADAL" clId="{7FF192CC-DFA1-4020-A9C5-1BFA9DD1E302}" dt="2023-03-06T08:55:15.538" v="7857" actId="20577"/>
          <ac:spMkLst>
            <pc:docMk/>
            <pc:sldMk cId="509207998" sldId="294"/>
            <ac:spMk id="2" creationId="{765FB9AB-8564-1BFA-A0DF-627F52BA4875}"/>
          </ac:spMkLst>
        </pc:spChg>
        <pc:spChg chg="del">
          <ac:chgData name="Ari Rämö" userId="c1371f72-b237-4127-8a9d-98176e979a17" providerId="ADAL" clId="{7FF192CC-DFA1-4020-A9C5-1BFA9DD1E302}" dt="2023-03-06T08:43:59.703" v="7572" actId="478"/>
          <ac:spMkLst>
            <pc:docMk/>
            <pc:sldMk cId="509207998" sldId="294"/>
            <ac:spMk id="3" creationId="{E780EDC5-A987-E5FA-8CB8-DDB0129B3EF8}"/>
          </ac:spMkLst>
        </pc:spChg>
        <pc:spChg chg="mod">
          <ac:chgData name="Ari Rämö" userId="c1371f72-b237-4127-8a9d-98176e979a17" providerId="ADAL" clId="{7FF192CC-DFA1-4020-A9C5-1BFA9DD1E302}" dt="2023-03-06T08:57:44.602" v="7905" actId="1035"/>
          <ac:spMkLst>
            <pc:docMk/>
            <pc:sldMk cId="509207998" sldId="294"/>
            <ac:spMk id="4" creationId="{B75F9A7A-774D-09FF-6AA1-2C5EA3D7657B}"/>
          </ac:spMkLst>
        </pc:spChg>
        <pc:spChg chg="add mod">
          <ac:chgData name="Ari Rämö" userId="c1371f72-b237-4127-8a9d-98176e979a17" providerId="ADAL" clId="{7FF192CC-DFA1-4020-A9C5-1BFA9DD1E302}" dt="2023-03-06T09:34:44.417" v="7935" actId="1038"/>
          <ac:spMkLst>
            <pc:docMk/>
            <pc:sldMk cId="509207998" sldId="294"/>
            <ac:spMk id="6" creationId="{3DCCB0B4-148D-A2E0-C66F-9AF46E6152A8}"/>
          </ac:spMkLst>
        </pc:spChg>
        <pc:spChg chg="add mod">
          <ac:chgData name="Ari Rämö" userId="c1371f72-b237-4127-8a9d-98176e979a17" providerId="ADAL" clId="{7FF192CC-DFA1-4020-A9C5-1BFA9DD1E302}" dt="2023-03-06T09:34:44.417" v="7935" actId="1038"/>
          <ac:spMkLst>
            <pc:docMk/>
            <pc:sldMk cId="509207998" sldId="294"/>
            <ac:spMk id="7" creationId="{7CF7D31C-9430-34AA-BF66-FDCCA825423C}"/>
          </ac:spMkLst>
        </pc:spChg>
        <pc:spChg chg="add mod">
          <ac:chgData name="Ari Rämö" userId="c1371f72-b237-4127-8a9d-98176e979a17" providerId="ADAL" clId="{7FF192CC-DFA1-4020-A9C5-1BFA9DD1E302}" dt="2023-03-06T09:34:44.417" v="7935" actId="1038"/>
          <ac:spMkLst>
            <pc:docMk/>
            <pc:sldMk cId="509207998" sldId="294"/>
            <ac:spMk id="8" creationId="{30ED281C-92F6-76F6-915F-8790BC06FD17}"/>
          </ac:spMkLst>
        </pc:spChg>
        <pc:spChg chg="add mod">
          <ac:chgData name="Ari Rämö" userId="c1371f72-b237-4127-8a9d-98176e979a17" providerId="ADAL" clId="{7FF192CC-DFA1-4020-A9C5-1BFA9DD1E302}" dt="2023-03-06T09:34:44.417" v="7935" actId="1038"/>
          <ac:spMkLst>
            <pc:docMk/>
            <pc:sldMk cId="509207998" sldId="294"/>
            <ac:spMk id="9" creationId="{683FADDE-C635-0763-1056-2E42B8B1C2AC}"/>
          </ac:spMkLst>
        </pc:spChg>
        <pc:spChg chg="add del mod">
          <ac:chgData name="Ari Rämö" userId="c1371f72-b237-4127-8a9d-98176e979a17" providerId="ADAL" clId="{7FF192CC-DFA1-4020-A9C5-1BFA9DD1E302}" dt="2023-03-06T09:33:10.254" v="7913" actId="478"/>
          <ac:spMkLst>
            <pc:docMk/>
            <pc:sldMk cId="509207998" sldId="294"/>
            <ac:spMk id="10" creationId="{767B34DE-42A8-EEA2-0915-0EB3A3D6C90E}"/>
          </ac:spMkLst>
        </pc:spChg>
        <pc:spChg chg="add del mod">
          <ac:chgData name="Ari Rämö" userId="c1371f72-b237-4127-8a9d-98176e979a17" providerId="ADAL" clId="{7FF192CC-DFA1-4020-A9C5-1BFA9DD1E302}" dt="2023-03-06T08:50:03.223" v="7760" actId="478"/>
          <ac:spMkLst>
            <pc:docMk/>
            <pc:sldMk cId="509207998" sldId="294"/>
            <ac:spMk id="11" creationId="{B0D8664C-FFC2-2CE4-FED6-90C1FAFFC2B2}"/>
          </ac:spMkLst>
        </pc:spChg>
        <pc:spChg chg="add mod">
          <ac:chgData name="Ari Rämö" userId="c1371f72-b237-4127-8a9d-98176e979a17" providerId="ADAL" clId="{7FF192CC-DFA1-4020-A9C5-1BFA9DD1E302}" dt="2023-03-06T09:34:44.417" v="7935" actId="1038"/>
          <ac:spMkLst>
            <pc:docMk/>
            <pc:sldMk cId="509207998" sldId="294"/>
            <ac:spMk id="12" creationId="{6B85584F-DB85-EB47-52AF-ADAD37A7DEF5}"/>
          </ac:spMkLst>
        </pc:spChg>
        <pc:spChg chg="add mod">
          <ac:chgData name="Ari Rämö" userId="c1371f72-b237-4127-8a9d-98176e979a17" providerId="ADAL" clId="{7FF192CC-DFA1-4020-A9C5-1BFA9DD1E302}" dt="2023-03-06T09:34:44.417" v="7935" actId="1038"/>
          <ac:spMkLst>
            <pc:docMk/>
            <pc:sldMk cId="509207998" sldId="294"/>
            <ac:spMk id="13" creationId="{90583E05-F936-8BBE-756C-860CBB2D1422}"/>
          </ac:spMkLst>
        </pc:spChg>
        <pc:spChg chg="add del mod">
          <ac:chgData name="Ari Rämö" userId="c1371f72-b237-4127-8a9d-98176e979a17" providerId="ADAL" clId="{7FF192CC-DFA1-4020-A9C5-1BFA9DD1E302}" dt="2023-03-06T09:33:35.763" v="7918" actId="478"/>
          <ac:spMkLst>
            <pc:docMk/>
            <pc:sldMk cId="509207998" sldId="294"/>
            <ac:spMk id="14" creationId="{0D76F045-1A3B-A467-6407-C8F5ADF328B6}"/>
          </ac:spMkLst>
        </pc:spChg>
        <pc:spChg chg="add mod">
          <ac:chgData name="Ari Rämö" userId="c1371f72-b237-4127-8a9d-98176e979a17" providerId="ADAL" clId="{7FF192CC-DFA1-4020-A9C5-1BFA9DD1E302}" dt="2023-03-06T09:34:44.417" v="7935" actId="1038"/>
          <ac:spMkLst>
            <pc:docMk/>
            <pc:sldMk cId="509207998" sldId="294"/>
            <ac:spMk id="15" creationId="{A6BD4ADA-8DDA-05BC-9E8E-65A7519BBB59}"/>
          </ac:spMkLst>
        </pc:spChg>
        <pc:spChg chg="add mod">
          <ac:chgData name="Ari Rämö" userId="c1371f72-b237-4127-8a9d-98176e979a17" providerId="ADAL" clId="{7FF192CC-DFA1-4020-A9C5-1BFA9DD1E302}" dt="2023-03-06T09:34:44.417" v="7935" actId="1038"/>
          <ac:spMkLst>
            <pc:docMk/>
            <pc:sldMk cId="509207998" sldId="294"/>
            <ac:spMk id="16" creationId="{EBCC45B3-93E9-214A-9D2E-EBCC88EDFE33}"/>
          </ac:spMkLst>
        </pc:spChg>
        <pc:spChg chg="add mod">
          <ac:chgData name="Ari Rämö" userId="c1371f72-b237-4127-8a9d-98176e979a17" providerId="ADAL" clId="{7FF192CC-DFA1-4020-A9C5-1BFA9DD1E302}" dt="2023-03-06T09:34:44.417" v="7935" actId="1038"/>
          <ac:spMkLst>
            <pc:docMk/>
            <pc:sldMk cId="509207998" sldId="294"/>
            <ac:spMk id="17" creationId="{47C04F81-1BA7-A48E-22FA-F2C4221E6486}"/>
          </ac:spMkLst>
        </pc:spChg>
        <pc:graphicFrameChg chg="add mod modGraphic">
          <ac:chgData name="Ari Rämö" userId="c1371f72-b237-4127-8a9d-98176e979a17" providerId="ADAL" clId="{7FF192CC-DFA1-4020-A9C5-1BFA9DD1E302}" dt="2023-03-06T09:34:44.417" v="7935" actId="1038"/>
          <ac:graphicFrameMkLst>
            <pc:docMk/>
            <pc:sldMk cId="509207998" sldId="294"/>
            <ac:graphicFrameMk id="5" creationId="{C8A03B78-5189-24B1-772C-A0E272B648D4}"/>
          </ac:graphicFrameMkLst>
        </pc:graphicFrameChg>
      </pc:sldChg>
    </pc:docChg>
  </pc:docChgLst>
  <pc:docChgLst>
    <pc:chgData name="Ari Rämö" userId="c1371f72-b237-4127-8a9d-98176e979a17" providerId="ADAL" clId="{4D7EA2FE-AA60-42C0-B817-A7F189A6D962}"/>
    <pc:docChg chg="undo custSel addSld modSld">
      <pc:chgData name="Ari Rämö" userId="c1371f72-b237-4127-8a9d-98176e979a17" providerId="ADAL" clId="{4D7EA2FE-AA60-42C0-B817-A7F189A6D962}" dt="2023-03-06T11:36:30.671" v="3132" actId="1076"/>
      <pc:docMkLst>
        <pc:docMk/>
      </pc:docMkLst>
      <pc:sldChg chg="modSp mod">
        <pc:chgData name="Ari Rämö" userId="c1371f72-b237-4127-8a9d-98176e979a17" providerId="ADAL" clId="{4D7EA2FE-AA60-42C0-B817-A7F189A6D962}" dt="2023-03-06T09:38:55.014" v="127" actId="20577"/>
        <pc:sldMkLst>
          <pc:docMk/>
          <pc:sldMk cId="1750314615" sldId="257"/>
        </pc:sldMkLst>
        <pc:spChg chg="mod">
          <ac:chgData name="Ari Rämö" userId="c1371f72-b237-4127-8a9d-98176e979a17" providerId="ADAL" clId="{4D7EA2FE-AA60-42C0-B817-A7F189A6D962}" dt="2023-03-06T09:38:55.014" v="127" actId="20577"/>
          <ac:spMkLst>
            <pc:docMk/>
            <pc:sldMk cId="1750314615" sldId="257"/>
            <ac:spMk id="7" creationId="{2CB8FDB4-36C6-EB98-AEA8-C9C565F9EBC9}"/>
          </ac:spMkLst>
        </pc:spChg>
        <pc:spChg chg="mod">
          <ac:chgData name="Ari Rämö" userId="c1371f72-b237-4127-8a9d-98176e979a17" providerId="ADAL" clId="{4D7EA2FE-AA60-42C0-B817-A7F189A6D962}" dt="2023-03-06T09:38:11.288" v="38" actId="790"/>
          <ac:spMkLst>
            <pc:docMk/>
            <pc:sldMk cId="1750314615" sldId="257"/>
            <ac:spMk id="8" creationId="{8D4D0FEE-5099-C9A2-D15E-D50D8F7A95B7}"/>
          </ac:spMkLst>
        </pc:spChg>
      </pc:sldChg>
      <pc:sldChg chg="modSp mod">
        <pc:chgData name="Ari Rämö" userId="c1371f72-b237-4127-8a9d-98176e979a17" providerId="ADAL" clId="{4D7EA2FE-AA60-42C0-B817-A7F189A6D962}" dt="2023-03-06T11:32:09.450" v="3122" actId="20577"/>
        <pc:sldMkLst>
          <pc:docMk/>
          <pc:sldMk cId="2825921238" sldId="258"/>
        </pc:sldMkLst>
        <pc:spChg chg="mod">
          <ac:chgData name="Ari Rämö" userId="c1371f72-b237-4127-8a9d-98176e979a17" providerId="ADAL" clId="{4D7EA2FE-AA60-42C0-B817-A7F189A6D962}" dt="2023-03-06T09:39:30.674" v="147" actId="790"/>
          <ac:spMkLst>
            <pc:docMk/>
            <pc:sldMk cId="2825921238" sldId="258"/>
            <ac:spMk id="9" creationId="{913458E3-E740-94E7-189B-C07471689AA3}"/>
          </ac:spMkLst>
        </pc:spChg>
        <pc:spChg chg="mod">
          <ac:chgData name="Ari Rämö" userId="c1371f72-b237-4127-8a9d-98176e979a17" providerId="ADAL" clId="{4D7EA2FE-AA60-42C0-B817-A7F189A6D962}" dt="2023-03-06T11:32:09.450" v="3122" actId="20577"/>
          <ac:spMkLst>
            <pc:docMk/>
            <pc:sldMk cId="2825921238" sldId="258"/>
            <ac:spMk id="11" creationId="{1A780E39-67A9-8AD5-188C-78102BD324C7}"/>
          </ac:spMkLst>
        </pc:spChg>
      </pc:sldChg>
      <pc:sldChg chg="modSp mod">
        <pc:chgData name="Ari Rämö" userId="c1371f72-b237-4127-8a9d-98176e979a17" providerId="ADAL" clId="{4D7EA2FE-AA60-42C0-B817-A7F189A6D962}" dt="2023-03-06T09:42:08.338" v="356" actId="20577"/>
        <pc:sldMkLst>
          <pc:docMk/>
          <pc:sldMk cId="1693822552" sldId="279"/>
        </pc:sldMkLst>
        <pc:spChg chg="mod">
          <ac:chgData name="Ari Rämö" userId="c1371f72-b237-4127-8a9d-98176e979a17" providerId="ADAL" clId="{4D7EA2FE-AA60-42C0-B817-A7F189A6D962}" dt="2023-03-06T09:41:36.886" v="331" actId="790"/>
          <ac:spMkLst>
            <pc:docMk/>
            <pc:sldMk cId="1693822552" sldId="279"/>
            <ac:spMk id="4" creationId="{AB930A87-B2DE-CA4B-90A9-997B41A53717}"/>
          </ac:spMkLst>
        </pc:spChg>
        <pc:spChg chg="mod">
          <ac:chgData name="Ari Rämö" userId="c1371f72-b237-4127-8a9d-98176e979a17" providerId="ADAL" clId="{4D7EA2FE-AA60-42C0-B817-A7F189A6D962}" dt="2023-03-06T09:42:08.338" v="356" actId="20577"/>
          <ac:spMkLst>
            <pc:docMk/>
            <pc:sldMk cId="1693822552" sldId="279"/>
            <ac:spMk id="6" creationId="{27F8F958-0658-F892-B5E3-4AF7C0D6CA65}"/>
          </ac:spMkLst>
        </pc:spChg>
      </pc:sldChg>
      <pc:sldChg chg="modSp mod">
        <pc:chgData name="Ari Rämö" userId="c1371f72-b237-4127-8a9d-98176e979a17" providerId="ADAL" clId="{4D7EA2FE-AA60-42C0-B817-A7F189A6D962}" dt="2023-03-06T09:48:04.652" v="765" actId="255"/>
        <pc:sldMkLst>
          <pc:docMk/>
          <pc:sldMk cId="4014540683" sldId="280"/>
        </pc:sldMkLst>
        <pc:spChg chg="mod">
          <ac:chgData name="Ari Rämö" userId="c1371f72-b237-4127-8a9d-98176e979a17" providerId="ADAL" clId="{4D7EA2FE-AA60-42C0-B817-A7F189A6D962}" dt="2023-03-06T09:43:33.123" v="399" actId="790"/>
          <ac:spMkLst>
            <pc:docMk/>
            <pc:sldMk cId="4014540683" sldId="280"/>
            <ac:spMk id="4" creationId="{AB930A87-B2DE-CA4B-90A9-997B41A53717}"/>
          </ac:spMkLst>
        </pc:spChg>
        <pc:spChg chg="mod">
          <ac:chgData name="Ari Rämö" userId="c1371f72-b237-4127-8a9d-98176e979a17" providerId="ADAL" clId="{4D7EA2FE-AA60-42C0-B817-A7F189A6D962}" dt="2023-03-06T09:43:33.123" v="399" actId="790"/>
          <ac:spMkLst>
            <pc:docMk/>
            <pc:sldMk cId="4014540683" sldId="280"/>
            <ac:spMk id="6" creationId="{27F8F958-0658-F892-B5E3-4AF7C0D6CA65}"/>
          </ac:spMkLst>
        </pc:spChg>
        <pc:spChg chg="mod">
          <ac:chgData name="Ari Rämö" userId="c1371f72-b237-4127-8a9d-98176e979a17" providerId="ADAL" clId="{4D7EA2FE-AA60-42C0-B817-A7F189A6D962}" dt="2023-03-06T09:48:04.652" v="765" actId="255"/>
          <ac:spMkLst>
            <pc:docMk/>
            <pc:sldMk cId="4014540683" sldId="280"/>
            <ac:spMk id="8" creationId="{E1B51D8F-88C2-3E96-08F5-F74FB8C7F97A}"/>
          </ac:spMkLst>
        </pc:spChg>
        <pc:spChg chg="mod">
          <ac:chgData name="Ari Rämö" userId="c1371f72-b237-4127-8a9d-98176e979a17" providerId="ADAL" clId="{4D7EA2FE-AA60-42C0-B817-A7F189A6D962}" dt="2023-03-06T09:43:33.123" v="399" actId="790"/>
          <ac:spMkLst>
            <pc:docMk/>
            <pc:sldMk cId="4014540683" sldId="280"/>
            <ac:spMk id="10" creationId="{2F9AF419-CC7B-BA43-369D-135BC1483ED5}"/>
          </ac:spMkLst>
        </pc:spChg>
        <pc:graphicFrameChg chg="mod modGraphic">
          <ac:chgData name="Ari Rämö" userId="c1371f72-b237-4127-8a9d-98176e979a17" providerId="ADAL" clId="{4D7EA2FE-AA60-42C0-B817-A7F189A6D962}" dt="2023-03-06T09:43:12.136" v="397" actId="14734"/>
          <ac:graphicFrameMkLst>
            <pc:docMk/>
            <pc:sldMk cId="4014540683" sldId="280"/>
            <ac:graphicFrameMk id="7" creationId="{CE478BFC-E987-BDFA-AEE4-5E920E997AA2}"/>
          </ac:graphicFrameMkLst>
        </pc:graphicFrameChg>
      </pc:sldChg>
      <pc:sldChg chg="modSp mod">
        <pc:chgData name="Ari Rämö" userId="c1371f72-b237-4127-8a9d-98176e979a17" providerId="ADAL" clId="{4D7EA2FE-AA60-42C0-B817-A7F189A6D962}" dt="2023-03-06T09:48:56.131" v="799" actId="790"/>
        <pc:sldMkLst>
          <pc:docMk/>
          <pc:sldMk cId="1170379446" sldId="281"/>
        </pc:sldMkLst>
        <pc:spChg chg="mod">
          <ac:chgData name="Ari Rämö" userId="c1371f72-b237-4127-8a9d-98176e979a17" providerId="ADAL" clId="{4D7EA2FE-AA60-42C0-B817-A7F189A6D962}" dt="2023-03-06T09:48:56.131" v="799" actId="790"/>
          <ac:spMkLst>
            <pc:docMk/>
            <pc:sldMk cId="1170379446" sldId="281"/>
            <ac:spMk id="5" creationId="{031D8D39-7127-D249-51B1-2FD785711412}"/>
          </ac:spMkLst>
        </pc:spChg>
        <pc:spChg chg="mod">
          <ac:chgData name="Ari Rämö" userId="c1371f72-b237-4127-8a9d-98176e979a17" providerId="ADAL" clId="{4D7EA2FE-AA60-42C0-B817-A7F189A6D962}" dt="2023-03-06T09:48:56.131" v="799" actId="790"/>
          <ac:spMkLst>
            <pc:docMk/>
            <pc:sldMk cId="1170379446" sldId="281"/>
            <ac:spMk id="6" creationId="{95525365-3CBA-C48A-84F0-E43682003443}"/>
          </ac:spMkLst>
        </pc:spChg>
      </pc:sldChg>
      <pc:sldChg chg="modSp mod">
        <pc:chgData name="Ari Rämö" userId="c1371f72-b237-4127-8a9d-98176e979a17" providerId="ADAL" clId="{4D7EA2FE-AA60-42C0-B817-A7F189A6D962}" dt="2023-03-06T10:01:06.606" v="1518" actId="20577"/>
        <pc:sldMkLst>
          <pc:docMk/>
          <pc:sldMk cId="3752356646" sldId="282"/>
        </pc:sldMkLst>
        <pc:spChg chg="mod">
          <ac:chgData name="Ari Rämö" userId="c1371f72-b237-4127-8a9d-98176e979a17" providerId="ADAL" clId="{4D7EA2FE-AA60-42C0-B817-A7F189A6D962}" dt="2023-03-06T09:49:32.114" v="840" actId="790"/>
          <ac:spMkLst>
            <pc:docMk/>
            <pc:sldMk cId="3752356646" sldId="282"/>
            <ac:spMk id="4" creationId="{F3501DB4-9E9F-A5D5-02C8-1C615E0FB8E3}"/>
          </ac:spMkLst>
        </pc:spChg>
        <pc:spChg chg="mod">
          <ac:chgData name="Ari Rämö" userId="c1371f72-b237-4127-8a9d-98176e979a17" providerId="ADAL" clId="{4D7EA2FE-AA60-42C0-B817-A7F189A6D962}" dt="2023-03-06T09:49:32.114" v="840" actId="790"/>
          <ac:spMkLst>
            <pc:docMk/>
            <pc:sldMk cId="3752356646" sldId="282"/>
            <ac:spMk id="5" creationId="{9AD852DA-33D2-EEBA-F79C-F2CB2B17D80E}"/>
          </ac:spMkLst>
        </pc:spChg>
        <pc:spChg chg="mod">
          <ac:chgData name="Ari Rämö" userId="c1371f72-b237-4127-8a9d-98176e979a17" providerId="ADAL" clId="{4D7EA2FE-AA60-42C0-B817-A7F189A6D962}" dt="2023-03-06T09:49:32.114" v="840" actId="790"/>
          <ac:spMkLst>
            <pc:docMk/>
            <pc:sldMk cId="3752356646" sldId="282"/>
            <ac:spMk id="6" creationId="{868B6F06-C8EE-3F19-9700-7FD6607B9661}"/>
          </ac:spMkLst>
        </pc:spChg>
        <pc:spChg chg="mod">
          <ac:chgData name="Ari Rämö" userId="c1371f72-b237-4127-8a9d-98176e979a17" providerId="ADAL" clId="{4D7EA2FE-AA60-42C0-B817-A7F189A6D962}" dt="2023-03-06T09:49:32.114" v="840" actId="790"/>
          <ac:spMkLst>
            <pc:docMk/>
            <pc:sldMk cId="3752356646" sldId="282"/>
            <ac:spMk id="7" creationId="{347B582B-6EC9-E612-F286-5F85B48E7499}"/>
          </ac:spMkLst>
        </pc:spChg>
        <pc:spChg chg="mod">
          <ac:chgData name="Ari Rämö" userId="c1371f72-b237-4127-8a9d-98176e979a17" providerId="ADAL" clId="{4D7EA2FE-AA60-42C0-B817-A7F189A6D962}" dt="2023-03-06T09:49:32.114" v="840" actId="790"/>
          <ac:spMkLst>
            <pc:docMk/>
            <pc:sldMk cId="3752356646" sldId="282"/>
            <ac:spMk id="8" creationId="{39BCD98B-CDC2-533A-E02E-4065EB57513D}"/>
          </ac:spMkLst>
        </pc:spChg>
        <pc:spChg chg="mod">
          <ac:chgData name="Ari Rämö" userId="c1371f72-b237-4127-8a9d-98176e979a17" providerId="ADAL" clId="{4D7EA2FE-AA60-42C0-B817-A7F189A6D962}" dt="2023-03-06T09:49:32.114" v="840" actId="790"/>
          <ac:spMkLst>
            <pc:docMk/>
            <pc:sldMk cId="3752356646" sldId="282"/>
            <ac:spMk id="11" creationId="{2CEB1A66-DEED-BAFD-D468-30AABAEC7C2A}"/>
          </ac:spMkLst>
        </pc:spChg>
        <pc:spChg chg="mod">
          <ac:chgData name="Ari Rämö" userId="c1371f72-b237-4127-8a9d-98176e979a17" providerId="ADAL" clId="{4D7EA2FE-AA60-42C0-B817-A7F189A6D962}" dt="2023-03-06T09:49:32.114" v="840" actId="790"/>
          <ac:spMkLst>
            <pc:docMk/>
            <pc:sldMk cId="3752356646" sldId="282"/>
            <ac:spMk id="32" creationId="{DFAD160A-E090-4043-A222-AE424FFEB014}"/>
          </ac:spMkLst>
        </pc:spChg>
        <pc:spChg chg="mod">
          <ac:chgData name="Ari Rämö" userId="c1371f72-b237-4127-8a9d-98176e979a17" providerId="ADAL" clId="{4D7EA2FE-AA60-42C0-B817-A7F189A6D962}" dt="2023-03-06T09:49:45.400" v="852" actId="14100"/>
          <ac:spMkLst>
            <pc:docMk/>
            <pc:sldMk cId="3752356646" sldId="282"/>
            <ac:spMk id="42" creationId="{4CCA09A4-AFD6-F9AB-BCB3-EA012AF2F0EA}"/>
          </ac:spMkLst>
        </pc:spChg>
        <pc:spChg chg="mod">
          <ac:chgData name="Ari Rämö" userId="c1371f72-b237-4127-8a9d-98176e979a17" providerId="ADAL" clId="{4D7EA2FE-AA60-42C0-B817-A7F189A6D962}" dt="2023-03-06T10:01:06.606" v="1518" actId="20577"/>
          <ac:spMkLst>
            <pc:docMk/>
            <pc:sldMk cId="3752356646" sldId="282"/>
            <ac:spMk id="47" creationId="{B702B14B-3D86-7EC5-55EA-275D47A0F6B2}"/>
          </ac:spMkLst>
        </pc:spChg>
        <pc:cxnChg chg="mod">
          <ac:chgData name="Ari Rämö" userId="c1371f72-b237-4127-8a9d-98176e979a17" providerId="ADAL" clId="{4D7EA2FE-AA60-42C0-B817-A7F189A6D962}" dt="2023-03-06T09:49:45.400" v="852" actId="14100"/>
          <ac:cxnSpMkLst>
            <pc:docMk/>
            <pc:sldMk cId="3752356646" sldId="282"/>
            <ac:cxnSpMk id="43" creationId="{4778544B-732A-DE9C-A90C-A4BDC4DD7E4B}"/>
          </ac:cxnSpMkLst>
        </pc:cxnChg>
      </pc:sldChg>
      <pc:sldChg chg="modSp mod">
        <pc:chgData name="Ari Rämö" userId="c1371f72-b237-4127-8a9d-98176e979a17" providerId="ADAL" clId="{4D7EA2FE-AA60-42C0-B817-A7F189A6D962}" dt="2023-03-06T10:01:12.429" v="1522" actId="20577"/>
        <pc:sldMkLst>
          <pc:docMk/>
          <pc:sldMk cId="3917327422" sldId="283"/>
        </pc:sldMkLst>
        <pc:spChg chg="mod">
          <ac:chgData name="Ari Rämö" userId="c1371f72-b237-4127-8a9d-98176e979a17" providerId="ADAL" clId="{4D7EA2FE-AA60-42C0-B817-A7F189A6D962}" dt="2023-03-06T09:51:34.790" v="1045" actId="790"/>
          <ac:spMkLst>
            <pc:docMk/>
            <pc:sldMk cId="3917327422" sldId="283"/>
            <ac:spMk id="4" creationId="{F3501DB4-9E9F-A5D5-02C8-1C615E0FB8E3}"/>
          </ac:spMkLst>
        </pc:spChg>
        <pc:spChg chg="mod">
          <ac:chgData name="Ari Rämö" userId="c1371f72-b237-4127-8a9d-98176e979a17" providerId="ADAL" clId="{4D7EA2FE-AA60-42C0-B817-A7F189A6D962}" dt="2023-03-06T09:51:55.705" v="1082" actId="20577"/>
          <ac:spMkLst>
            <pc:docMk/>
            <pc:sldMk cId="3917327422" sldId="283"/>
            <ac:spMk id="5" creationId="{9AD852DA-33D2-EEBA-F79C-F2CB2B17D80E}"/>
          </ac:spMkLst>
        </pc:spChg>
        <pc:spChg chg="mod">
          <ac:chgData name="Ari Rämö" userId="c1371f72-b237-4127-8a9d-98176e979a17" providerId="ADAL" clId="{4D7EA2FE-AA60-42C0-B817-A7F189A6D962}" dt="2023-03-06T09:51:34.790" v="1045" actId="790"/>
          <ac:spMkLst>
            <pc:docMk/>
            <pc:sldMk cId="3917327422" sldId="283"/>
            <ac:spMk id="6" creationId="{868B6F06-C8EE-3F19-9700-7FD6607B9661}"/>
          </ac:spMkLst>
        </pc:spChg>
        <pc:spChg chg="mod">
          <ac:chgData name="Ari Rämö" userId="c1371f72-b237-4127-8a9d-98176e979a17" providerId="ADAL" clId="{4D7EA2FE-AA60-42C0-B817-A7F189A6D962}" dt="2023-03-06T09:51:34.790" v="1045" actId="790"/>
          <ac:spMkLst>
            <pc:docMk/>
            <pc:sldMk cId="3917327422" sldId="283"/>
            <ac:spMk id="7" creationId="{347B582B-6EC9-E612-F286-5F85B48E7499}"/>
          </ac:spMkLst>
        </pc:spChg>
        <pc:spChg chg="mod">
          <ac:chgData name="Ari Rämö" userId="c1371f72-b237-4127-8a9d-98176e979a17" providerId="ADAL" clId="{4D7EA2FE-AA60-42C0-B817-A7F189A6D962}" dt="2023-03-06T09:51:34.790" v="1045" actId="790"/>
          <ac:spMkLst>
            <pc:docMk/>
            <pc:sldMk cId="3917327422" sldId="283"/>
            <ac:spMk id="8" creationId="{39BCD98B-CDC2-533A-E02E-4065EB57513D}"/>
          </ac:spMkLst>
        </pc:spChg>
        <pc:spChg chg="mod">
          <ac:chgData name="Ari Rämö" userId="c1371f72-b237-4127-8a9d-98176e979a17" providerId="ADAL" clId="{4D7EA2FE-AA60-42C0-B817-A7F189A6D962}" dt="2023-03-06T09:51:34.790" v="1045" actId="790"/>
          <ac:spMkLst>
            <pc:docMk/>
            <pc:sldMk cId="3917327422" sldId="283"/>
            <ac:spMk id="11" creationId="{2CEB1A66-DEED-BAFD-D468-30AABAEC7C2A}"/>
          </ac:spMkLst>
        </pc:spChg>
        <pc:spChg chg="mod">
          <ac:chgData name="Ari Rämö" userId="c1371f72-b237-4127-8a9d-98176e979a17" providerId="ADAL" clId="{4D7EA2FE-AA60-42C0-B817-A7F189A6D962}" dt="2023-03-06T09:51:34.790" v="1045" actId="790"/>
          <ac:spMkLst>
            <pc:docMk/>
            <pc:sldMk cId="3917327422" sldId="283"/>
            <ac:spMk id="16" creationId="{E6C30223-72CC-48A8-93A8-49D848AD2FE2}"/>
          </ac:spMkLst>
        </pc:spChg>
        <pc:spChg chg="mod">
          <ac:chgData name="Ari Rämö" userId="c1371f72-b237-4127-8a9d-98176e979a17" providerId="ADAL" clId="{4D7EA2FE-AA60-42C0-B817-A7F189A6D962}" dt="2023-03-06T09:51:34.790" v="1045" actId="790"/>
          <ac:spMkLst>
            <pc:docMk/>
            <pc:sldMk cId="3917327422" sldId="283"/>
            <ac:spMk id="32" creationId="{DFAD160A-E090-4043-A222-AE424FFEB014}"/>
          </ac:spMkLst>
        </pc:spChg>
        <pc:spChg chg="mod">
          <ac:chgData name="Ari Rämö" userId="c1371f72-b237-4127-8a9d-98176e979a17" providerId="ADAL" clId="{4D7EA2FE-AA60-42C0-B817-A7F189A6D962}" dt="2023-03-06T09:52:03.781" v="1094" actId="14100"/>
          <ac:spMkLst>
            <pc:docMk/>
            <pc:sldMk cId="3917327422" sldId="283"/>
            <ac:spMk id="42" creationId="{4CCA09A4-AFD6-F9AB-BCB3-EA012AF2F0EA}"/>
          </ac:spMkLst>
        </pc:spChg>
        <pc:spChg chg="mod">
          <ac:chgData name="Ari Rämö" userId="c1371f72-b237-4127-8a9d-98176e979a17" providerId="ADAL" clId="{4D7EA2FE-AA60-42C0-B817-A7F189A6D962}" dt="2023-03-06T10:01:12.429" v="1522" actId="20577"/>
          <ac:spMkLst>
            <pc:docMk/>
            <pc:sldMk cId="3917327422" sldId="283"/>
            <ac:spMk id="47" creationId="{B702B14B-3D86-7EC5-55EA-275D47A0F6B2}"/>
          </ac:spMkLst>
        </pc:spChg>
        <pc:cxnChg chg="mod">
          <ac:chgData name="Ari Rämö" userId="c1371f72-b237-4127-8a9d-98176e979a17" providerId="ADAL" clId="{4D7EA2FE-AA60-42C0-B817-A7F189A6D962}" dt="2023-03-06T09:52:03.781" v="1094" actId="14100"/>
          <ac:cxnSpMkLst>
            <pc:docMk/>
            <pc:sldMk cId="3917327422" sldId="283"/>
            <ac:cxnSpMk id="43" creationId="{4778544B-732A-DE9C-A90C-A4BDC4DD7E4B}"/>
          </ac:cxnSpMkLst>
        </pc:cxnChg>
      </pc:sldChg>
      <pc:sldChg chg="modSp mod">
        <pc:chgData name="Ari Rämö" userId="c1371f72-b237-4127-8a9d-98176e979a17" providerId="ADAL" clId="{4D7EA2FE-AA60-42C0-B817-A7F189A6D962}" dt="2023-03-06T10:01:14.899" v="1523" actId="20577"/>
        <pc:sldMkLst>
          <pc:docMk/>
          <pc:sldMk cId="3696675718" sldId="284"/>
        </pc:sldMkLst>
        <pc:spChg chg="mod">
          <ac:chgData name="Ari Rämö" userId="c1371f72-b237-4127-8a9d-98176e979a17" providerId="ADAL" clId="{4D7EA2FE-AA60-42C0-B817-A7F189A6D962}" dt="2023-03-06T09:54:08.539" v="1226" actId="790"/>
          <ac:spMkLst>
            <pc:docMk/>
            <pc:sldMk cId="3696675718" sldId="284"/>
            <ac:spMk id="4" creationId="{F3501DB4-9E9F-A5D5-02C8-1C615E0FB8E3}"/>
          </ac:spMkLst>
        </pc:spChg>
        <pc:spChg chg="mod">
          <ac:chgData name="Ari Rämö" userId="c1371f72-b237-4127-8a9d-98176e979a17" providerId="ADAL" clId="{4D7EA2FE-AA60-42C0-B817-A7F189A6D962}" dt="2023-03-06T09:54:31.347" v="1247" actId="20577"/>
          <ac:spMkLst>
            <pc:docMk/>
            <pc:sldMk cId="3696675718" sldId="284"/>
            <ac:spMk id="5" creationId="{9AD852DA-33D2-EEBA-F79C-F2CB2B17D80E}"/>
          </ac:spMkLst>
        </pc:spChg>
        <pc:spChg chg="mod">
          <ac:chgData name="Ari Rämö" userId="c1371f72-b237-4127-8a9d-98176e979a17" providerId="ADAL" clId="{4D7EA2FE-AA60-42C0-B817-A7F189A6D962}" dt="2023-03-06T09:54:08.539" v="1226" actId="790"/>
          <ac:spMkLst>
            <pc:docMk/>
            <pc:sldMk cId="3696675718" sldId="284"/>
            <ac:spMk id="6" creationId="{868B6F06-C8EE-3F19-9700-7FD6607B9661}"/>
          </ac:spMkLst>
        </pc:spChg>
        <pc:spChg chg="mod">
          <ac:chgData name="Ari Rämö" userId="c1371f72-b237-4127-8a9d-98176e979a17" providerId="ADAL" clId="{4D7EA2FE-AA60-42C0-B817-A7F189A6D962}" dt="2023-03-06T09:54:08.539" v="1226" actId="790"/>
          <ac:spMkLst>
            <pc:docMk/>
            <pc:sldMk cId="3696675718" sldId="284"/>
            <ac:spMk id="7" creationId="{347B582B-6EC9-E612-F286-5F85B48E7499}"/>
          </ac:spMkLst>
        </pc:spChg>
        <pc:spChg chg="mod">
          <ac:chgData name="Ari Rämö" userId="c1371f72-b237-4127-8a9d-98176e979a17" providerId="ADAL" clId="{4D7EA2FE-AA60-42C0-B817-A7F189A6D962}" dt="2023-03-06T09:54:08.539" v="1226" actId="790"/>
          <ac:spMkLst>
            <pc:docMk/>
            <pc:sldMk cId="3696675718" sldId="284"/>
            <ac:spMk id="8" creationId="{39BCD98B-CDC2-533A-E02E-4065EB57513D}"/>
          </ac:spMkLst>
        </pc:spChg>
        <pc:spChg chg="mod">
          <ac:chgData name="Ari Rämö" userId="c1371f72-b237-4127-8a9d-98176e979a17" providerId="ADAL" clId="{4D7EA2FE-AA60-42C0-B817-A7F189A6D962}" dt="2023-03-06T09:54:08.539" v="1226" actId="790"/>
          <ac:spMkLst>
            <pc:docMk/>
            <pc:sldMk cId="3696675718" sldId="284"/>
            <ac:spMk id="11" creationId="{2CEB1A66-DEED-BAFD-D468-30AABAEC7C2A}"/>
          </ac:spMkLst>
        </pc:spChg>
        <pc:spChg chg="mod">
          <ac:chgData name="Ari Rämö" userId="c1371f72-b237-4127-8a9d-98176e979a17" providerId="ADAL" clId="{4D7EA2FE-AA60-42C0-B817-A7F189A6D962}" dt="2023-03-06T09:54:08.539" v="1226" actId="790"/>
          <ac:spMkLst>
            <pc:docMk/>
            <pc:sldMk cId="3696675718" sldId="284"/>
            <ac:spMk id="16" creationId="{E6C30223-72CC-48A8-93A8-49D848AD2FE2}"/>
          </ac:spMkLst>
        </pc:spChg>
        <pc:spChg chg="mod">
          <ac:chgData name="Ari Rämö" userId="c1371f72-b237-4127-8a9d-98176e979a17" providerId="ADAL" clId="{4D7EA2FE-AA60-42C0-B817-A7F189A6D962}" dt="2023-03-06T09:54:08.539" v="1226" actId="790"/>
          <ac:spMkLst>
            <pc:docMk/>
            <pc:sldMk cId="3696675718" sldId="284"/>
            <ac:spMk id="32" creationId="{DFAD160A-E090-4043-A222-AE424FFEB014}"/>
          </ac:spMkLst>
        </pc:spChg>
        <pc:spChg chg="mod">
          <ac:chgData name="Ari Rämö" userId="c1371f72-b237-4127-8a9d-98176e979a17" providerId="ADAL" clId="{4D7EA2FE-AA60-42C0-B817-A7F189A6D962}" dt="2023-03-06T09:54:39.567" v="1259" actId="14100"/>
          <ac:spMkLst>
            <pc:docMk/>
            <pc:sldMk cId="3696675718" sldId="284"/>
            <ac:spMk id="42" creationId="{4CCA09A4-AFD6-F9AB-BCB3-EA012AF2F0EA}"/>
          </ac:spMkLst>
        </pc:spChg>
        <pc:spChg chg="mod">
          <ac:chgData name="Ari Rämö" userId="c1371f72-b237-4127-8a9d-98176e979a17" providerId="ADAL" clId="{4D7EA2FE-AA60-42C0-B817-A7F189A6D962}" dt="2023-03-06T10:01:14.899" v="1523" actId="20577"/>
          <ac:spMkLst>
            <pc:docMk/>
            <pc:sldMk cId="3696675718" sldId="284"/>
            <ac:spMk id="47" creationId="{B702B14B-3D86-7EC5-55EA-275D47A0F6B2}"/>
          </ac:spMkLst>
        </pc:spChg>
        <pc:cxnChg chg="mod">
          <ac:chgData name="Ari Rämö" userId="c1371f72-b237-4127-8a9d-98176e979a17" providerId="ADAL" clId="{4D7EA2FE-AA60-42C0-B817-A7F189A6D962}" dt="2023-03-06T09:54:39.567" v="1259" actId="14100"/>
          <ac:cxnSpMkLst>
            <pc:docMk/>
            <pc:sldMk cId="3696675718" sldId="284"/>
            <ac:cxnSpMk id="22" creationId="{127EA2CE-2F00-1EE4-6EE1-E63A8FCABF5E}"/>
          </ac:cxnSpMkLst>
        </pc:cxnChg>
        <pc:cxnChg chg="mod">
          <ac:chgData name="Ari Rämö" userId="c1371f72-b237-4127-8a9d-98176e979a17" providerId="ADAL" clId="{4D7EA2FE-AA60-42C0-B817-A7F189A6D962}" dt="2023-03-06T09:54:39.567" v="1259" actId="14100"/>
          <ac:cxnSpMkLst>
            <pc:docMk/>
            <pc:sldMk cId="3696675718" sldId="284"/>
            <ac:cxnSpMk id="43" creationId="{4778544B-732A-DE9C-A90C-A4BDC4DD7E4B}"/>
          </ac:cxnSpMkLst>
        </pc:cxnChg>
      </pc:sldChg>
      <pc:sldChg chg="modSp mod">
        <pc:chgData name="Ari Rämö" userId="c1371f72-b237-4127-8a9d-98176e979a17" providerId="ADAL" clId="{4D7EA2FE-AA60-42C0-B817-A7F189A6D962}" dt="2023-03-06T10:06:47.460" v="1992" actId="790"/>
        <pc:sldMkLst>
          <pc:docMk/>
          <pc:sldMk cId="3745592946" sldId="285"/>
        </pc:sldMkLst>
        <pc:spChg chg="mod">
          <ac:chgData name="Ari Rämö" userId="c1371f72-b237-4127-8a9d-98176e979a17" providerId="ADAL" clId="{4D7EA2FE-AA60-42C0-B817-A7F189A6D962}" dt="2023-03-06T10:06:47.460" v="1992" actId="790"/>
          <ac:spMkLst>
            <pc:docMk/>
            <pc:sldMk cId="3745592946" sldId="285"/>
            <ac:spMk id="6" creationId="{95525365-3CBA-C48A-84F0-E43682003443}"/>
          </ac:spMkLst>
        </pc:spChg>
      </pc:sldChg>
      <pc:sldChg chg="modSp mod">
        <pc:chgData name="Ari Rämö" userId="c1371f72-b237-4127-8a9d-98176e979a17" providerId="ADAL" clId="{4D7EA2FE-AA60-42C0-B817-A7F189A6D962}" dt="2023-03-06T10:14:21.161" v="2138" actId="14100"/>
        <pc:sldMkLst>
          <pc:docMk/>
          <pc:sldMk cId="2708240662" sldId="286"/>
        </pc:sldMkLst>
        <pc:spChg chg="mod">
          <ac:chgData name="Ari Rämö" userId="c1371f72-b237-4127-8a9d-98176e979a17" providerId="ADAL" clId="{4D7EA2FE-AA60-42C0-B817-A7F189A6D962}" dt="2023-03-06T10:14:21.161" v="2138" actId="14100"/>
          <ac:spMkLst>
            <pc:docMk/>
            <pc:sldMk cId="2708240662" sldId="286"/>
            <ac:spMk id="2" creationId="{783AC1A2-5121-60E0-C888-029E7CD03468}"/>
          </ac:spMkLst>
        </pc:spChg>
        <pc:spChg chg="mod">
          <ac:chgData name="Ari Rämö" userId="c1371f72-b237-4127-8a9d-98176e979a17" providerId="ADAL" clId="{4D7EA2FE-AA60-42C0-B817-A7F189A6D962}" dt="2023-03-06T10:07:39.181" v="2068" actId="790"/>
          <ac:spMkLst>
            <pc:docMk/>
            <pc:sldMk cId="2708240662" sldId="286"/>
            <ac:spMk id="4" creationId="{76623383-DF3F-CF28-928E-1DC36DD39D90}"/>
          </ac:spMkLst>
        </pc:spChg>
        <pc:spChg chg="mod">
          <ac:chgData name="Ari Rämö" userId="c1371f72-b237-4127-8a9d-98176e979a17" providerId="ADAL" clId="{4D7EA2FE-AA60-42C0-B817-A7F189A6D962}" dt="2023-03-06T10:07:39.181" v="2068" actId="790"/>
          <ac:spMkLst>
            <pc:docMk/>
            <pc:sldMk cId="2708240662" sldId="286"/>
            <ac:spMk id="6" creationId="{31C913A4-BE37-F7AC-7632-E17FFB31F258}"/>
          </ac:spMkLst>
        </pc:spChg>
        <pc:spChg chg="mod">
          <ac:chgData name="Ari Rämö" userId="c1371f72-b237-4127-8a9d-98176e979a17" providerId="ADAL" clId="{4D7EA2FE-AA60-42C0-B817-A7F189A6D962}" dt="2023-03-06T10:14:00.391" v="2133" actId="255"/>
          <ac:spMkLst>
            <pc:docMk/>
            <pc:sldMk cId="2708240662" sldId="286"/>
            <ac:spMk id="35" creationId="{36069DFB-4A77-2217-CBE0-EEA81D3A448E}"/>
          </ac:spMkLst>
        </pc:spChg>
        <pc:spChg chg="mod">
          <ac:chgData name="Ari Rämö" userId="c1371f72-b237-4127-8a9d-98176e979a17" providerId="ADAL" clId="{4D7EA2FE-AA60-42C0-B817-A7F189A6D962}" dt="2023-03-06T10:07:39.181" v="2068" actId="790"/>
          <ac:spMkLst>
            <pc:docMk/>
            <pc:sldMk cId="2708240662" sldId="286"/>
            <ac:spMk id="37" creationId="{2C694CBC-F50A-B0F9-0E09-41420292B85F}"/>
          </ac:spMkLst>
        </pc:spChg>
        <pc:spChg chg="mod">
          <ac:chgData name="Ari Rämö" userId="c1371f72-b237-4127-8a9d-98176e979a17" providerId="ADAL" clId="{4D7EA2FE-AA60-42C0-B817-A7F189A6D962}" dt="2023-03-06T10:14:08.679" v="2135" actId="255"/>
          <ac:spMkLst>
            <pc:docMk/>
            <pc:sldMk cId="2708240662" sldId="286"/>
            <ac:spMk id="38" creationId="{26AEF09F-0F43-5676-EB9E-9B183AD9A840}"/>
          </ac:spMkLst>
        </pc:spChg>
        <pc:spChg chg="mod">
          <ac:chgData name="Ari Rämö" userId="c1371f72-b237-4127-8a9d-98176e979a17" providerId="ADAL" clId="{4D7EA2FE-AA60-42C0-B817-A7F189A6D962}" dt="2023-03-06T10:07:39.181" v="2068" actId="790"/>
          <ac:spMkLst>
            <pc:docMk/>
            <pc:sldMk cId="2708240662" sldId="286"/>
            <ac:spMk id="65" creationId="{8AE782A2-919E-5035-07CE-2385CF2B3431}"/>
          </ac:spMkLst>
        </pc:spChg>
        <pc:spChg chg="mod">
          <ac:chgData name="Ari Rämö" userId="c1371f72-b237-4127-8a9d-98176e979a17" providerId="ADAL" clId="{4D7EA2FE-AA60-42C0-B817-A7F189A6D962}" dt="2023-03-06T10:07:39.181" v="2068" actId="790"/>
          <ac:spMkLst>
            <pc:docMk/>
            <pc:sldMk cId="2708240662" sldId="286"/>
            <ac:spMk id="68" creationId="{7535E9D8-05EF-EA68-B4AA-FE919293A82D}"/>
          </ac:spMkLst>
        </pc:spChg>
        <pc:spChg chg="mod">
          <ac:chgData name="Ari Rämö" userId="c1371f72-b237-4127-8a9d-98176e979a17" providerId="ADAL" clId="{4D7EA2FE-AA60-42C0-B817-A7F189A6D962}" dt="2023-03-06T10:07:39.181" v="2068" actId="790"/>
          <ac:spMkLst>
            <pc:docMk/>
            <pc:sldMk cId="2708240662" sldId="286"/>
            <ac:spMk id="71" creationId="{15DCBCBB-370F-866C-D54F-B50AAA36234D}"/>
          </ac:spMkLst>
        </pc:spChg>
        <pc:spChg chg="mod">
          <ac:chgData name="Ari Rämö" userId="c1371f72-b237-4127-8a9d-98176e979a17" providerId="ADAL" clId="{4D7EA2FE-AA60-42C0-B817-A7F189A6D962}" dt="2023-03-06T10:07:39.181" v="2068" actId="790"/>
          <ac:spMkLst>
            <pc:docMk/>
            <pc:sldMk cId="2708240662" sldId="286"/>
            <ac:spMk id="74" creationId="{4A54E77B-9563-AD7C-9D2B-1C55DC43B6FD}"/>
          </ac:spMkLst>
        </pc:spChg>
        <pc:spChg chg="mod">
          <ac:chgData name="Ari Rämö" userId="c1371f72-b237-4127-8a9d-98176e979a17" providerId="ADAL" clId="{4D7EA2FE-AA60-42C0-B817-A7F189A6D962}" dt="2023-03-06T10:07:39.181" v="2068" actId="790"/>
          <ac:spMkLst>
            <pc:docMk/>
            <pc:sldMk cId="2708240662" sldId="286"/>
            <ac:spMk id="77" creationId="{94B82929-CF8C-9A6B-4E19-2D0B569679F4}"/>
          </ac:spMkLst>
        </pc:spChg>
        <pc:spChg chg="mod">
          <ac:chgData name="Ari Rämö" userId="c1371f72-b237-4127-8a9d-98176e979a17" providerId="ADAL" clId="{4D7EA2FE-AA60-42C0-B817-A7F189A6D962}" dt="2023-03-06T10:13:25.643" v="2120" actId="6549"/>
          <ac:spMkLst>
            <pc:docMk/>
            <pc:sldMk cId="2708240662" sldId="286"/>
            <ac:spMk id="82" creationId="{8114F036-2B41-93E4-6F23-627B93D1860D}"/>
          </ac:spMkLst>
        </pc:spChg>
        <pc:spChg chg="mod">
          <ac:chgData name="Ari Rämö" userId="c1371f72-b237-4127-8a9d-98176e979a17" providerId="ADAL" clId="{4D7EA2FE-AA60-42C0-B817-A7F189A6D962}" dt="2023-03-06T10:07:51.064" v="2081" actId="20577"/>
          <ac:spMkLst>
            <pc:docMk/>
            <pc:sldMk cId="2708240662" sldId="286"/>
            <ac:spMk id="83" creationId="{4968EFDF-AC6E-B922-D02E-93CC2FB5D212}"/>
          </ac:spMkLst>
        </pc:spChg>
        <pc:spChg chg="mod">
          <ac:chgData name="Ari Rämö" userId="c1371f72-b237-4127-8a9d-98176e979a17" providerId="ADAL" clId="{4D7EA2FE-AA60-42C0-B817-A7F189A6D962}" dt="2023-03-06T10:08:15.660" v="2099" actId="20577"/>
          <ac:spMkLst>
            <pc:docMk/>
            <pc:sldMk cId="2708240662" sldId="286"/>
            <ac:spMk id="84" creationId="{2A93E620-98E5-F70E-E597-07FD0E209EFF}"/>
          </ac:spMkLst>
        </pc:spChg>
        <pc:spChg chg="mod">
          <ac:chgData name="Ari Rämö" userId="c1371f72-b237-4127-8a9d-98176e979a17" providerId="ADAL" clId="{4D7EA2FE-AA60-42C0-B817-A7F189A6D962}" dt="2023-03-06T10:08:25.939" v="2116" actId="20577"/>
          <ac:spMkLst>
            <pc:docMk/>
            <pc:sldMk cId="2708240662" sldId="286"/>
            <ac:spMk id="85" creationId="{70E85B25-8874-E1AD-4D35-479F21052617}"/>
          </ac:spMkLst>
        </pc:spChg>
        <pc:spChg chg="mod">
          <ac:chgData name="Ari Rämö" userId="c1371f72-b237-4127-8a9d-98176e979a17" providerId="ADAL" clId="{4D7EA2FE-AA60-42C0-B817-A7F189A6D962}" dt="2023-03-06T10:07:39.181" v="2068" actId="790"/>
          <ac:spMkLst>
            <pc:docMk/>
            <pc:sldMk cId="2708240662" sldId="286"/>
            <ac:spMk id="86" creationId="{546808B8-886A-9B66-75E4-88C344F613AB}"/>
          </ac:spMkLst>
        </pc:spChg>
        <pc:spChg chg="mod">
          <ac:chgData name="Ari Rämö" userId="c1371f72-b237-4127-8a9d-98176e979a17" providerId="ADAL" clId="{4D7EA2FE-AA60-42C0-B817-A7F189A6D962}" dt="2023-03-06T10:07:39.181" v="2068" actId="790"/>
          <ac:spMkLst>
            <pc:docMk/>
            <pc:sldMk cId="2708240662" sldId="286"/>
            <ac:spMk id="90" creationId="{B7F024AD-7D2C-C836-3829-5D261037BDB9}"/>
          </ac:spMkLst>
        </pc:spChg>
        <pc:spChg chg="mod">
          <ac:chgData name="Ari Rämö" userId="c1371f72-b237-4127-8a9d-98176e979a17" providerId="ADAL" clId="{4D7EA2FE-AA60-42C0-B817-A7F189A6D962}" dt="2023-03-06T10:07:39.181" v="2068" actId="790"/>
          <ac:spMkLst>
            <pc:docMk/>
            <pc:sldMk cId="2708240662" sldId="286"/>
            <ac:spMk id="93" creationId="{AF4F3CCD-8A30-AF0B-A381-DE3DC843310D}"/>
          </ac:spMkLst>
        </pc:spChg>
        <pc:spChg chg="mod">
          <ac:chgData name="Ari Rämö" userId="c1371f72-b237-4127-8a9d-98176e979a17" providerId="ADAL" clId="{4D7EA2FE-AA60-42C0-B817-A7F189A6D962}" dt="2023-03-06T10:08:35.559" v="2119" actId="20577"/>
          <ac:spMkLst>
            <pc:docMk/>
            <pc:sldMk cId="2708240662" sldId="286"/>
            <ac:spMk id="94" creationId="{834ABC2E-C28C-709B-BE93-E11D7428D8AC}"/>
          </ac:spMkLst>
        </pc:spChg>
      </pc:sldChg>
      <pc:sldChg chg="modSp mod">
        <pc:chgData name="Ari Rämö" userId="c1371f72-b237-4127-8a9d-98176e979a17" providerId="ADAL" clId="{4D7EA2FE-AA60-42C0-B817-A7F189A6D962}" dt="2023-03-06T10:17:51.445" v="2398" actId="20577"/>
        <pc:sldMkLst>
          <pc:docMk/>
          <pc:sldMk cId="2838856687" sldId="288"/>
        </pc:sldMkLst>
        <pc:spChg chg="mod">
          <ac:chgData name="Ari Rämö" userId="c1371f72-b237-4127-8a9d-98176e979a17" providerId="ADAL" clId="{4D7EA2FE-AA60-42C0-B817-A7F189A6D962}" dt="2023-03-06T10:17:51.445" v="2398" actId="20577"/>
          <ac:spMkLst>
            <pc:docMk/>
            <pc:sldMk cId="2838856687" sldId="288"/>
            <ac:spMk id="4" creationId="{AB930A87-B2DE-CA4B-90A9-997B41A53717}"/>
          </ac:spMkLst>
        </pc:spChg>
        <pc:spChg chg="mod">
          <ac:chgData name="Ari Rämö" userId="c1371f72-b237-4127-8a9d-98176e979a17" providerId="ADAL" clId="{4D7EA2FE-AA60-42C0-B817-A7F189A6D962}" dt="2023-03-06T10:16:03.613" v="2228" actId="790"/>
          <ac:spMkLst>
            <pc:docMk/>
            <pc:sldMk cId="2838856687" sldId="288"/>
            <ac:spMk id="6" creationId="{27F8F958-0658-F892-B5E3-4AF7C0D6CA65}"/>
          </ac:spMkLst>
        </pc:spChg>
        <pc:spChg chg="mod">
          <ac:chgData name="Ari Rämö" userId="c1371f72-b237-4127-8a9d-98176e979a17" providerId="ADAL" clId="{4D7EA2FE-AA60-42C0-B817-A7F189A6D962}" dt="2023-03-06T10:17:25.232" v="2394" actId="20577"/>
          <ac:spMkLst>
            <pc:docMk/>
            <pc:sldMk cId="2838856687" sldId="288"/>
            <ac:spMk id="11" creationId="{24B160CC-D5D4-49EC-6158-976E56B3FDDD}"/>
          </ac:spMkLst>
        </pc:spChg>
        <pc:graphicFrameChg chg="mod modGraphic">
          <ac:chgData name="Ari Rämö" userId="c1371f72-b237-4127-8a9d-98176e979a17" providerId="ADAL" clId="{4D7EA2FE-AA60-42C0-B817-A7F189A6D962}" dt="2023-03-06T10:16:29.759" v="2242"/>
          <ac:graphicFrameMkLst>
            <pc:docMk/>
            <pc:sldMk cId="2838856687" sldId="288"/>
            <ac:graphicFrameMk id="7" creationId="{CE478BFC-E987-BDFA-AEE4-5E920E997AA2}"/>
          </ac:graphicFrameMkLst>
        </pc:graphicFrameChg>
      </pc:sldChg>
      <pc:sldChg chg="modSp mod">
        <pc:chgData name="Ari Rämö" userId="c1371f72-b237-4127-8a9d-98176e979a17" providerId="ADAL" clId="{4D7EA2FE-AA60-42C0-B817-A7F189A6D962}" dt="2023-03-06T10:05:35.233" v="1942" actId="20577"/>
        <pc:sldMkLst>
          <pc:docMk/>
          <pc:sldMk cId="1933981372" sldId="289"/>
        </pc:sldMkLst>
        <pc:spChg chg="mod">
          <ac:chgData name="Ari Rämö" userId="c1371f72-b237-4127-8a9d-98176e979a17" providerId="ADAL" clId="{4D7EA2FE-AA60-42C0-B817-A7F189A6D962}" dt="2023-03-06T09:58:17.097" v="1465" actId="790"/>
          <ac:spMkLst>
            <pc:docMk/>
            <pc:sldMk cId="1933981372" sldId="289"/>
            <ac:spMk id="4" creationId="{F3501DB4-9E9F-A5D5-02C8-1C615E0FB8E3}"/>
          </ac:spMkLst>
        </pc:spChg>
        <pc:spChg chg="mod">
          <ac:chgData name="Ari Rämö" userId="c1371f72-b237-4127-8a9d-98176e979a17" providerId="ADAL" clId="{4D7EA2FE-AA60-42C0-B817-A7F189A6D962}" dt="2023-03-06T09:58:41.613" v="1503" actId="20577"/>
          <ac:spMkLst>
            <pc:docMk/>
            <pc:sldMk cId="1933981372" sldId="289"/>
            <ac:spMk id="5" creationId="{9AD852DA-33D2-EEBA-F79C-F2CB2B17D80E}"/>
          </ac:spMkLst>
        </pc:spChg>
        <pc:spChg chg="mod">
          <ac:chgData name="Ari Rämö" userId="c1371f72-b237-4127-8a9d-98176e979a17" providerId="ADAL" clId="{4D7EA2FE-AA60-42C0-B817-A7F189A6D962}" dt="2023-03-06T09:58:17.097" v="1465" actId="790"/>
          <ac:spMkLst>
            <pc:docMk/>
            <pc:sldMk cId="1933981372" sldId="289"/>
            <ac:spMk id="6" creationId="{868B6F06-C8EE-3F19-9700-7FD6607B9661}"/>
          </ac:spMkLst>
        </pc:spChg>
        <pc:spChg chg="mod">
          <ac:chgData name="Ari Rämö" userId="c1371f72-b237-4127-8a9d-98176e979a17" providerId="ADAL" clId="{4D7EA2FE-AA60-42C0-B817-A7F189A6D962}" dt="2023-03-06T09:58:17.097" v="1465" actId="790"/>
          <ac:spMkLst>
            <pc:docMk/>
            <pc:sldMk cId="1933981372" sldId="289"/>
            <ac:spMk id="8" creationId="{39BCD98B-CDC2-533A-E02E-4065EB57513D}"/>
          </ac:spMkLst>
        </pc:spChg>
        <pc:spChg chg="mod">
          <ac:chgData name="Ari Rämö" userId="c1371f72-b237-4127-8a9d-98176e979a17" providerId="ADAL" clId="{4D7EA2FE-AA60-42C0-B817-A7F189A6D962}" dt="2023-03-06T09:58:17.097" v="1465" actId="790"/>
          <ac:spMkLst>
            <pc:docMk/>
            <pc:sldMk cId="1933981372" sldId="289"/>
            <ac:spMk id="11" creationId="{2CEB1A66-DEED-BAFD-D468-30AABAEC7C2A}"/>
          </ac:spMkLst>
        </pc:spChg>
        <pc:spChg chg="mod">
          <ac:chgData name="Ari Rämö" userId="c1371f72-b237-4127-8a9d-98176e979a17" providerId="ADAL" clId="{4D7EA2FE-AA60-42C0-B817-A7F189A6D962}" dt="2023-03-06T09:58:17.097" v="1465" actId="790"/>
          <ac:spMkLst>
            <pc:docMk/>
            <pc:sldMk cId="1933981372" sldId="289"/>
            <ac:spMk id="16" creationId="{E6C30223-72CC-48A8-93A8-49D848AD2FE2}"/>
          </ac:spMkLst>
        </pc:spChg>
        <pc:spChg chg="mod">
          <ac:chgData name="Ari Rämö" userId="c1371f72-b237-4127-8a9d-98176e979a17" providerId="ADAL" clId="{4D7EA2FE-AA60-42C0-B817-A7F189A6D962}" dt="2023-03-06T09:58:17.097" v="1465" actId="790"/>
          <ac:spMkLst>
            <pc:docMk/>
            <pc:sldMk cId="1933981372" sldId="289"/>
            <ac:spMk id="32" creationId="{DFAD160A-E090-4043-A222-AE424FFEB014}"/>
          </ac:spMkLst>
        </pc:spChg>
        <pc:spChg chg="mod">
          <ac:chgData name="Ari Rämö" userId="c1371f72-b237-4127-8a9d-98176e979a17" providerId="ADAL" clId="{4D7EA2FE-AA60-42C0-B817-A7F189A6D962}" dt="2023-03-06T09:58:49.166" v="1515" actId="14100"/>
          <ac:spMkLst>
            <pc:docMk/>
            <pc:sldMk cId="1933981372" sldId="289"/>
            <ac:spMk id="42" creationId="{4CCA09A4-AFD6-F9AB-BCB3-EA012AF2F0EA}"/>
          </ac:spMkLst>
        </pc:spChg>
        <pc:spChg chg="mod">
          <ac:chgData name="Ari Rämö" userId="c1371f72-b237-4127-8a9d-98176e979a17" providerId="ADAL" clId="{4D7EA2FE-AA60-42C0-B817-A7F189A6D962}" dt="2023-03-06T10:05:35.233" v="1942" actId="20577"/>
          <ac:spMkLst>
            <pc:docMk/>
            <pc:sldMk cId="1933981372" sldId="289"/>
            <ac:spMk id="47" creationId="{B702B14B-3D86-7EC5-55EA-275D47A0F6B2}"/>
          </ac:spMkLst>
        </pc:spChg>
        <pc:cxnChg chg="mod">
          <ac:chgData name="Ari Rämö" userId="c1371f72-b237-4127-8a9d-98176e979a17" providerId="ADAL" clId="{4D7EA2FE-AA60-42C0-B817-A7F189A6D962}" dt="2023-03-06T09:58:49.166" v="1515" actId="14100"/>
          <ac:cxnSpMkLst>
            <pc:docMk/>
            <pc:sldMk cId="1933981372" sldId="289"/>
            <ac:cxnSpMk id="26" creationId="{7C16C160-4E57-D313-E7D2-DF7A426C8E20}"/>
          </ac:cxnSpMkLst>
        </pc:cxnChg>
      </pc:sldChg>
      <pc:sldChg chg="modSp mod">
        <pc:chgData name="Ari Rämö" userId="c1371f72-b237-4127-8a9d-98176e979a17" providerId="ADAL" clId="{4D7EA2FE-AA60-42C0-B817-A7F189A6D962}" dt="2023-03-06T10:24:54.510" v="2659" actId="790"/>
        <pc:sldMkLst>
          <pc:docMk/>
          <pc:sldMk cId="3959431069" sldId="290"/>
        </pc:sldMkLst>
        <pc:spChg chg="mod">
          <ac:chgData name="Ari Rämö" userId="c1371f72-b237-4127-8a9d-98176e979a17" providerId="ADAL" clId="{4D7EA2FE-AA60-42C0-B817-A7F189A6D962}" dt="2023-03-06T10:24:54.510" v="2659" actId="790"/>
          <ac:spMkLst>
            <pc:docMk/>
            <pc:sldMk cId="3959431069" sldId="290"/>
            <ac:spMk id="6" creationId="{95525365-3CBA-C48A-84F0-E43682003443}"/>
          </ac:spMkLst>
        </pc:spChg>
      </pc:sldChg>
      <pc:sldChg chg="modSp mod">
        <pc:chgData name="Ari Rämö" userId="c1371f72-b237-4127-8a9d-98176e979a17" providerId="ADAL" clId="{4D7EA2FE-AA60-42C0-B817-A7F189A6D962}" dt="2023-03-06T10:23:49.304" v="2658" actId="20577"/>
        <pc:sldMkLst>
          <pc:docMk/>
          <pc:sldMk cId="3680532263" sldId="291"/>
        </pc:sldMkLst>
        <pc:spChg chg="mod">
          <ac:chgData name="Ari Rämö" userId="c1371f72-b237-4127-8a9d-98176e979a17" providerId="ADAL" clId="{4D7EA2FE-AA60-42C0-B817-A7F189A6D962}" dt="2023-03-06T10:19:14.975" v="2427" actId="790"/>
          <ac:spMkLst>
            <pc:docMk/>
            <pc:sldMk cId="3680532263" sldId="291"/>
            <ac:spMk id="4" creationId="{9A5F6E47-475A-5434-7727-1AA601A002FB}"/>
          </ac:spMkLst>
        </pc:spChg>
        <pc:spChg chg="mod">
          <ac:chgData name="Ari Rämö" userId="c1371f72-b237-4127-8a9d-98176e979a17" providerId="ADAL" clId="{4D7EA2FE-AA60-42C0-B817-A7F189A6D962}" dt="2023-03-06T10:21:13.088" v="2495" actId="20577"/>
          <ac:spMkLst>
            <pc:docMk/>
            <pc:sldMk cId="3680532263" sldId="291"/>
            <ac:spMk id="6" creationId="{4A24F112-4182-B804-A0E7-DE42B28E7E4D}"/>
          </ac:spMkLst>
        </pc:spChg>
        <pc:spChg chg="mod">
          <ac:chgData name="Ari Rämö" userId="c1371f72-b237-4127-8a9d-98176e979a17" providerId="ADAL" clId="{4D7EA2FE-AA60-42C0-B817-A7F189A6D962}" dt="2023-03-06T10:23:49.304" v="2658" actId="20577"/>
          <ac:spMkLst>
            <pc:docMk/>
            <pc:sldMk cId="3680532263" sldId="291"/>
            <ac:spMk id="11" creationId="{0A9432DC-2FA3-9D20-1BF0-CEB8C476B3EC}"/>
          </ac:spMkLst>
        </pc:spChg>
      </pc:sldChg>
      <pc:sldChg chg="modSp mod">
        <pc:chgData name="Ari Rämö" userId="c1371f72-b237-4127-8a9d-98176e979a17" providerId="ADAL" clId="{4D7EA2FE-AA60-42C0-B817-A7F189A6D962}" dt="2023-03-06T10:32:28.184" v="2998" actId="790"/>
        <pc:sldMkLst>
          <pc:docMk/>
          <pc:sldMk cId="192954074" sldId="292"/>
        </pc:sldMkLst>
        <pc:spChg chg="mod">
          <ac:chgData name="Ari Rämö" userId="c1371f72-b237-4127-8a9d-98176e979a17" providerId="ADAL" clId="{4D7EA2FE-AA60-42C0-B817-A7F189A6D962}" dt="2023-03-06T10:32:28.184" v="2998" actId="790"/>
          <ac:spMkLst>
            <pc:docMk/>
            <pc:sldMk cId="192954074" sldId="292"/>
            <ac:spMk id="5" creationId="{031D8D39-7127-D249-51B1-2FD785711412}"/>
          </ac:spMkLst>
        </pc:spChg>
        <pc:spChg chg="mod">
          <ac:chgData name="Ari Rämö" userId="c1371f72-b237-4127-8a9d-98176e979a17" providerId="ADAL" clId="{4D7EA2FE-AA60-42C0-B817-A7F189A6D962}" dt="2023-03-06T10:32:28.184" v="2998" actId="790"/>
          <ac:spMkLst>
            <pc:docMk/>
            <pc:sldMk cId="192954074" sldId="292"/>
            <ac:spMk id="6" creationId="{95525365-3CBA-C48A-84F0-E43682003443}"/>
          </ac:spMkLst>
        </pc:spChg>
      </pc:sldChg>
      <pc:sldChg chg="modSp mod">
        <pc:chgData name="Ari Rämö" userId="c1371f72-b237-4127-8a9d-98176e979a17" providerId="ADAL" clId="{4D7EA2FE-AA60-42C0-B817-A7F189A6D962}" dt="2023-03-06T10:34:26.300" v="3102" actId="6549"/>
        <pc:sldMkLst>
          <pc:docMk/>
          <pc:sldMk cId="3982487890" sldId="293"/>
        </pc:sldMkLst>
        <pc:spChg chg="mod">
          <ac:chgData name="Ari Rämö" userId="c1371f72-b237-4127-8a9d-98176e979a17" providerId="ADAL" clId="{4D7EA2FE-AA60-42C0-B817-A7F189A6D962}" dt="2023-03-06T10:32:50.213" v="3046" actId="790"/>
          <ac:spMkLst>
            <pc:docMk/>
            <pc:sldMk cId="3982487890" sldId="293"/>
            <ac:spMk id="4" creationId="{9A5F6E47-475A-5434-7727-1AA601A002FB}"/>
          </ac:spMkLst>
        </pc:spChg>
        <pc:spChg chg="mod">
          <ac:chgData name="Ari Rämö" userId="c1371f72-b237-4127-8a9d-98176e979a17" providerId="ADAL" clId="{4D7EA2FE-AA60-42C0-B817-A7F189A6D962}" dt="2023-03-06T10:34:26.300" v="3102" actId="6549"/>
          <ac:spMkLst>
            <pc:docMk/>
            <pc:sldMk cId="3982487890" sldId="293"/>
            <ac:spMk id="5" creationId="{566AB28E-FBA4-9C49-06D8-B11498F73B6C}"/>
          </ac:spMkLst>
        </pc:spChg>
        <pc:spChg chg="mod">
          <ac:chgData name="Ari Rämö" userId="c1371f72-b237-4127-8a9d-98176e979a17" providerId="ADAL" clId="{4D7EA2FE-AA60-42C0-B817-A7F189A6D962}" dt="2023-03-06T10:32:50.213" v="3046" actId="790"/>
          <ac:spMkLst>
            <pc:docMk/>
            <pc:sldMk cId="3982487890" sldId="293"/>
            <ac:spMk id="6" creationId="{4A24F112-4182-B804-A0E7-DE42B28E7E4D}"/>
          </ac:spMkLst>
        </pc:spChg>
      </pc:sldChg>
      <pc:sldChg chg="modSp mod">
        <pc:chgData name="Ari Rämö" userId="c1371f72-b237-4127-8a9d-98176e979a17" providerId="ADAL" clId="{4D7EA2FE-AA60-42C0-B817-A7F189A6D962}" dt="2023-03-06T10:31:48.040" v="2969" actId="1037"/>
        <pc:sldMkLst>
          <pc:docMk/>
          <pc:sldMk cId="509207998" sldId="294"/>
        </pc:sldMkLst>
        <pc:spChg chg="mod">
          <ac:chgData name="Ari Rämö" userId="c1371f72-b237-4127-8a9d-98176e979a17" providerId="ADAL" clId="{4D7EA2FE-AA60-42C0-B817-A7F189A6D962}" dt="2023-03-06T10:25:41.453" v="2714" actId="790"/>
          <ac:spMkLst>
            <pc:docMk/>
            <pc:sldMk cId="509207998" sldId="294"/>
            <ac:spMk id="2" creationId="{765FB9AB-8564-1BFA-A0DF-627F52BA4875}"/>
          </ac:spMkLst>
        </pc:spChg>
        <pc:spChg chg="mod">
          <ac:chgData name="Ari Rämö" userId="c1371f72-b237-4127-8a9d-98176e979a17" providerId="ADAL" clId="{4D7EA2FE-AA60-42C0-B817-A7F189A6D962}" dt="2023-03-06T10:25:41.453" v="2714" actId="790"/>
          <ac:spMkLst>
            <pc:docMk/>
            <pc:sldMk cId="509207998" sldId="294"/>
            <ac:spMk id="4" creationId="{B75F9A7A-774D-09FF-6AA1-2C5EA3D7657B}"/>
          </ac:spMkLst>
        </pc:spChg>
        <pc:spChg chg="mod">
          <ac:chgData name="Ari Rämö" userId="c1371f72-b237-4127-8a9d-98176e979a17" providerId="ADAL" clId="{4D7EA2FE-AA60-42C0-B817-A7F189A6D962}" dt="2023-03-06T10:26:40.086" v="2772" actId="1037"/>
          <ac:spMkLst>
            <pc:docMk/>
            <pc:sldMk cId="509207998" sldId="294"/>
            <ac:spMk id="6" creationId="{3DCCB0B4-148D-A2E0-C66F-9AF46E6152A8}"/>
          </ac:spMkLst>
        </pc:spChg>
        <pc:spChg chg="mod">
          <ac:chgData name="Ari Rämö" userId="c1371f72-b237-4127-8a9d-98176e979a17" providerId="ADAL" clId="{4D7EA2FE-AA60-42C0-B817-A7F189A6D962}" dt="2023-03-06T10:26:40.086" v="2772" actId="1037"/>
          <ac:spMkLst>
            <pc:docMk/>
            <pc:sldMk cId="509207998" sldId="294"/>
            <ac:spMk id="7" creationId="{7CF7D31C-9430-34AA-BF66-FDCCA825423C}"/>
          </ac:spMkLst>
        </pc:spChg>
        <pc:spChg chg="mod">
          <ac:chgData name="Ari Rämö" userId="c1371f72-b237-4127-8a9d-98176e979a17" providerId="ADAL" clId="{4D7EA2FE-AA60-42C0-B817-A7F189A6D962}" dt="2023-03-06T10:31:48.040" v="2969" actId="1037"/>
          <ac:spMkLst>
            <pc:docMk/>
            <pc:sldMk cId="509207998" sldId="294"/>
            <ac:spMk id="8" creationId="{30ED281C-92F6-76F6-915F-8790BC06FD17}"/>
          </ac:spMkLst>
        </pc:spChg>
        <pc:spChg chg="mod">
          <ac:chgData name="Ari Rämö" userId="c1371f72-b237-4127-8a9d-98176e979a17" providerId="ADAL" clId="{4D7EA2FE-AA60-42C0-B817-A7F189A6D962}" dt="2023-03-06T10:26:40.086" v="2772" actId="1037"/>
          <ac:spMkLst>
            <pc:docMk/>
            <pc:sldMk cId="509207998" sldId="294"/>
            <ac:spMk id="9" creationId="{683FADDE-C635-0763-1056-2E42B8B1C2AC}"/>
          </ac:spMkLst>
        </pc:spChg>
        <pc:spChg chg="mod">
          <ac:chgData name="Ari Rämö" userId="c1371f72-b237-4127-8a9d-98176e979a17" providerId="ADAL" clId="{4D7EA2FE-AA60-42C0-B817-A7F189A6D962}" dt="2023-03-06T10:26:40.086" v="2772" actId="1037"/>
          <ac:spMkLst>
            <pc:docMk/>
            <pc:sldMk cId="509207998" sldId="294"/>
            <ac:spMk id="12" creationId="{6B85584F-DB85-EB47-52AF-ADAD37A7DEF5}"/>
          </ac:spMkLst>
        </pc:spChg>
        <pc:spChg chg="mod">
          <ac:chgData name="Ari Rämö" userId="c1371f72-b237-4127-8a9d-98176e979a17" providerId="ADAL" clId="{4D7EA2FE-AA60-42C0-B817-A7F189A6D962}" dt="2023-03-06T10:31:48.040" v="2969" actId="1037"/>
          <ac:spMkLst>
            <pc:docMk/>
            <pc:sldMk cId="509207998" sldId="294"/>
            <ac:spMk id="13" creationId="{90583E05-F936-8BBE-756C-860CBB2D1422}"/>
          </ac:spMkLst>
        </pc:spChg>
        <pc:spChg chg="mod">
          <ac:chgData name="Ari Rämö" userId="c1371f72-b237-4127-8a9d-98176e979a17" providerId="ADAL" clId="{4D7EA2FE-AA60-42C0-B817-A7F189A6D962}" dt="2023-03-06T10:31:48.040" v="2969" actId="1037"/>
          <ac:spMkLst>
            <pc:docMk/>
            <pc:sldMk cId="509207998" sldId="294"/>
            <ac:spMk id="15" creationId="{A6BD4ADA-8DDA-05BC-9E8E-65A7519BBB59}"/>
          </ac:spMkLst>
        </pc:spChg>
        <pc:spChg chg="mod">
          <ac:chgData name="Ari Rämö" userId="c1371f72-b237-4127-8a9d-98176e979a17" providerId="ADAL" clId="{4D7EA2FE-AA60-42C0-B817-A7F189A6D962}" dt="2023-03-06T10:31:48.040" v="2969" actId="1037"/>
          <ac:spMkLst>
            <pc:docMk/>
            <pc:sldMk cId="509207998" sldId="294"/>
            <ac:spMk id="16" creationId="{EBCC45B3-93E9-214A-9D2E-EBCC88EDFE33}"/>
          </ac:spMkLst>
        </pc:spChg>
        <pc:spChg chg="mod">
          <ac:chgData name="Ari Rämö" userId="c1371f72-b237-4127-8a9d-98176e979a17" providerId="ADAL" clId="{4D7EA2FE-AA60-42C0-B817-A7F189A6D962}" dt="2023-03-06T10:31:48.040" v="2969" actId="1037"/>
          <ac:spMkLst>
            <pc:docMk/>
            <pc:sldMk cId="509207998" sldId="294"/>
            <ac:spMk id="17" creationId="{47C04F81-1BA7-A48E-22FA-F2C4221E6486}"/>
          </ac:spMkLst>
        </pc:spChg>
        <pc:graphicFrameChg chg="mod modGraphic">
          <ac:chgData name="Ari Rämö" userId="c1371f72-b237-4127-8a9d-98176e979a17" providerId="ADAL" clId="{4D7EA2FE-AA60-42C0-B817-A7F189A6D962}" dt="2023-03-06T10:31:32.748" v="2962" actId="20577"/>
          <ac:graphicFrameMkLst>
            <pc:docMk/>
            <pc:sldMk cId="509207998" sldId="294"/>
            <ac:graphicFrameMk id="5" creationId="{C8A03B78-5189-24B1-772C-A0E272B648D4}"/>
          </ac:graphicFrameMkLst>
        </pc:graphicFrameChg>
      </pc:sldChg>
      <pc:sldChg chg="modSp add mod">
        <pc:chgData name="Ari Rämö" userId="c1371f72-b237-4127-8a9d-98176e979a17" providerId="ADAL" clId="{4D7EA2FE-AA60-42C0-B817-A7F189A6D962}" dt="2023-03-06T11:31:57.729" v="3114" actId="790"/>
        <pc:sldMkLst>
          <pc:docMk/>
          <pc:sldMk cId="1922819377" sldId="295"/>
        </pc:sldMkLst>
        <pc:spChg chg="mod">
          <ac:chgData name="Ari Rämö" userId="c1371f72-b237-4127-8a9d-98176e979a17" providerId="ADAL" clId="{4D7EA2FE-AA60-42C0-B817-A7F189A6D962}" dt="2023-03-06T11:31:57.729" v="3114" actId="790"/>
          <ac:spMkLst>
            <pc:docMk/>
            <pc:sldMk cId="1922819377" sldId="295"/>
            <ac:spMk id="5" creationId="{031D8D39-7127-D249-51B1-2FD785711412}"/>
          </ac:spMkLst>
        </pc:spChg>
        <pc:spChg chg="mod">
          <ac:chgData name="Ari Rämö" userId="c1371f72-b237-4127-8a9d-98176e979a17" providerId="ADAL" clId="{4D7EA2FE-AA60-42C0-B817-A7F189A6D962}" dt="2023-03-06T11:31:57.729" v="3114" actId="790"/>
          <ac:spMkLst>
            <pc:docMk/>
            <pc:sldMk cId="1922819377" sldId="295"/>
            <ac:spMk id="6" creationId="{95525365-3CBA-C48A-84F0-E43682003443}"/>
          </ac:spMkLst>
        </pc:spChg>
      </pc:sldChg>
      <pc:sldChg chg="addSp modSp add mod">
        <pc:chgData name="Ari Rämö" userId="c1371f72-b237-4127-8a9d-98176e979a17" providerId="ADAL" clId="{4D7EA2FE-AA60-42C0-B817-A7F189A6D962}" dt="2023-03-06T11:36:30.671" v="3132" actId="1076"/>
        <pc:sldMkLst>
          <pc:docMk/>
          <pc:sldMk cId="4272905677" sldId="822"/>
        </pc:sldMkLst>
        <pc:picChg chg="add mod">
          <ac:chgData name="Ari Rämö" userId="c1371f72-b237-4127-8a9d-98176e979a17" providerId="ADAL" clId="{4D7EA2FE-AA60-42C0-B817-A7F189A6D962}" dt="2023-03-06T11:36:30.671" v="3132" actId="1076"/>
          <ac:picMkLst>
            <pc:docMk/>
            <pc:sldMk cId="4272905677" sldId="822"/>
            <ac:picMk id="6" creationId="{A0E6E5F7-A61E-87AB-C602-BB36770600DF}"/>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a:extLst>
              <a:ext uri="{FF2B5EF4-FFF2-40B4-BE49-F238E27FC236}">
                <a16:creationId xmlns:a16="http://schemas.microsoft.com/office/drawing/2014/main" id="{FF933990-01BE-9ED1-B539-EBBBB66090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a:extLst>
              <a:ext uri="{FF2B5EF4-FFF2-40B4-BE49-F238E27FC236}">
                <a16:creationId xmlns:a16="http://schemas.microsoft.com/office/drawing/2014/main" id="{8A868A10-24F2-6D07-A514-E0302EFFAD9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ACD2BBF-A1DE-4D68-9376-D891CD346F22}" type="datetimeFigureOut">
              <a:rPr lang="fi-FI" smtClean="0"/>
              <a:t>6.3.2023</a:t>
            </a:fld>
            <a:endParaRPr lang="fi-FI"/>
          </a:p>
        </p:txBody>
      </p:sp>
      <p:sp>
        <p:nvSpPr>
          <p:cNvPr id="4" name="Alatunnisteen paikkamerkki 3">
            <a:extLst>
              <a:ext uri="{FF2B5EF4-FFF2-40B4-BE49-F238E27FC236}">
                <a16:creationId xmlns:a16="http://schemas.microsoft.com/office/drawing/2014/main" id="{193981A0-2F2A-AABF-3286-64DB3DC336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i-FI"/>
              <a:t>Esimerkki</a:t>
            </a:r>
          </a:p>
        </p:txBody>
      </p:sp>
      <p:sp>
        <p:nvSpPr>
          <p:cNvPr id="5" name="Dian numeron paikkamerkki 4">
            <a:extLst>
              <a:ext uri="{FF2B5EF4-FFF2-40B4-BE49-F238E27FC236}">
                <a16:creationId xmlns:a16="http://schemas.microsoft.com/office/drawing/2014/main" id="{3CA2F08A-91B0-BC7A-FF06-75E0FAADC24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1B0B536-5CC8-483E-8164-1E6091026018}" type="slidenum">
              <a:rPr lang="fi-FI" smtClean="0"/>
              <a:t>‹#›</a:t>
            </a:fld>
            <a:endParaRPr lang="fi-FI"/>
          </a:p>
        </p:txBody>
      </p:sp>
    </p:spTree>
    <p:extLst>
      <p:ext uri="{BB962C8B-B14F-4D97-AF65-F5344CB8AC3E}">
        <p14:creationId xmlns:p14="http://schemas.microsoft.com/office/powerpoint/2010/main" val="276054896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Ylätunnisteen paikkamerkki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i-FI"/>
          </a:p>
        </p:txBody>
      </p:sp>
      <p:sp>
        <p:nvSpPr>
          <p:cNvPr id="3" name="Päivämäärän paikkamerkki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7FD556-CF05-41E6-92BD-14A1450EE736}" type="datetimeFigureOut">
              <a:rPr lang="fi-FI" smtClean="0"/>
              <a:t>6.3.2023</a:t>
            </a:fld>
            <a:endParaRPr lang="fi-FI"/>
          </a:p>
        </p:txBody>
      </p:sp>
      <p:sp>
        <p:nvSpPr>
          <p:cNvPr id="4" name="Dian kuvan paikkamerkki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i-FI"/>
          </a:p>
        </p:txBody>
      </p:sp>
      <p:sp>
        <p:nvSpPr>
          <p:cNvPr id="5" name="Huomautusten paikkamerkki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i-FI"/>
              <a:t>Muokkaa tekstin perustyylejä napsauttamalla</a:t>
            </a:r>
          </a:p>
          <a:p>
            <a:pPr lvl="1"/>
            <a:r>
              <a:rPr lang="fi-FI"/>
              <a:t>toinen taso</a:t>
            </a:r>
          </a:p>
          <a:p>
            <a:pPr lvl="2"/>
            <a:r>
              <a:rPr lang="fi-FI"/>
              <a:t>kolmas taso</a:t>
            </a:r>
          </a:p>
          <a:p>
            <a:pPr lvl="3"/>
            <a:r>
              <a:rPr lang="fi-FI"/>
              <a:t>neljäs taso</a:t>
            </a:r>
          </a:p>
          <a:p>
            <a:pPr lvl="4"/>
            <a:r>
              <a:rPr lang="fi-FI"/>
              <a:t>viides taso</a:t>
            </a:r>
          </a:p>
        </p:txBody>
      </p:sp>
      <p:sp>
        <p:nvSpPr>
          <p:cNvPr id="6" name="Alatunnisteen paikkamerkki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i-FI"/>
              <a:t>Esimerkki</a:t>
            </a:r>
          </a:p>
        </p:txBody>
      </p:sp>
      <p:sp>
        <p:nvSpPr>
          <p:cNvPr id="7" name="Dian numeron paikkamerkki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2012D3-7E45-4FB5-A1FF-528C227F70A8}" type="slidenum">
              <a:rPr lang="fi-FI" smtClean="0"/>
              <a:t>‹#›</a:t>
            </a:fld>
            <a:endParaRPr lang="fi-FI"/>
          </a:p>
        </p:txBody>
      </p:sp>
    </p:spTree>
    <p:extLst>
      <p:ext uri="{BB962C8B-B14F-4D97-AF65-F5344CB8AC3E}">
        <p14:creationId xmlns:p14="http://schemas.microsoft.com/office/powerpoint/2010/main" val="1358069101"/>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Otsikko 1">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5581650"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sp>
        <p:nvSpPr>
          <p:cNvPr id="7" name="Suorakulmio 33">
            <a:extLst>
              <a:ext uri="{FF2B5EF4-FFF2-40B4-BE49-F238E27FC236}">
                <a16:creationId xmlns:a16="http://schemas.microsoft.com/office/drawing/2014/main" id="{9338C356-D67E-1CA1-63E5-B6DD9579B0C6}"/>
              </a:ext>
            </a:extLst>
          </p:cNvPr>
          <p:cNvSpPr/>
          <p:nvPr userDrawn="1"/>
        </p:nvSpPr>
        <p:spPr>
          <a:xfrm rot="603337">
            <a:off x="4953574" y="-74798"/>
            <a:ext cx="294598" cy="7018527"/>
          </a:xfrm>
          <a:custGeom>
            <a:avLst/>
            <a:gdLst>
              <a:gd name="connsiteX0" fmla="*/ 0 w 234301"/>
              <a:gd name="connsiteY0" fmla="*/ 0 h 7170287"/>
              <a:gd name="connsiteX1" fmla="*/ 234301 w 234301"/>
              <a:gd name="connsiteY1" fmla="*/ 0 h 7170287"/>
              <a:gd name="connsiteX2" fmla="*/ 234301 w 234301"/>
              <a:gd name="connsiteY2" fmla="*/ 7170287 h 7170287"/>
              <a:gd name="connsiteX3" fmla="*/ 0 w 234301"/>
              <a:gd name="connsiteY3" fmla="*/ 7170287 h 7170287"/>
              <a:gd name="connsiteX4" fmla="*/ 0 w 234301"/>
              <a:gd name="connsiteY4" fmla="*/ 0 h 7170287"/>
              <a:gd name="connsiteX0" fmla="*/ 0 w 261936"/>
              <a:gd name="connsiteY0" fmla="*/ 0 h 7170287"/>
              <a:gd name="connsiteX1" fmla="*/ 234301 w 261936"/>
              <a:gd name="connsiteY1" fmla="*/ 0 h 7170287"/>
              <a:gd name="connsiteX2" fmla="*/ 261936 w 261936"/>
              <a:gd name="connsiteY2" fmla="*/ 7074549 h 7170287"/>
              <a:gd name="connsiteX3" fmla="*/ 0 w 261936"/>
              <a:gd name="connsiteY3" fmla="*/ 7170287 h 7170287"/>
              <a:gd name="connsiteX4" fmla="*/ 0 w 261936"/>
              <a:gd name="connsiteY4" fmla="*/ 0 h 7170287"/>
              <a:gd name="connsiteX0" fmla="*/ 345 w 262281"/>
              <a:gd name="connsiteY0" fmla="*/ 0 h 7140402"/>
              <a:gd name="connsiteX1" fmla="*/ 234646 w 262281"/>
              <a:gd name="connsiteY1" fmla="*/ 0 h 7140402"/>
              <a:gd name="connsiteX2" fmla="*/ 262281 w 262281"/>
              <a:gd name="connsiteY2" fmla="*/ 7074549 h 7140402"/>
              <a:gd name="connsiteX3" fmla="*/ 0 w 262281"/>
              <a:gd name="connsiteY3" fmla="*/ 7140402 h 7140402"/>
              <a:gd name="connsiteX4" fmla="*/ 345 w 262281"/>
              <a:gd name="connsiteY4" fmla="*/ 0 h 7140402"/>
              <a:gd name="connsiteX0" fmla="*/ 345 w 268188"/>
              <a:gd name="connsiteY0" fmla="*/ 0 h 7140402"/>
              <a:gd name="connsiteX1" fmla="*/ 234646 w 268188"/>
              <a:gd name="connsiteY1" fmla="*/ 0 h 7140402"/>
              <a:gd name="connsiteX2" fmla="*/ 268188 w 268188"/>
              <a:gd name="connsiteY2" fmla="*/ 7088277 h 7140402"/>
              <a:gd name="connsiteX3" fmla="*/ 0 w 268188"/>
              <a:gd name="connsiteY3" fmla="*/ 7140402 h 7140402"/>
              <a:gd name="connsiteX4" fmla="*/ 345 w 268188"/>
              <a:gd name="connsiteY4" fmla="*/ 0 h 7140402"/>
              <a:gd name="connsiteX0" fmla="*/ 0 w 267843"/>
              <a:gd name="connsiteY0" fmla="*/ 0 h 7151870"/>
              <a:gd name="connsiteX1" fmla="*/ 234301 w 267843"/>
              <a:gd name="connsiteY1" fmla="*/ 0 h 7151870"/>
              <a:gd name="connsiteX2" fmla="*/ 267843 w 267843"/>
              <a:gd name="connsiteY2" fmla="*/ 7088277 h 7151870"/>
              <a:gd name="connsiteX3" fmla="*/ 2087 w 267843"/>
              <a:gd name="connsiteY3" fmla="*/ 7151870 h 7151870"/>
              <a:gd name="connsiteX4" fmla="*/ 0 w 267843"/>
              <a:gd name="connsiteY4" fmla="*/ 0 h 7151870"/>
              <a:gd name="connsiteX0" fmla="*/ 0 w 267843"/>
              <a:gd name="connsiteY0" fmla="*/ 0 h 7144921"/>
              <a:gd name="connsiteX1" fmla="*/ 234301 w 267843"/>
              <a:gd name="connsiteY1" fmla="*/ 0 h 7144921"/>
              <a:gd name="connsiteX2" fmla="*/ 267843 w 267843"/>
              <a:gd name="connsiteY2" fmla="*/ 7088277 h 7144921"/>
              <a:gd name="connsiteX3" fmla="*/ 6605 w 267843"/>
              <a:gd name="connsiteY3" fmla="*/ 7144921 h 7144921"/>
              <a:gd name="connsiteX4" fmla="*/ 0 w 267843"/>
              <a:gd name="connsiteY4" fmla="*/ 0 h 7144921"/>
              <a:gd name="connsiteX0" fmla="*/ 0 w 268351"/>
              <a:gd name="connsiteY0" fmla="*/ 0 h 7144921"/>
              <a:gd name="connsiteX1" fmla="*/ 234301 w 268351"/>
              <a:gd name="connsiteY1" fmla="*/ 0 h 7144921"/>
              <a:gd name="connsiteX2" fmla="*/ 268351 w 268351"/>
              <a:gd name="connsiteY2" fmla="*/ 7090675 h 7144921"/>
              <a:gd name="connsiteX3" fmla="*/ 6605 w 268351"/>
              <a:gd name="connsiteY3" fmla="*/ 7144921 h 7144921"/>
              <a:gd name="connsiteX4" fmla="*/ 0 w 268351"/>
              <a:gd name="connsiteY4" fmla="*/ 0 h 7144921"/>
              <a:gd name="connsiteX0" fmla="*/ 0 w 268351"/>
              <a:gd name="connsiteY0" fmla="*/ 0 h 7144413"/>
              <a:gd name="connsiteX1" fmla="*/ 234301 w 268351"/>
              <a:gd name="connsiteY1" fmla="*/ 0 h 7144413"/>
              <a:gd name="connsiteX2" fmla="*/ 268351 w 268351"/>
              <a:gd name="connsiteY2" fmla="*/ 7090675 h 7144413"/>
              <a:gd name="connsiteX3" fmla="*/ 9003 w 268351"/>
              <a:gd name="connsiteY3" fmla="*/ 7144413 h 7144413"/>
              <a:gd name="connsiteX4" fmla="*/ 0 w 268351"/>
              <a:gd name="connsiteY4" fmla="*/ 0 h 7144413"/>
              <a:gd name="connsiteX0" fmla="*/ 0 w 268351"/>
              <a:gd name="connsiteY0" fmla="*/ 0 h 7144413"/>
              <a:gd name="connsiteX1" fmla="*/ 234803 w 268351"/>
              <a:gd name="connsiteY1" fmla="*/ 85098 h 7144413"/>
              <a:gd name="connsiteX2" fmla="*/ 268351 w 268351"/>
              <a:gd name="connsiteY2" fmla="*/ 7090675 h 7144413"/>
              <a:gd name="connsiteX3" fmla="*/ 9003 w 268351"/>
              <a:gd name="connsiteY3" fmla="*/ 7144413 h 7144413"/>
              <a:gd name="connsiteX4" fmla="*/ 0 w 268351"/>
              <a:gd name="connsiteY4" fmla="*/ 0 h 7144413"/>
              <a:gd name="connsiteX0" fmla="*/ 0 w 267781"/>
              <a:gd name="connsiteY0" fmla="*/ 47598 h 7059315"/>
              <a:gd name="connsiteX1" fmla="*/ 234233 w 267781"/>
              <a:gd name="connsiteY1" fmla="*/ 0 h 7059315"/>
              <a:gd name="connsiteX2" fmla="*/ 267781 w 267781"/>
              <a:gd name="connsiteY2" fmla="*/ 7005577 h 7059315"/>
              <a:gd name="connsiteX3" fmla="*/ 8433 w 267781"/>
              <a:gd name="connsiteY3" fmla="*/ 7059315 h 7059315"/>
              <a:gd name="connsiteX4" fmla="*/ 0 w 267781"/>
              <a:gd name="connsiteY4" fmla="*/ 47598 h 7059315"/>
              <a:gd name="connsiteX0" fmla="*/ 0 w 267781"/>
              <a:gd name="connsiteY0" fmla="*/ 47090 h 7058807"/>
              <a:gd name="connsiteX1" fmla="*/ 231836 w 267781"/>
              <a:gd name="connsiteY1" fmla="*/ 0 h 7058807"/>
              <a:gd name="connsiteX2" fmla="*/ 267781 w 267781"/>
              <a:gd name="connsiteY2" fmla="*/ 7005069 h 7058807"/>
              <a:gd name="connsiteX3" fmla="*/ 8433 w 267781"/>
              <a:gd name="connsiteY3" fmla="*/ 7058807 h 7058807"/>
              <a:gd name="connsiteX4" fmla="*/ 0 w 267781"/>
              <a:gd name="connsiteY4" fmla="*/ 47090 h 7058807"/>
              <a:gd name="connsiteX0" fmla="*/ 0 w 270178"/>
              <a:gd name="connsiteY0" fmla="*/ 47598 h 7058807"/>
              <a:gd name="connsiteX1" fmla="*/ 234233 w 270178"/>
              <a:gd name="connsiteY1" fmla="*/ 0 h 7058807"/>
              <a:gd name="connsiteX2" fmla="*/ 270178 w 270178"/>
              <a:gd name="connsiteY2" fmla="*/ 7005069 h 7058807"/>
              <a:gd name="connsiteX3" fmla="*/ 10830 w 270178"/>
              <a:gd name="connsiteY3" fmla="*/ 7058807 h 7058807"/>
              <a:gd name="connsiteX4" fmla="*/ 0 w 270178"/>
              <a:gd name="connsiteY4" fmla="*/ 47598 h 7058807"/>
              <a:gd name="connsiteX0" fmla="*/ 0 w 270178"/>
              <a:gd name="connsiteY0" fmla="*/ 47598 h 7061461"/>
              <a:gd name="connsiteX1" fmla="*/ 234233 w 270178"/>
              <a:gd name="connsiteY1" fmla="*/ 0 h 7061461"/>
              <a:gd name="connsiteX2" fmla="*/ 270178 w 270178"/>
              <a:gd name="connsiteY2" fmla="*/ 7005069 h 7061461"/>
              <a:gd name="connsiteX3" fmla="*/ 7498 w 270178"/>
              <a:gd name="connsiteY3" fmla="*/ 7061461 h 7061461"/>
              <a:gd name="connsiteX4" fmla="*/ 0 w 270178"/>
              <a:gd name="connsiteY4" fmla="*/ 47598 h 7061461"/>
              <a:gd name="connsiteX0" fmla="*/ 0 w 270178"/>
              <a:gd name="connsiteY0" fmla="*/ 47598 h 7061461"/>
              <a:gd name="connsiteX1" fmla="*/ 234233 w 270178"/>
              <a:gd name="connsiteY1" fmla="*/ 0 h 7061461"/>
              <a:gd name="connsiteX2" fmla="*/ 270178 w 270178"/>
              <a:gd name="connsiteY2" fmla="*/ 7005069 h 7061461"/>
              <a:gd name="connsiteX3" fmla="*/ 7498 w 270178"/>
              <a:gd name="connsiteY3" fmla="*/ 7061461 h 7061461"/>
              <a:gd name="connsiteX4" fmla="*/ 0 w 270178"/>
              <a:gd name="connsiteY4" fmla="*/ 47598 h 7061461"/>
              <a:gd name="connsiteX0" fmla="*/ 0 w 270178"/>
              <a:gd name="connsiteY0" fmla="*/ 49462 h 7063325"/>
              <a:gd name="connsiteX1" fmla="*/ 233838 w 270178"/>
              <a:gd name="connsiteY1" fmla="*/ 0 h 7063325"/>
              <a:gd name="connsiteX2" fmla="*/ 270178 w 270178"/>
              <a:gd name="connsiteY2" fmla="*/ 7006933 h 7063325"/>
              <a:gd name="connsiteX3" fmla="*/ 7498 w 270178"/>
              <a:gd name="connsiteY3" fmla="*/ 7063325 h 7063325"/>
              <a:gd name="connsiteX4" fmla="*/ 0 w 270178"/>
              <a:gd name="connsiteY4" fmla="*/ 49462 h 7063325"/>
              <a:gd name="connsiteX0" fmla="*/ 0 w 270573"/>
              <a:gd name="connsiteY0" fmla="*/ 47598 h 7063325"/>
              <a:gd name="connsiteX1" fmla="*/ 234233 w 270573"/>
              <a:gd name="connsiteY1" fmla="*/ 0 h 7063325"/>
              <a:gd name="connsiteX2" fmla="*/ 270573 w 270573"/>
              <a:gd name="connsiteY2" fmla="*/ 7006933 h 7063325"/>
              <a:gd name="connsiteX3" fmla="*/ 7893 w 270573"/>
              <a:gd name="connsiteY3" fmla="*/ 7063325 h 7063325"/>
              <a:gd name="connsiteX4" fmla="*/ 0 w 270573"/>
              <a:gd name="connsiteY4" fmla="*/ 47598 h 7063325"/>
              <a:gd name="connsiteX0" fmla="*/ 0 w 270573"/>
              <a:gd name="connsiteY0" fmla="*/ 42415 h 7058142"/>
              <a:gd name="connsiteX1" fmla="*/ 230904 w 270573"/>
              <a:gd name="connsiteY1" fmla="*/ 0 h 7058142"/>
              <a:gd name="connsiteX2" fmla="*/ 270573 w 270573"/>
              <a:gd name="connsiteY2" fmla="*/ 7001750 h 7058142"/>
              <a:gd name="connsiteX3" fmla="*/ 7893 w 270573"/>
              <a:gd name="connsiteY3" fmla="*/ 7058142 h 7058142"/>
              <a:gd name="connsiteX4" fmla="*/ 0 w 270573"/>
              <a:gd name="connsiteY4" fmla="*/ 42415 h 7058142"/>
              <a:gd name="connsiteX0" fmla="*/ 0 w 269858"/>
              <a:gd name="connsiteY0" fmla="*/ 46820 h 7058142"/>
              <a:gd name="connsiteX1" fmla="*/ 230189 w 269858"/>
              <a:gd name="connsiteY1" fmla="*/ 0 h 7058142"/>
              <a:gd name="connsiteX2" fmla="*/ 269858 w 269858"/>
              <a:gd name="connsiteY2" fmla="*/ 7001750 h 7058142"/>
              <a:gd name="connsiteX3" fmla="*/ 7178 w 269858"/>
              <a:gd name="connsiteY3" fmla="*/ 7058142 h 7058142"/>
              <a:gd name="connsiteX4" fmla="*/ 0 w 269858"/>
              <a:gd name="connsiteY4" fmla="*/ 46820 h 7058142"/>
              <a:gd name="connsiteX0" fmla="*/ 0 w 269858"/>
              <a:gd name="connsiteY0" fmla="*/ 46820 h 7026536"/>
              <a:gd name="connsiteX1" fmla="*/ 230189 w 269858"/>
              <a:gd name="connsiteY1" fmla="*/ 0 h 7026536"/>
              <a:gd name="connsiteX2" fmla="*/ 269858 w 269858"/>
              <a:gd name="connsiteY2" fmla="*/ 7001750 h 7026536"/>
              <a:gd name="connsiteX3" fmla="*/ 6202 w 269858"/>
              <a:gd name="connsiteY3" fmla="*/ 7026536 h 7026536"/>
              <a:gd name="connsiteX4" fmla="*/ 0 w 269858"/>
              <a:gd name="connsiteY4" fmla="*/ 46820 h 7026536"/>
              <a:gd name="connsiteX0" fmla="*/ 0 w 270316"/>
              <a:gd name="connsiteY0" fmla="*/ 46820 h 7026536"/>
              <a:gd name="connsiteX1" fmla="*/ 230189 w 270316"/>
              <a:gd name="connsiteY1" fmla="*/ 0 h 7026536"/>
              <a:gd name="connsiteX2" fmla="*/ 270316 w 270316"/>
              <a:gd name="connsiteY2" fmla="*/ 6978951 h 7026536"/>
              <a:gd name="connsiteX3" fmla="*/ 6202 w 270316"/>
              <a:gd name="connsiteY3" fmla="*/ 7026536 h 7026536"/>
              <a:gd name="connsiteX4" fmla="*/ 0 w 270316"/>
              <a:gd name="connsiteY4" fmla="*/ 46820 h 7026536"/>
              <a:gd name="connsiteX0" fmla="*/ 0 w 270316"/>
              <a:gd name="connsiteY0" fmla="*/ 46820 h 7033289"/>
              <a:gd name="connsiteX1" fmla="*/ 230189 w 270316"/>
              <a:gd name="connsiteY1" fmla="*/ 0 h 7033289"/>
              <a:gd name="connsiteX2" fmla="*/ 270316 w 270316"/>
              <a:gd name="connsiteY2" fmla="*/ 6978951 h 7033289"/>
              <a:gd name="connsiteX3" fmla="*/ 4362 w 270316"/>
              <a:gd name="connsiteY3" fmla="*/ 7033289 h 7033289"/>
              <a:gd name="connsiteX4" fmla="*/ 0 w 270316"/>
              <a:gd name="connsiteY4" fmla="*/ 46820 h 7033289"/>
              <a:gd name="connsiteX0" fmla="*/ 0 w 270316"/>
              <a:gd name="connsiteY0" fmla="*/ 46820 h 7036391"/>
              <a:gd name="connsiteX1" fmla="*/ 230189 w 270316"/>
              <a:gd name="connsiteY1" fmla="*/ 0 h 7036391"/>
              <a:gd name="connsiteX2" fmla="*/ 270316 w 270316"/>
              <a:gd name="connsiteY2" fmla="*/ 6978951 h 7036391"/>
              <a:gd name="connsiteX3" fmla="*/ 4866 w 270316"/>
              <a:gd name="connsiteY3" fmla="*/ 7036391 h 7036391"/>
              <a:gd name="connsiteX4" fmla="*/ 0 w 270316"/>
              <a:gd name="connsiteY4" fmla="*/ 46820 h 7036391"/>
              <a:gd name="connsiteX0" fmla="*/ 0 w 271328"/>
              <a:gd name="connsiteY0" fmla="*/ 46820 h 7036391"/>
              <a:gd name="connsiteX1" fmla="*/ 230189 w 271328"/>
              <a:gd name="connsiteY1" fmla="*/ 0 h 7036391"/>
              <a:gd name="connsiteX2" fmla="*/ 271328 w 271328"/>
              <a:gd name="connsiteY2" fmla="*/ 6985157 h 7036391"/>
              <a:gd name="connsiteX3" fmla="*/ 4866 w 271328"/>
              <a:gd name="connsiteY3" fmla="*/ 7036391 h 7036391"/>
              <a:gd name="connsiteX4" fmla="*/ 0 w 271328"/>
              <a:gd name="connsiteY4" fmla="*/ 46820 h 7036391"/>
              <a:gd name="connsiteX0" fmla="*/ 0 w 271328"/>
              <a:gd name="connsiteY0" fmla="*/ 47371 h 7036942"/>
              <a:gd name="connsiteX1" fmla="*/ 233038 w 271328"/>
              <a:gd name="connsiteY1" fmla="*/ 0 h 7036942"/>
              <a:gd name="connsiteX2" fmla="*/ 271328 w 271328"/>
              <a:gd name="connsiteY2" fmla="*/ 6985708 h 7036942"/>
              <a:gd name="connsiteX3" fmla="*/ 4866 w 271328"/>
              <a:gd name="connsiteY3" fmla="*/ 7036942 h 7036942"/>
              <a:gd name="connsiteX4" fmla="*/ 0 w 271328"/>
              <a:gd name="connsiteY4" fmla="*/ 47371 h 70369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1328" h="7036942">
                <a:moveTo>
                  <a:pt x="0" y="47371"/>
                </a:moveTo>
                <a:lnTo>
                  <a:pt x="233038" y="0"/>
                </a:lnTo>
                <a:lnTo>
                  <a:pt x="271328" y="6985708"/>
                </a:lnTo>
                <a:lnTo>
                  <a:pt x="4866" y="7036942"/>
                </a:lnTo>
                <a:cubicBezTo>
                  <a:pt x="4170" y="4652985"/>
                  <a:pt x="696" y="2431328"/>
                  <a:pt x="0" y="47371"/>
                </a:cubicBezTo>
                <a:close/>
              </a:path>
            </a:pathLst>
          </a:custGeom>
          <a:gradFill>
            <a:gsLst>
              <a:gs pos="0">
                <a:srgbClr val="FFFF00"/>
              </a:gs>
              <a:gs pos="51000">
                <a:srgbClr val="FFC000"/>
              </a:gs>
              <a:gs pos="100000">
                <a:srgbClr val="C00000"/>
              </a:gs>
            </a:gsLst>
            <a:lin ang="3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8" name="Otsikko 1">
            <a:extLst>
              <a:ext uri="{FF2B5EF4-FFF2-40B4-BE49-F238E27FC236}">
                <a16:creationId xmlns:a16="http://schemas.microsoft.com/office/drawing/2014/main" id="{BC340AB0-686E-D572-1B79-2D03CDE9B5C8}"/>
              </a:ext>
            </a:extLst>
          </p:cNvPr>
          <p:cNvSpPr>
            <a:spLocks noGrp="1"/>
          </p:cNvSpPr>
          <p:nvPr>
            <p:ph type="title"/>
          </p:nvPr>
        </p:nvSpPr>
        <p:spPr>
          <a:xfrm>
            <a:off x="6080126" y="801270"/>
            <a:ext cx="5790955" cy="2006585"/>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5" name="Tekstin paikkamerkki 4">
            <a:extLst>
              <a:ext uri="{FF2B5EF4-FFF2-40B4-BE49-F238E27FC236}">
                <a16:creationId xmlns:a16="http://schemas.microsoft.com/office/drawing/2014/main" id="{0F5DF2F6-34D9-7F53-E0CB-71D92711A7B3}"/>
              </a:ext>
            </a:extLst>
          </p:cNvPr>
          <p:cNvSpPr>
            <a:spLocks noGrp="1"/>
          </p:cNvSpPr>
          <p:nvPr>
            <p:ph type="body" sz="quarter" idx="10"/>
          </p:nvPr>
        </p:nvSpPr>
        <p:spPr>
          <a:xfrm>
            <a:off x="6059488" y="2807855"/>
            <a:ext cx="5827712" cy="803563"/>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10">
            <a:extLst>
              <a:ext uri="{FF2B5EF4-FFF2-40B4-BE49-F238E27FC236}">
                <a16:creationId xmlns:a16="http://schemas.microsoft.com/office/drawing/2014/main" id="{0C243302-5419-2074-F575-C4269A3D82E3}"/>
              </a:ext>
            </a:extLst>
          </p:cNvPr>
          <p:cNvSpPr>
            <a:spLocks noGrp="1"/>
          </p:cNvSpPr>
          <p:nvPr>
            <p:ph type="body" sz="quarter" idx="11"/>
          </p:nvPr>
        </p:nvSpPr>
        <p:spPr>
          <a:xfrm>
            <a:off x="6080126" y="3685309"/>
            <a:ext cx="5791200" cy="2688504"/>
          </a:xfrm>
        </p:spPr>
        <p:txBody>
          <a:bodyPr/>
          <a:lstStyle>
            <a:lvl1pPr marL="0" indent="0">
              <a:buNone/>
              <a:defRPr/>
            </a:lvl1pPr>
          </a:lstStyle>
          <a:p>
            <a:pPr lvl="0"/>
            <a:endParaRPr lang="fi-FI" dirty="0"/>
          </a:p>
        </p:txBody>
      </p:sp>
      <p:pic>
        <p:nvPicPr>
          <p:cNvPr id="12" name="Kuva 11">
            <a:extLst>
              <a:ext uri="{FF2B5EF4-FFF2-40B4-BE49-F238E27FC236}">
                <a16:creationId xmlns:a16="http://schemas.microsoft.com/office/drawing/2014/main" id="{45AB3E23-2C07-17B6-C288-E0D34BBAC59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42411" y="513878"/>
            <a:ext cx="3665881" cy="4912991"/>
          </a:xfrm>
          <a:prstGeom prst="rect">
            <a:avLst/>
          </a:prstGeom>
        </p:spPr>
      </p:pic>
    </p:spTree>
    <p:extLst>
      <p:ext uri="{BB962C8B-B14F-4D97-AF65-F5344CB8AC3E}">
        <p14:creationId xmlns:p14="http://schemas.microsoft.com/office/powerpoint/2010/main" val="421082613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20" userDrawn="1">
          <p15:clr>
            <a:srgbClr val="FBAE40"/>
          </p15:clr>
        </p15:guide>
        <p15:guide id="2" pos="3817"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eruspohja ">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1"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67709"/>
            <a:ext cx="9887139" cy="3453679"/>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4">
            <a:extLst>
              <a:ext uri="{FF2B5EF4-FFF2-40B4-BE49-F238E27FC236}">
                <a16:creationId xmlns:a16="http://schemas.microsoft.com/office/drawing/2014/main" id="{4376A4AC-D40C-7534-A695-780BF60C481F}"/>
              </a:ext>
            </a:extLst>
          </p:cNvPr>
          <p:cNvSpPr>
            <a:spLocks noGrp="1"/>
          </p:cNvSpPr>
          <p:nvPr>
            <p:ph type="body" sz="quarter" idx="10"/>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35CB6A3D-8ACA-ACAC-8A46-AAF0485CF2DE}"/>
              </a:ext>
            </a:extLst>
          </p:cNvPr>
          <p:cNvSpPr>
            <a:spLocks noGrp="1" noRot="1" noMove="1" noResize="1" noEditPoints="1" noAdjustHandles="1" noChangeArrowheads="1" noChangeShapeType="1"/>
          </p:cNvSpPr>
          <p:nvPr>
            <p:ph type="dt" sz="half" idx="11"/>
          </p:nvPr>
        </p:nvSpPr>
        <p:spPr>
          <a:xfrm>
            <a:off x="1256145" y="6191072"/>
            <a:ext cx="2651391" cy="365125"/>
          </a:xfrm>
        </p:spPr>
        <p:txBody>
          <a:bodyPr/>
          <a:lstStyle/>
          <a:p>
            <a:fld id="{E6551A54-3591-48E1-84DB-F11B79CA73BB}" type="datetime1">
              <a:rPr lang="fi-FI" smtClean="0"/>
              <a:t>6.3.2023</a:t>
            </a:fld>
            <a:endParaRPr lang="fi-FI" dirty="0"/>
          </a:p>
        </p:txBody>
      </p:sp>
      <p:sp>
        <p:nvSpPr>
          <p:cNvPr id="3" name="Alatunnisteen paikkamerkki 2">
            <a:extLst>
              <a:ext uri="{FF2B5EF4-FFF2-40B4-BE49-F238E27FC236}">
                <a16:creationId xmlns:a16="http://schemas.microsoft.com/office/drawing/2014/main" id="{64A07187-5BF2-3C16-42F6-5038CDF338B8}"/>
              </a:ext>
            </a:extLst>
          </p:cNvPr>
          <p:cNvSpPr>
            <a:spLocks noGrp="1" noRot="1" noMove="1" noResize="1" noEditPoints="1" noAdjustHandles="1" noChangeArrowheads="1" noChangeShapeType="1"/>
          </p:cNvSpPr>
          <p:nvPr>
            <p:ph type="ftr" sz="quarter" idx="12"/>
          </p:nvPr>
        </p:nvSpPr>
        <p:spPr/>
        <p:txBody>
          <a:bodyPr/>
          <a:lstStyle/>
          <a:p>
            <a:r>
              <a:rPr lang="fi-FI" dirty="0"/>
              <a:t>Esimerkki</a:t>
            </a:r>
          </a:p>
        </p:txBody>
      </p:sp>
      <p:sp>
        <p:nvSpPr>
          <p:cNvPr id="4" name="Dian numeron paikkamerkki 3">
            <a:extLst>
              <a:ext uri="{FF2B5EF4-FFF2-40B4-BE49-F238E27FC236}">
                <a16:creationId xmlns:a16="http://schemas.microsoft.com/office/drawing/2014/main" id="{B6338D82-899C-FB78-15F5-EEF5C4FA9519}"/>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370890501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eruspohja 2">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6106001" y="2575682"/>
            <a:ext cx="5052726" cy="3445706"/>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43271DA3-F934-4C2C-A52B-2A23A1B77C1B}" type="datetime1">
              <a:rPr lang="fi-FI" smtClean="0"/>
              <a:t>6.3.2023</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359061143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eruspohja kuvall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43271DA3-F934-4C2C-A52B-2A23A1B77C1B}" type="datetime1">
              <a:rPr lang="fi-FI" smtClean="0"/>
              <a:t>6.3.2023</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
        <p:nvSpPr>
          <p:cNvPr id="10" name="Kuvan paikkamerkki 9">
            <a:extLst>
              <a:ext uri="{FF2B5EF4-FFF2-40B4-BE49-F238E27FC236}">
                <a16:creationId xmlns:a16="http://schemas.microsoft.com/office/drawing/2014/main" id="{4E413FBC-7394-14DD-C31C-A71642295E19}"/>
              </a:ext>
            </a:extLst>
          </p:cNvPr>
          <p:cNvSpPr>
            <a:spLocks noGrp="1"/>
          </p:cNvSpPr>
          <p:nvPr>
            <p:ph type="pic" sz="quarter" idx="15"/>
          </p:nvPr>
        </p:nvSpPr>
        <p:spPr>
          <a:xfrm>
            <a:off x="6096000" y="2574925"/>
            <a:ext cx="5062538" cy="3446463"/>
          </a:xfrm>
        </p:spPr>
        <p:txBody>
          <a:bodyPr/>
          <a:lstStyle/>
          <a:p>
            <a:endParaRPr lang="fi-FI"/>
          </a:p>
        </p:txBody>
      </p:sp>
    </p:spTree>
    <p:extLst>
      <p:ext uri="{BB962C8B-B14F-4D97-AF65-F5344CB8AC3E}">
        <p14:creationId xmlns:p14="http://schemas.microsoft.com/office/powerpoint/2010/main" val="1709735582"/>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Kaaviopohj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08202348-A87F-710E-1768-1A9EEB4961CB}"/>
              </a:ext>
            </a:extLst>
          </p:cNvPr>
          <p:cNvSpPr>
            <a:spLocks noGrp="1"/>
          </p:cNvSpPr>
          <p:nvPr>
            <p:ph type="chart" sz="quarter" idx="10"/>
          </p:nvPr>
        </p:nvSpPr>
        <p:spPr>
          <a:xfrm>
            <a:off x="1271588" y="1809751"/>
            <a:ext cx="9886950" cy="4211638"/>
          </a:xfrm>
        </p:spPr>
        <p:txBody>
          <a:bodyPr/>
          <a:lstStyle/>
          <a:p>
            <a:endParaRPr lang="fi-FI"/>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3040C543-4876-413F-8583-25B520277E89}" type="datetime1">
              <a:rPr lang="fi-FI" smtClean="0"/>
              <a:t>6.3.2023</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4125800860"/>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Kuvapohja">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56146" y="365125"/>
            <a:ext cx="9902582" cy="1315893"/>
          </a:xfrm>
        </p:spPr>
        <p:txBody>
          <a:bodyPr>
            <a:normAutofit/>
          </a:bodyPr>
          <a:lstStyle>
            <a:lvl1pPr>
              <a:defRPr sz="5400"/>
            </a:lvl1pPr>
          </a:lstStyle>
          <a:p>
            <a:endParaRPr lang="fi-FI" dirty="0"/>
          </a:p>
        </p:txBody>
      </p:sp>
      <p:sp>
        <p:nvSpPr>
          <p:cNvPr id="4" name="Kuvan paikkamerkki 3">
            <a:extLst>
              <a:ext uri="{FF2B5EF4-FFF2-40B4-BE49-F238E27FC236}">
                <a16:creationId xmlns:a16="http://schemas.microsoft.com/office/drawing/2014/main" id="{FA679EEA-27E4-5417-1F40-5AF8999E3EEA}"/>
              </a:ext>
            </a:extLst>
          </p:cNvPr>
          <p:cNvSpPr>
            <a:spLocks noGrp="1"/>
          </p:cNvSpPr>
          <p:nvPr>
            <p:ph type="pic" sz="quarter" idx="11"/>
          </p:nvPr>
        </p:nvSpPr>
        <p:spPr>
          <a:xfrm>
            <a:off x="1271588" y="1763713"/>
            <a:ext cx="9886950" cy="4276869"/>
          </a:xfrm>
        </p:spPr>
        <p:txBody>
          <a:bodyPr/>
          <a:lstStyle/>
          <a:p>
            <a:endParaRPr lang="fi-FI"/>
          </a:p>
        </p:txBody>
      </p:sp>
      <p:sp>
        <p:nvSpPr>
          <p:cNvPr id="5" name="Päivämäärän paikkamerkki 4">
            <a:extLst>
              <a:ext uri="{FF2B5EF4-FFF2-40B4-BE49-F238E27FC236}">
                <a16:creationId xmlns:a16="http://schemas.microsoft.com/office/drawing/2014/main" id="{8F722BEA-8FD8-0EB9-F22E-068176C5206E}"/>
              </a:ext>
            </a:extLst>
          </p:cNvPr>
          <p:cNvSpPr>
            <a:spLocks noGrp="1"/>
          </p:cNvSpPr>
          <p:nvPr>
            <p:ph type="dt" sz="half" idx="12"/>
          </p:nvPr>
        </p:nvSpPr>
        <p:spPr>
          <a:xfrm>
            <a:off x="1255711" y="6191072"/>
            <a:ext cx="2651825" cy="365125"/>
          </a:xfrm>
        </p:spPr>
        <p:txBody>
          <a:bodyPr/>
          <a:lstStyle/>
          <a:p>
            <a:fld id="{928FEBCD-C2F8-4126-9C7B-2C6DE3068E92}" type="datetime1">
              <a:rPr lang="fi-FI" smtClean="0"/>
              <a:t>6.3.2023</a:t>
            </a:fld>
            <a:endParaRPr lang="fi-FI" dirty="0"/>
          </a:p>
        </p:txBody>
      </p:sp>
      <p:sp>
        <p:nvSpPr>
          <p:cNvPr id="6" name="Alatunnisteen paikkamerkki 5">
            <a:extLst>
              <a:ext uri="{FF2B5EF4-FFF2-40B4-BE49-F238E27FC236}">
                <a16:creationId xmlns:a16="http://schemas.microsoft.com/office/drawing/2014/main" id="{C3C74C3A-E235-2FBD-24B6-A6D6114B9DC8}"/>
              </a:ext>
            </a:extLst>
          </p:cNvPr>
          <p:cNvSpPr>
            <a:spLocks noGrp="1"/>
          </p:cNvSpPr>
          <p:nvPr>
            <p:ph type="ftr" sz="quarter" idx="13"/>
          </p:nvPr>
        </p:nvSpPr>
        <p:spPr/>
        <p:txBody>
          <a:bodyPr/>
          <a:lstStyle/>
          <a:p>
            <a:r>
              <a:rPr lang="fi-FI"/>
              <a:t>Esimerkki</a:t>
            </a:r>
            <a:endParaRPr lang="fi-FI" dirty="0"/>
          </a:p>
        </p:txBody>
      </p:sp>
      <p:sp>
        <p:nvSpPr>
          <p:cNvPr id="7" name="Dian numeron paikkamerkki 6">
            <a:extLst>
              <a:ext uri="{FF2B5EF4-FFF2-40B4-BE49-F238E27FC236}">
                <a16:creationId xmlns:a16="http://schemas.microsoft.com/office/drawing/2014/main" id="{7059E12F-2A51-BAF7-2202-B1F7C72FA5E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381836930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Kuvapohj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1271588" y="1763714"/>
            <a:ext cx="9886950" cy="4267632"/>
          </a:xfrm>
        </p:spPr>
        <p:txBody>
          <a:bodyPr/>
          <a:lstStyle/>
          <a:p>
            <a:endParaRPr lang="fi-FI"/>
          </a:p>
        </p:txBody>
      </p:sp>
      <p:sp>
        <p:nvSpPr>
          <p:cNvPr id="4" name="Päivämäärän paikkamerkki 3">
            <a:extLst>
              <a:ext uri="{FF2B5EF4-FFF2-40B4-BE49-F238E27FC236}">
                <a16:creationId xmlns:a16="http://schemas.microsoft.com/office/drawing/2014/main" id="{64D5C623-DD0D-40C0-5B5B-65589B6BFA1F}"/>
              </a:ext>
            </a:extLst>
          </p:cNvPr>
          <p:cNvSpPr>
            <a:spLocks noGrp="1"/>
          </p:cNvSpPr>
          <p:nvPr>
            <p:ph type="dt" sz="half" idx="12"/>
          </p:nvPr>
        </p:nvSpPr>
        <p:spPr>
          <a:xfrm>
            <a:off x="1255955" y="6191072"/>
            <a:ext cx="2651581" cy="365125"/>
          </a:xfrm>
        </p:spPr>
        <p:txBody>
          <a:bodyPr/>
          <a:lstStyle/>
          <a:p>
            <a:fld id="{A0D5FB9E-77AE-43F1-A57D-CF567029E3AE}" type="datetime1">
              <a:rPr lang="fi-FI" smtClean="0"/>
              <a:t>6.3.2023</a:t>
            </a:fld>
            <a:endParaRPr lang="fi-FI" dirty="0"/>
          </a:p>
        </p:txBody>
      </p:sp>
      <p:sp>
        <p:nvSpPr>
          <p:cNvPr id="8" name="Alatunnisteen paikkamerkki 7">
            <a:extLst>
              <a:ext uri="{FF2B5EF4-FFF2-40B4-BE49-F238E27FC236}">
                <a16:creationId xmlns:a16="http://schemas.microsoft.com/office/drawing/2014/main" id="{B798C64C-21F1-3E3A-B546-A2BA7DE9D44F}"/>
              </a:ext>
            </a:extLst>
          </p:cNvPr>
          <p:cNvSpPr>
            <a:spLocks noGrp="1"/>
          </p:cNvSpPr>
          <p:nvPr>
            <p:ph type="ftr" sz="quarter" idx="13"/>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81DE32E3-AE81-F9C9-B820-54D30CA69D3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2561844967"/>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Kaaviopohj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D137D417-8176-25A5-0CEF-A6FDFC1B3D5B}"/>
              </a:ext>
            </a:extLst>
          </p:cNvPr>
          <p:cNvSpPr>
            <a:spLocks noGrp="1"/>
          </p:cNvSpPr>
          <p:nvPr>
            <p:ph type="chart" sz="quarter" idx="10"/>
          </p:nvPr>
        </p:nvSpPr>
        <p:spPr>
          <a:xfrm>
            <a:off x="1271588" y="1884509"/>
            <a:ext cx="9887140" cy="4136880"/>
          </a:xfrm>
        </p:spPr>
        <p:txBody>
          <a:bodyPr/>
          <a:lstStyle/>
          <a:p>
            <a:endParaRPr lang="fi-FI"/>
          </a:p>
        </p:txBody>
      </p:sp>
      <p:sp>
        <p:nvSpPr>
          <p:cNvPr id="4" name="Päivämäärän paikkamerkki 3">
            <a:extLst>
              <a:ext uri="{FF2B5EF4-FFF2-40B4-BE49-F238E27FC236}">
                <a16:creationId xmlns:a16="http://schemas.microsoft.com/office/drawing/2014/main" id="{F8DCD9EC-4FDC-EADD-AF9E-B935829C95AD}"/>
              </a:ext>
            </a:extLst>
          </p:cNvPr>
          <p:cNvSpPr>
            <a:spLocks noGrp="1"/>
          </p:cNvSpPr>
          <p:nvPr>
            <p:ph type="dt" sz="half" idx="11"/>
          </p:nvPr>
        </p:nvSpPr>
        <p:spPr>
          <a:xfrm>
            <a:off x="1256145" y="6191072"/>
            <a:ext cx="2651391" cy="365125"/>
          </a:xfrm>
        </p:spPr>
        <p:txBody>
          <a:bodyPr/>
          <a:lstStyle/>
          <a:p>
            <a:fld id="{E10F8034-94B0-40CB-8486-AE962194888A}" type="datetime1">
              <a:rPr lang="fi-FI" smtClean="0"/>
              <a:t>6.3.2023</a:t>
            </a:fld>
            <a:endParaRPr lang="fi-FI" dirty="0"/>
          </a:p>
        </p:txBody>
      </p:sp>
      <p:sp>
        <p:nvSpPr>
          <p:cNvPr id="8" name="Alatunnisteen paikkamerkki 7">
            <a:extLst>
              <a:ext uri="{FF2B5EF4-FFF2-40B4-BE49-F238E27FC236}">
                <a16:creationId xmlns:a16="http://schemas.microsoft.com/office/drawing/2014/main" id="{0E722EA2-8555-270D-B388-AA97FDCE21C1}"/>
              </a:ext>
            </a:extLst>
          </p:cNvPr>
          <p:cNvSpPr>
            <a:spLocks noGrp="1"/>
          </p:cNvSpPr>
          <p:nvPr>
            <p:ph type="ftr" sz="quarter" idx="12"/>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7FF2F854-F35F-0B4C-9727-F2B51A5C8D42}"/>
              </a:ext>
            </a:extLst>
          </p:cNvPr>
          <p:cNvSpPr>
            <a:spLocks noGrp="1"/>
          </p:cNvSpPr>
          <p:nvPr>
            <p:ph type="sldNum" sz="quarter" idx="13"/>
          </p:nvPr>
        </p:nvSpPr>
        <p:spPr>
          <a:xfrm>
            <a:off x="8546593" y="6191072"/>
            <a:ext cx="261213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1444436938"/>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Peruspohja 3">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2556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58473"/>
            <a:ext cx="9887140" cy="346291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1745962"/>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D25AC1BA-CED2-7631-BC66-C7DBA654AE45}"/>
              </a:ext>
            </a:extLst>
          </p:cNvPr>
          <p:cNvSpPr>
            <a:spLocks noGrp="1"/>
          </p:cNvSpPr>
          <p:nvPr>
            <p:ph type="dt" sz="half" idx="11"/>
          </p:nvPr>
        </p:nvSpPr>
        <p:spPr>
          <a:xfrm>
            <a:off x="1246907" y="6191072"/>
            <a:ext cx="2660629" cy="365125"/>
          </a:xfrm>
        </p:spPr>
        <p:txBody>
          <a:bodyPr/>
          <a:lstStyle/>
          <a:p>
            <a:fld id="{0175D77C-FC19-4265-8910-2B3C039D0767}" type="datetime1">
              <a:rPr lang="fi-FI" smtClean="0"/>
              <a:t>6.3.2023</a:t>
            </a:fld>
            <a:endParaRPr lang="fi-FI" dirty="0"/>
          </a:p>
        </p:txBody>
      </p:sp>
      <p:sp>
        <p:nvSpPr>
          <p:cNvPr id="3" name="Alatunnisteen paikkamerkki 2">
            <a:extLst>
              <a:ext uri="{FF2B5EF4-FFF2-40B4-BE49-F238E27FC236}">
                <a16:creationId xmlns:a16="http://schemas.microsoft.com/office/drawing/2014/main" id="{F6C6C2BF-6C92-240B-9AAB-8D180A8DBAE2}"/>
              </a:ext>
            </a:extLst>
          </p:cNvPr>
          <p:cNvSpPr>
            <a:spLocks noGrp="1"/>
          </p:cNvSpPr>
          <p:nvPr>
            <p:ph type="ftr" sz="quarter" idx="12"/>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708C00BE-FD67-C334-61FF-A9B3577D5A44}"/>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spTree>
    <p:extLst>
      <p:ext uri="{BB962C8B-B14F-4D97-AF65-F5344CB8AC3E}">
        <p14:creationId xmlns:p14="http://schemas.microsoft.com/office/powerpoint/2010/main" val="116966302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Peruspohja 4">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6" name="Otsikko 1">
            <a:extLst>
              <a:ext uri="{FF2B5EF4-FFF2-40B4-BE49-F238E27FC236}">
                <a16:creationId xmlns:a16="http://schemas.microsoft.com/office/drawing/2014/main" id="{9452DDDF-F5E8-56F2-4B12-E7ABF5EE3F49}"/>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7" name="Sisällön paikkamerkki 2">
            <a:extLst>
              <a:ext uri="{FF2B5EF4-FFF2-40B4-BE49-F238E27FC236}">
                <a16:creationId xmlns:a16="http://schemas.microsoft.com/office/drawing/2014/main" id="{B5711F65-0A15-8E8D-95B3-C63CFEE60BA2}"/>
              </a:ext>
            </a:extLst>
          </p:cNvPr>
          <p:cNvSpPr>
            <a:spLocks noGrp="1"/>
          </p:cNvSpPr>
          <p:nvPr>
            <p:ph sz="half" idx="1"/>
          </p:nvPr>
        </p:nvSpPr>
        <p:spPr>
          <a:xfrm>
            <a:off x="6106001" y="2575683"/>
            <a:ext cx="5052726" cy="344570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2">
            <a:extLst>
              <a:ext uri="{FF2B5EF4-FFF2-40B4-BE49-F238E27FC236}">
                <a16:creationId xmlns:a16="http://schemas.microsoft.com/office/drawing/2014/main" id="{C1897ADE-D3F9-6E7F-039E-946C2063BE8F}"/>
              </a:ext>
            </a:extLst>
          </p:cNvPr>
          <p:cNvSpPr>
            <a:spLocks noGrp="1"/>
          </p:cNvSpPr>
          <p:nvPr>
            <p:ph type="body" sz="quarter" idx="10"/>
          </p:nvPr>
        </p:nvSpPr>
        <p:spPr>
          <a:xfrm>
            <a:off x="1271588" y="2575683"/>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4">
            <a:extLst>
              <a:ext uri="{FF2B5EF4-FFF2-40B4-BE49-F238E27FC236}">
                <a16:creationId xmlns:a16="http://schemas.microsoft.com/office/drawing/2014/main" id="{58DBF802-ED97-DCBA-ED0F-99029B9CCC62}"/>
              </a:ext>
            </a:extLst>
          </p:cNvPr>
          <p:cNvSpPr>
            <a:spLocks noGrp="1"/>
          </p:cNvSpPr>
          <p:nvPr>
            <p:ph type="body" sz="quarter" idx="11"/>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5B8E981B-557F-62FD-4185-D793B0AAB013}"/>
              </a:ext>
            </a:extLst>
          </p:cNvPr>
          <p:cNvSpPr>
            <a:spLocks noGrp="1"/>
          </p:cNvSpPr>
          <p:nvPr>
            <p:ph type="dt" sz="half" idx="12"/>
          </p:nvPr>
        </p:nvSpPr>
        <p:spPr>
          <a:xfrm>
            <a:off x="1295402" y="6191072"/>
            <a:ext cx="2612134" cy="365125"/>
          </a:xfrm>
        </p:spPr>
        <p:txBody>
          <a:bodyPr/>
          <a:lstStyle/>
          <a:p>
            <a:fld id="{8ACFA777-268B-46D2-99BB-09A1F84F63FD}" type="datetime1">
              <a:rPr lang="fi-FI" smtClean="0"/>
              <a:t>6.3.2023</a:t>
            </a:fld>
            <a:endParaRPr lang="fi-FI" dirty="0"/>
          </a:p>
        </p:txBody>
      </p:sp>
      <p:sp>
        <p:nvSpPr>
          <p:cNvPr id="3" name="Alatunnisteen paikkamerkki 2">
            <a:extLst>
              <a:ext uri="{FF2B5EF4-FFF2-40B4-BE49-F238E27FC236}">
                <a16:creationId xmlns:a16="http://schemas.microsoft.com/office/drawing/2014/main" id="{54B33F69-A92B-7960-73CB-2FEA93E6512B}"/>
              </a:ext>
            </a:extLst>
          </p:cNvPr>
          <p:cNvSpPr>
            <a:spLocks noGrp="1"/>
          </p:cNvSpPr>
          <p:nvPr>
            <p:ph type="ftr" sz="quarter" idx="13"/>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CCFE4076-C46B-05FB-E160-F6018B11D677}"/>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617815413"/>
      </p:ext>
    </p:extLst>
  </p:cSld>
  <p:clrMapOvr>
    <a:overrideClrMapping bg1="dk1" tx1="lt1" bg2="dk2" tx2="lt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2">
    <p:bg>
      <p:bgRef idx="1001">
        <a:schemeClr val="bg2"/>
      </p:bgRef>
    </p:bg>
    <p:spTree>
      <p:nvGrpSpPr>
        <p:cNvPr id="1" name=""/>
        <p:cNvGrpSpPr/>
        <p:nvPr/>
      </p:nvGrpSpPr>
      <p:grpSpPr>
        <a:xfrm>
          <a:off x="0" y="0"/>
          <a:ext cx="0" cy="0"/>
          <a:chOff x="0" y="0"/>
          <a:chExt cx="0" cy="0"/>
        </a:xfrm>
      </p:grpSpPr>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6095999" y="1846842"/>
            <a:ext cx="5062971" cy="4174546"/>
          </a:xfrm>
        </p:spPr>
        <p:txBody>
          <a:bodyPr/>
          <a:lstStyle/>
          <a:p>
            <a:endParaRPr lang="fi-FI"/>
          </a:p>
        </p:txBody>
      </p:sp>
      <p:sp>
        <p:nvSpPr>
          <p:cNvPr id="4" name="Tekstin paikkamerkki 3">
            <a:extLst>
              <a:ext uri="{FF2B5EF4-FFF2-40B4-BE49-F238E27FC236}">
                <a16:creationId xmlns:a16="http://schemas.microsoft.com/office/drawing/2014/main" id="{3E292648-1500-EE72-5372-037FD63FAA52}"/>
              </a:ext>
            </a:extLst>
          </p:cNvPr>
          <p:cNvSpPr>
            <a:spLocks noGrp="1"/>
          </p:cNvSpPr>
          <p:nvPr>
            <p:ph type="body" sz="quarter" idx="12"/>
          </p:nvPr>
        </p:nvSpPr>
        <p:spPr>
          <a:xfrm>
            <a:off x="1271588" y="1827792"/>
            <a:ext cx="4602739" cy="4193596"/>
          </a:xfrm>
        </p:spPr>
        <p:txBody>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6" name="Päivämäärän paikkamerkki 5">
            <a:extLst>
              <a:ext uri="{FF2B5EF4-FFF2-40B4-BE49-F238E27FC236}">
                <a16:creationId xmlns:a16="http://schemas.microsoft.com/office/drawing/2014/main" id="{78E77F2D-8D2B-1C3A-1935-DF5576C61B85}"/>
              </a:ext>
            </a:extLst>
          </p:cNvPr>
          <p:cNvSpPr>
            <a:spLocks noGrp="1"/>
          </p:cNvSpPr>
          <p:nvPr>
            <p:ph type="dt" sz="half" idx="13"/>
          </p:nvPr>
        </p:nvSpPr>
        <p:spPr>
          <a:xfrm>
            <a:off x="1271588" y="6191072"/>
            <a:ext cx="2635948" cy="365125"/>
          </a:xfrm>
        </p:spPr>
        <p:txBody>
          <a:bodyPr/>
          <a:lstStyle/>
          <a:p>
            <a:fld id="{229C30E6-D71E-4ECD-AD9A-B156D896CCB2}" type="datetime1">
              <a:rPr lang="fi-FI" smtClean="0"/>
              <a:t>6.3.2023</a:t>
            </a:fld>
            <a:endParaRPr lang="fi-FI" dirty="0"/>
          </a:p>
        </p:txBody>
      </p:sp>
      <p:sp>
        <p:nvSpPr>
          <p:cNvPr id="7" name="Alatunnisteen paikkamerkki 6">
            <a:extLst>
              <a:ext uri="{FF2B5EF4-FFF2-40B4-BE49-F238E27FC236}">
                <a16:creationId xmlns:a16="http://schemas.microsoft.com/office/drawing/2014/main" id="{27DFEFE3-9052-D7A8-32F2-DFBD7CD769D7}"/>
              </a:ext>
            </a:extLst>
          </p:cNvPr>
          <p:cNvSpPr>
            <a:spLocks noGrp="1"/>
          </p:cNvSpPr>
          <p:nvPr>
            <p:ph type="ftr" sz="quarter" idx="14"/>
          </p:nvPr>
        </p:nvSpPr>
        <p:spPr/>
        <p:txBody>
          <a:bodyPr/>
          <a:lstStyle/>
          <a:p>
            <a:r>
              <a:rPr lang="fi-FI"/>
              <a:t>Esimerkki</a:t>
            </a:r>
            <a:endParaRPr lang="fi-FI" dirty="0"/>
          </a:p>
        </p:txBody>
      </p:sp>
      <p:sp>
        <p:nvSpPr>
          <p:cNvPr id="8" name="Dian numeron paikkamerkki 7">
            <a:extLst>
              <a:ext uri="{FF2B5EF4-FFF2-40B4-BE49-F238E27FC236}">
                <a16:creationId xmlns:a16="http://schemas.microsoft.com/office/drawing/2014/main" id="{E454FB5D-2947-BC42-6227-67A7C34DDE4D}"/>
              </a:ext>
            </a:extLst>
          </p:cNvPr>
          <p:cNvSpPr>
            <a:spLocks noGrp="1"/>
          </p:cNvSpPr>
          <p:nvPr>
            <p:ph type="sldNum" sz="quarter" idx="15"/>
          </p:nvPr>
        </p:nvSpPr>
        <p:spPr>
          <a:xfrm>
            <a:off x="8546593" y="6191072"/>
            <a:ext cx="2612135" cy="365124"/>
          </a:xfrm>
          <a:prstGeom prst="rect">
            <a:avLst/>
          </a:prstGeom>
        </p:spPr>
        <p:txBody>
          <a:bodyPr/>
          <a:lstStyle/>
          <a:p>
            <a:fld id="{67D63B98-BB21-4E57-ABD5-60AA118D022A}" type="slidenum">
              <a:rPr lang="fi-FI" smtClean="0"/>
              <a:t>‹#›</a:t>
            </a:fld>
            <a:endParaRPr lang="fi-FI"/>
          </a:p>
        </p:txBody>
      </p:sp>
    </p:spTree>
    <p:extLst>
      <p:ext uri="{BB962C8B-B14F-4D97-AF65-F5344CB8AC3E}">
        <p14:creationId xmlns:p14="http://schemas.microsoft.com/office/powerpoint/2010/main" val="2860380913"/>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Otsikko 2">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5581650"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542411" y="513878"/>
            <a:ext cx="3665881" cy="4912991"/>
          </a:xfrm>
          <a:prstGeom prst="rect">
            <a:avLst/>
          </a:prstGeom>
        </p:spPr>
      </p:pic>
      <p:sp>
        <p:nvSpPr>
          <p:cNvPr id="15" name="Otsikko 1">
            <a:extLst>
              <a:ext uri="{FF2B5EF4-FFF2-40B4-BE49-F238E27FC236}">
                <a16:creationId xmlns:a16="http://schemas.microsoft.com/office/drawing/2014/main" id="{B1A785ED-A857-052A-476F-CB82FCF9CEC7}"/>
              </a:ext>
            </a:extLst>
          </p:cNvPr>
          <p:cNvSpPr>
            <a:spLocks noGrp="1"/>
          </p:cNvSpPr>
          <p:nvPr>
            <p:ph type="title"/>
          </p:nvPr>
        </p:nvSpPr>
        <p:spPr>
          <a:xfrm>
            <a:off x="6080126" y="801270"/>
            <a:ext cx="5790955" cy="2006585"/>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6" name="Tekstin paikkamerkki 4">
            <a:extLst>
              <a:ext uri="{FF2B5EF4-FFF2-40B4-BE49-F238E27FC236}">
                <a16:creationId xmlns:a16="http://schemas.microsoft.com/office/drawing/2014/main" id="{E2D92647-728A-AE34-6756-8C9F9776D726}"/>
              </a:ext>
            </a:extLst>
          </p:cNvPr>
          <p:cNvSpPr>
            <a:spLocks noGrp="1"/>
          </p:cNvSpPr>
          <p:nvPr>
            <p:ph type="body" sz="quarter" idx="10"/>
          </p:nvPr>
        </p:nvSpPr>
        <p:spPr>
          <a:xfrm>
            <a:off x="6059488" y="2807855"/>
            <a:ext cx="5827712" cy="803563"/>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7" name="Tekstin paikkamerkki 10">
            <a:extLst>
              <a:ext uri="{FF2B5EF4-FFF2-40B4-BE49-F238E27FC236}">
                <a16:creationId xmlns:a16="http://schemas.microsoft.com/office/drawing/2014/main" id="{8F888AA8-A23F-8296-11F8-4E52B923ED11}"/>
              </a:ext>
            </a:extLst>
          </p:cNvPr>
          <p:cNvSpPr>
            <a:spLocks noGrp="1"/>
          </p:cNvSpPr>
          <p:nvPr>
            <p:ph type="body" sz="quarter" idx="11"/>
          </p:nvPr>
        </p:nvSpPr>
        <p:spPr>
          <a:xfrm>
            <a:off x="6080126" y="3685309"/>
            <a:ext cx="5791200" cy="2688504"/>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63710437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4020" userDrawn="1">
          <p15:clr>
            <a:srgbClr val="FBAE40"/>
          </p15:clr>
        </p15:guide>
        <p15:guide id="2" pos="3817"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Peruspohja 5">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1"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67709"/>
            <a:ext cx="9887139" cy="3453679"/>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4">
            <a:extLst>
              <a:ext uri="{FF2B5EF4-FFF2-40B4-BE49-F238E27FC236}">
                <a16:creationId xmlns:a16="http://schemas.microsoft.com/office/drawing/2014/main" id="{4376A4AC-D40C-7534-A695-780BF60C481F}"/>
              </a:ext>
            </a:extLst>
          </p:cNvPr>
          <p:cNvSpPr>
            <a:spLocks noGrp="1"/>
          </p:cNvSpPr>
          <p:nvPr>
            <p:ph type="body" sz="quarter" idx="10"/>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35CB6A3D-8ACA-ACAC-8A46-AAF0485CF2DE}"/>
              </a:ext>
            </a:extLst>
          </p:cNvPr>
          <p:cNvSpPr>
            <a:spLocks noGrp="1" noRot="1" noMove="1" noResize="1" noEditPoints="1" noAdjustHandles="1" noChangeArrowheads="1" noChangeShapeType="1"/>
          </p:cNvSpPr>
          <p:nvPr>
            <p:ph type="dt" sz="half" idx="11"/>
          </p:nvPr>
        </p:nvSpPr>
        <p:spPr>
          <a:xfrm>
            <a:off x="1256145" y="6191072"/>
            <a:ext cx="2651391" cy="365125"/>
          </a:xfrm>
        </p:spPr>
        <p:txBody>
          <a:bodyPr/>
          <a:lstStyle/>
          <a:p>
            <a:fld id="{466CDA51-C9D0-4CEE-BA5C-69FDCB16F318}" type="datetime1">
              <a:rPr lang="fi-FI" smtClean="0"/>
              <a:t>6.3.2023</a:t>
            </a:fld>
            <a:endParaRPr lang="fi-FI" dirty="0"/>
          </a:p>
        </p:txBody>
      </p:sp>
      <p:sp>
        <p:nvSpPr>
          <p:cNvPr id="3" name="Alatunnisteen paikkamerkki 2">
            <a:extLst>
              <a:ext uri="{FF2B5EF4-FFF2-40B4-BE49-F238E27FC236}">
                <a16:creationId xmlns:a16="http://schemas.microsoft.com/office/drawing/2014/main" id="{64A07187-5BF2-3C16-42F6-5038CDF338B8}"/>
              </a:ext>
            </a:extLst>
          </p:cNvPr>
          <p:cNvSpPr>
            <a:spLocks noGrp="1" noRot="1" noMove="1" noResize="1" noEditPoints="1" noAdjustHandles="1" noChangeArrowheads="1" noChangeShapeType="1"/>
          </p:cNvSpPr>
          <p:nvPr>
            <p:ph type="ftr" sz="quarter" idx="12"/>
          </p:nvPr>
        </p:nvSpPr>
        <p:spPr/>
        <p:txBody>
          <a:bodyPr/>
          <a:lstStyle/>
          <a:p>
            <a:r>
              <a:rPr lang="fi-FI" dirty="0"/>
              <a:t>Esimerkki</a:t>
            </a:r>
          </a:p>
        </p:txBody>
      </p:sp>
      <p:sp>
        <p:nvSpPr>
          <p:cNvPr id="4" name="Dian numeron paikkamerkki 3">
            <a:extLst>
              <a:ext uri="{FF2B5EF4-FFF2-40B4-BE49-F238E27FC236}">
                <a16:creationId xmlns:a16="http://schemas.microsoft.com/office/drawing/2014/main" id="{B6338D82-899C-FB78-15F5-EEF5C4FA9519}"/>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2" name="Kuva 11">
            <a:extLst>
              <a:ext uri="{FF2B5EF4-FFF2-40B4-BE49-F238E27FC236}">
                <a16:creationId xmlns:a16="http://schemas.microsoft.com/office/drawing/2014/main" id="{078FC283-FEC9-8211-2FCC-685AA21DE24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869994442"/>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Peruspohja 6">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6106001" y="2575682"/>
            <a:ext cx="5052726" cy="3445706"/>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71588" y="2575682"/>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6" name="Tekstin paikkamerkki 4">
            <a:extLst>
              <a:ext uri="{FF2B5EF4-FFF2-40B4-BE49-F238E27FC236}">
                <a16:creationId xmlns:a16="http://schemas.microsoft.com/office/drawing/2014/main" id="{D4293780-4C47-1477-F134-167C19D10E38}"/>
              </a:ext>
            </a:extLst>
          </p:cNvPr>
          <p:cNvSpPr>
            <a:spLocks noGrp="1"/>
          </p:cNvSpPr>
          <p:nvPr>
            <p:ph type="body" sz="quarter" idx="11"/>
          </p:nvPr>
        </p:nvSpPr>
        <p:spPr>
          <a:xfrm>
            <a:off x="1271588" y="1750363"/>
            <a:ext cx="988714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74D9F703-2370-B066-0B5B-FBF987EC456B}"/>
              </a:ext>
            </a:extLst>
          </p:cNvPr>
          <p:cNvSpPr>
            <a:spLocks noGrp="1"/>
          </p:cNvSpPr>
          <p:nvPr>
            <p:ph type="dt" sz="half" idx="12"/>
          </p:nvPr>
        </p:nvSpPr>
        <p:spPr>
          <a:xfrm>
            <a:off x="1271588" y="6191072"/>
            <a:ext cx="2635948" cy="365125"/>
          </a:xfrm>
        </p:spPr>
        <p:txBody>
          <a:bodyPr/>
          <a:lstStyle/>
          <a:p>
            <a:fld id="{0BCD6513-B345-4E70-9109-3827F387492B}" type="datetime1">
              <a:rPr lang="fi-FI" smtClean="0"/>
              <a:t>6.3.2023</a:t>
            </a:fld>
            <a:endParaRPr lang="fi-FI" dirty="0"/>
          </a:p>
        </p:txBody>
      </p:sp>
      <p:sp>
        <p:nvSpPr>
          <p:cNvPr id="4" name="Alatunnisteen paikkamerkki 3">
            <a:extLst>
              <a:ext uri="{FF2B5EF4-FFF2-40B4-BE49-F238E27FC236}">
                <a16:creationId xmlns:a16="http://schemas.microsoft.com/office/drawing/2014/main" id="{F5F4D796-EFAB-D226-CB4A-48B58F793AEC}"/>
              </a:ext>
            </a:extLst>
          </p:cNvPr>
          <p:cNvSpPr>
            <a:spLocks noGrp="1"/>
          </p:cNvSpPr>
          <p:nvPr>
            <p:ph type="ftr" sz="quarter" idx="13"/>
          </p:nvPr>
        </p:nvSpPr>
        <p:spPr/>
        <p:txBody>
          <a:bodyPr/>
          <a:lstStyle/>
          <a:p>
            <a:r>
              <a:rPr lang="fi-FI"/>
              <a:t>Esimerkki</a:t>
            </a:r>
            <a:endParaRPr lang="fi-FI" dirty="0"/>
          </a:p>
        </p:txBody>
      </p:sp>
      <p:sp>
        <p:nvSpPr>
          <p:cNvPr id="5" name="Dian numeron paikkamerkki 4">
            <a:extLst>
              <a:ext uri="{FF2B5EF4-FFF2-40B4-BE49-F238E27FC236}">
                <a16:creationId xmlns:a16="http://schemas.microsoft.com/office/drawing/2014/main" id="{178892F4-94A5-5CD7-C7C9-D4026ED94C91}"/>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0" name="Kuva 9">
            <a:extLst>
              <a:ext uri="{FF2B5EF4-FFF2-40B4-BE49-F238E27FC236}">
                <a16:creationId xmlns:a16="http://schemas.microsoft.com/office/drawing/2014/main" id="{92D24B10-DBD5-ABCC-0E38-D3918ABC98CF}"/>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02076042"/>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Kaaviopohj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08202348-A87F-710E-1768-1A9EEB4961CB}"/>
              </a:ext>
            </a:extLst>
          </p:cNvPr>
          <p:cNvSpPr>
            <a:spLocks noGrp="1"/>
          </p:cNvSpPr>
          <p:nvPr>
            <p:ph type="chart" sz="quarter" idx="10"/>
          </p:nvPr>
        </p:nvSpPr>
        <p:spPr>
          <a:xfrm>
            <a:off x="1271588" y="1809751"/>
            <a:ext cx="9886950" cy="4211638"/>
          </a:xfrm>
        </p:spPr>
        <p:txBody>
          <a:bodyPr/>
          <a:lstStyle/>
          <a:p>
            <a:endParaRPr lang="fi-FI"/>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5DBEF78A-336C-449D-9630-030B4DB233C7}" type="datetime1">
              <a:rPr lang="fi-FI" smtClean="0"/>
              <a:t>6.3.2023</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44277F9-DA33-637C-B10B-69FC15E889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805595505"/>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Kuvapohj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4" name="Päivämäärän paikkamerkki 3">
            <a:extLst>
              <a:ext uri="{FF2B5EF4-FFF2-40B4-BE49-F238E27FC236}">
                <a16:creationId xmlns:a16="http://schemas.microsoft.com/office/drawing/2014/main" id="{6A4CBCF0-B947-AAE1-5A63-A82E01DD0DAC}"/>
              </a:ext>
            </a:extLst>
          </p:cNvPr>
          <p:cNvSpPr>
            <a:spLocks noGrp="1"/>
          </p:cNvSpPr>
          <p:nvPr>
            <p:ph type="dt" sz="half" idx="11"/>
          </p:nvPr>
        </p:nvSpPr>
        <p:spPr>
          <a:xfrm>
            <a:off x="1255713" y="6191072"/>
            <a:ext cx="2651824" cy="365125"/>
          </a:xfrm>
        </p:spPr>
        <p:txBody>
          <a:bodyPr/>
          <a:lstStyle/>
          <a:p>
            <a:fld id="{5DBEF78A-336C-449D-9630-030B4DB233C7}" type="datetime1">
              <a:rPr lang="fi-FI" smtClean="0"/>
              <a:t>6.3.2023</a:t>
            </a:fld>
            <a:endParaRPr lang="fi-FI" dirty="0"/>
          </a:p>
        </p:txBody>
      </p:sp>
      <p:sp>
        <p:nvSpPr>
          <p:cNvPr id="5" name="Alatunnisteen paikkamerkki 4">
            <a:extLst>
              <a:ext uri="{FF2B5EF4-FFF2-40B4-BE49-F238E27FC236}">
                <a16:creationId xmlns:a16="http://schemas.microsoft.com/office/drawing/2014/main" id="{6AB29668-FA6A-65D3-5EA1-C07502AFCD32}"/>
              </a:ext>
            </a:extLst>
          </p:cNvPr>
          <p:cNvSpPr>
            <a:spLocks noGrp="1"/>
          </p:cNvSpPr>
          <p:nvPr>
            <p:ph type="ftr" sz="quarter" idx="12"/>
          </p:nvPr>
        </p:nvSpPr>
        <p:spPr/>
        <p:txBody>
          <a:bodyPr/>
          <a:lstStyle/>
          <a:p>
            <a:r>
              <a:rPr lang="fi-FI"/>
              <a:t>Esimerkki</a:t>
            </a:r>
            <a:endParaRPr lang="fi-FI" dirty="0"/>
          </a:p>
        </p:txBody>
      </p:sp>
      <p:sp>
        <p:nvSpPr>
          <p:cNvPr id="6" name="Dian numeron paikkamerkki 5">
            <a:extLst>
              <a:ext uri="{FF2B5EF4-FFF2-40B4-BE49-F238E27FC236}">
                <a16:creationId xmlns:a16="http://schemas.microsoft.com/office/drawing/2014/main" id="{66EE6A61-5182-2353-5A74-98CADCA7F0CB}"/>
              </a:ext>
            </a:extLst>
          </p:cNvPr>
          <p:cNvSpPr>
            <a:spLocks noGrp="1"/>
          </p:cNvSpPr>
          <p:nvPr>
            <p:ph type="sldNum" sz="quarter" idx="13"/>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44277F9-DA33-637C-B10B-69FC15E8898E}"/>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
        <p:nvSpPr>
          <p:cNvPr id="7" name="Kuvan paikkamerkki 6">
            <a:extLst>
              <a:ext uri="{FF2B5EF4-FFF2-40B4-BE49-F238E27FC236}">
                <a16:creationId xmlns:a16="http://schemas.microsoft.com/office/drawing/2014/main" id="{938854AA-6945-6DE8-C93B-9FDEC961A535}"/>
              </a:ext>
            </a:extLst>
          </p:cNvPr>
          <p:cNvSpPr>
            <a:spLocks noGrp="1"/>
          </p:cNvSpPr>
          <p:nvPr>
            <p:ph type="pic" sz="quarter" idx="14"/>
          </p:nvPr>
        </p:nvSpPr>
        <p:spPr>
          <a:xfrm>
            <a:off x="1271588" y="1884363"/>
            <a:ext cx="9886950" cy="4137025"/>
          </a:xfrm>
        </p:spPr>
        <p:txBody>
          <a:bodyPr/>
          <a:lstStyle/>
          <a:p>
            <a:endParaRPr lang="fi-FI"/>
          </a:p>
        </p:txBody>
      </p:sp>
    </p:spTree>
    <p:extLst>
      <p:ext uri="{BB962C8B-B14F-4D97-AF65-F5344CB8AC3E}">
        <p14:creationId xmlns:p14="http://schemas.microsoft.com/office/powerpoint/2010/main" val="405505114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3">
    <p:bg>
      <p:bgRef idx="1001">
        <a:schemeClr val="bg1"/>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56146" y="365125"/>
            <a:ext cx="9902582" cy="1315893"/>
          </a:xfrm>
        </p:spPr>
        <p:txBody>
          <a:bodyPr>
            <a:normAutofit/>
          </a:bodyPr>
          <a:lstStyle>
            <a:lvl1pPr>
              <a:defRPr sz="5400"/>
            </a:lvl1pPr>
          </a:lstStyle>
          <a:p>
            <a:endParaRPr lang="fi-FI" dirty="0"/>
          </a:p>
        </p:txBody>
      </p:sp>
      <p:sp>
        <p:nvSpPr>
          <p:cNvPr id="3" name="Tekstin paikkamerkki 2">
            <a:extLst>
              <a:ext uri="{FF2B5EF4-FFF2-40B4-BE49-F238E27FC236}">
                <a16:creationId xmlns:a16="http://schemas.microsoft.com/office/drawing/2014/main" id="{EFA1CF8F-7B90-1C4A-A6EA-98D0E18F875A}"/>
              </a:ext>
            </a:extLst>
          </p:cNvPr>
          <p:cNvSpPr>
            <a:spLocks noGrp="1"/>
          </p:cNvSpPr>
          <p:nvPr>
            <p:ph type="body" sz="quarter" idx="10"/>
          </p:nvPr>
        </p:nvSpPr>
        <p:spPr>
          <a:xfrm>
            <a:off x="1255712" y="1763713"/>
            <a:ext cx="4627851" cy="4276869"/>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4" name="Kuvan paikkamerkki 3">
            <a:extLst>
              <a:ext uri="{FF2B5EF4-FFF2-40B4-BE49-F238E27FC236}">
                <a16:creationId xmlns:a16="http://schemas.microsoft.com/office/drawing/2014/main" id="{FA679EEA-27E4-5417-1F40-5AF8999E3EEA}"/>
              </a:ext>
            </a:extLst>
          </p:cNvPr>
          <p:cNvSpPr>
            <a:spLocks noGrp="1"/>
          </p:cNvSpPr>
          <p:nvPr>
            <p:ph type="pic" sz="quarter" idx="11"/>
          </p:nvPr>
        </p:nvSpPr>
        <p:spPr>
          <a:xfrm>
            <a:off x="6096000" y="1763713"/>
            <a:ext cx="5062538" cy="4276869"/>
          </a:xfrm>
        </p:spPr>
        <p:txBody>
          <a:bodyPr/>
          <a:lstStyle/>
          <a:p>
            <a:endParaRPr lang="fi-FI"/>
          </a:p>
        </p:txBody>
      </p:sp>
      <p:sp>
        <p:nvSpPr>
          <p:cNvPr id="5" name="Päivämäärän paikkamerkki 4">
            <a:extLst>
              <a:ext uri="{FF2B5EF4-FFF2-40B4-BE49-F238E27FC236}">
                <a16:creationId xmlns:a16="http://schemas.microsoft.com/office/drawing/2014/main" id="{8F722BEA-8FD8-0EB9-F22E-068176C5206E}"/>
              </a:ext>
            </a:extLst>
          </p:cNvPr>
          <p:cNvSpPr>
            <a:spLocks noGrp="1"/>
          </p:cNvSpPr>
          <p:nvPr>
            <p:ph type="dt" sz="half" idx="12"/>
          </p:nvPr>
        </p:nvSpPr>
        <p:spPr>
          <a:xfrm>
            <a:off x="1255711" y="6191072"/>
            <a:ext cx="2651825" cy="365125"/>
          </a:xfrm>
        </p:spPr>
        <p:txBody>
          <a:bodyPr/>
          <a:lstStyle/>
          <a:p>
            <a:fld id="{72E2B654-0F0D-4A21-AB3F-E995C656A4DE}" type="datetime1">
              <a:rPr lang="fi-FI" smtClean="0"/>
              <a:t>6.3.2023</a:t>
            </a:fld>
            <a:endParaRPr lang="fi-FI" dirty="0"/>
          </a:p>
        </p:txBody>
      </p:sp>
      <p:sp>
        <p:nvSpPr>
          <p:cNvPr id="6" name="Alatunnisteen paikkamerkki 5">
            <a:extLst>
              <a:ext uri="{FF2B5EF4-FFF2-40B4-BE49-F238E27FC236}">
                <a16:creationId xmlns:a16="http://schemas.microsoft.com/office/drawing/2014/main" id="{C3C74C3A-E235-2FBD-24B6-A6D6114B9DC8}"/>
              </a:ext>
            </a:extLst>
          </p:cNvPr>
          <p:cNvSpPr>
            <a:spLocks noGrp="1"/>
          </p:cNvSpPr>
          <p:nvPr>
            <p:ph type="ftr" sz="quarter" idx="13"/>
          </p:nvPr>
        </p:nvSpPr>
        <p:spPr/>
        <p:txBody>
          <a:bodyPr/>
          <a:lstStyle/>
          <a:p>
            <a:r>
              <a:rPr lang="fi-FI"/>
              <a:t>Esimerkki</a:t>
            </a:r>
            <a:endParaRPr lang="fi-FI" dirty="0"/>
          </a:p>
        </p:txBody>
      </p:sp>
      <p:sp>
        <p:nvSpPr>
          <p:cNvPr id="7" name="Dian numeron paikkamerkki 6">
            <a:extLst>
              <a:ext uri="{FF2B5EF4-FFF2-40B4-BE49-F238E27FC236}">
                <a16:creationId xmlns:a16="http://schemas.microsoft.com/office/drawing/2014/main" id="{7059E12F-2A51-BAF7-2202-B1F7C72FA5E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B10F6E2D-C592-AB4F-2A63-3CB6E373766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886650618"/>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Kuvapohj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1271588" y="1763714"/>
            <a:ext cx="9886950" cy="4267632"/>
          </a:xfrm>
        </p:spPr>
        <p:txBody>
          <a:bodyPr/>
          <a:lstStyle/>
          <a:p>
            <a:endParaRPr lang="fi-FI"/>
          </a:p>
        </p:txBody>
      </p:sp>
      <p:sp>
        <p:nvSpPr>
          <p:cNvPr id="4" name="Päivämäärän paikkamerkki 3">
            <a:extLst>
              <a:ext uri="{FF2B5EF4-FFF2-40B4-BE49-F238E27FC236}">
                <a16:creationId xmlns:a16="http://schemas.microsoft.com/office/drawing/2014/main" id="{64D5C623-DD0D-40C0-5B5B-65589B6BFA1F}"/>
              </a:ext>
            </a:extLst>
          </p:cNvPr>
          <p:cNvSpPr>
            <a:spLocks noGrp="1"/>
          </p:cNvSpPr>
          <p:nvPr>
            <p:ph type="dt" sz="half" idx="12"/>
          </p:nvPr>
        </p:nvSpPr>
        <p:spPr>
          <a:xfrm>
            <a:off x="1255955" y="6191072"/>
            <a:ext cx="2651581" cy="365125"/>
          </a:xfrm>
        </p:spPr>
        <p:txBody>
          <a:bodyPr/>
          <a:lstStyle/>
          <a:p>
            <a:fld id="{276EF46B-621A-4182-9067-73601CD0FC25}" type="datetime1">
              <a:rPr lang="fi-FI" smtClean="0"/>
              <a:t>6.3.2023</a:t>
            </a:fld>
            <a:endParaRPr lang="fi-FI" dirty="0"/>
          </a:p>
        </p:txBody>
      </p:sp>
      <p:sp>
        <p:nvSpPr>
          <p:cNvPr id="8" name="Alatunnisteen paikkamerkki 7">
            <a:extLst>
              <a:ext uri="{FF2B5EF4-FFF2-40B4-BE49-F238E27FC236}">
                <a16:creationId xmlns:a16="http://schemas.microsoft.com/office/drawing/2014/main" id="{B798C64C-21F1-3E3A-B546-A2BA7DE9D44F}"/>
              </a:ext>
            </a:extLst>
          </p:cNvPr>
          <p:cNvSpPr>
            <a:spLocks noGrp="1"/>
          </p:cNvSpPr>
          <p:nvPr>
            <p:ph type="ftr" sz="quarter" idx="13"/>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81DE32E3-AE81-F9C9-B820-54D30CA69D32}"/>
              </a:ext>
            </a:extLst>
          </p:cNvPr>
          <p:cNvSpPr>
            <a:spLocks noGrp="1"/>
          </p:cNvSpPr>
          <p:nvPr>
            <p:ph type="sldNum" sz="quarter" idx="14"/>
          </p:nvPr>
        </p:nvSpPr>
        <p:spPr>
          <a:xfrm>
            <a:off x="8546593" y="6191072"/>
            <a:ext cx="2611945" cy="365124"/>
          </a:xfrm>
          <a:prstGeom prst="rect">
            <a:avLst/>
          </a:prstGeom>
        </p:spPr>
        <p:txBody>
          <a:bodyPr/>
          <a:lstStyle/>
          <a:p>
            <a:fld id="{67D63B98-BB21-4E57-ABD5-60AA118D022A}" type="slidenum">
              <a:rPr lang="fi-FI" smtClean="0"/>
              <a:t>‹#›</a:t>
            </a:fld>
            <a:endParaRPr lang="fi-FI"/>
          </a:p>
        </p:txBody>
      </p:sp>
      <p:pic>
        <p:nvPicPr>
          <p:cNvPr id="10" name="Kuva 9">
            <a:extLst>
              <a:ext uri="{FF2B5EF4-FFF2-40B4-BE49-F238E27FC236}">
                <a16:creationId xmlns:a16="http://schemas.microsoft.com/office/drawing/2014/main" id="{2E1C9E31-EB33-8D32-E4BD-8A9C99BE82A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412284260"/>
      </p:ext>
    </p:extLst>
  </p:cSld>
  <p:clrMapOvr>
    <a:overrideClrMapping bg1="dk1" tx1="lt1" bg2="dk2" tx2="lt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Kaaviopohj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aavion paikkamerkki 2">
            <a:extLst>
              <a:ext uri="{FF2B5EF4-FFF2-40B4-BE49-F238E27FC236}">
                <a16:creationId xmlns:a16="http://schemas.microsoft.com/office/drawing/2014/main" id="{D137D417-8176-25A5-0CEF-A6FDFC1B3D5B}"/>
              </a:ext>
            </a:extLst>
          </p:cNvPr>
          <p:cNvSpPr>
            <a:spLocks noGrp="1"/>
          </p:cNvSpPr>
          <p:nvPr>
            <p:ph type="chart" sz="quarter" idx="10"/>
          </p:nvPr>
        </p:nvSpPr>
        <p:spPr>
          <a:xfrm>
            <a:off x="1271588" y="1838036"/>
            <a:ext cx="9887140" cy="4183353"/>
          </a:xfrm>
        </p:spPr>
        <p:txBody>
          <a:bodyPr/>
          <a:lstStyle/>
          <a:p>
            <a:endParaRPr lang="fi-FI"/>
          </a:p>
        </p:txBody>
      </p:sp>
      <p:sp>
        <p:nvSpPr>
          <p:cNvPr id="4" name="Päivämäärän paikkamerkki 3">
            <a:extLst>
              <a:ext uri="{FF2B5EF4-FFF2-40B4-BE49-F238E27FC236}">
                <a16:creationId xmlns:a16="http://schemas.microsoft.com/office/drawing/2014/main" id="{F8DCD9EC-4FDC-EADD-AF9E-B935829C95AD}"/>
              </a:ext>
            </a:extLst>
          </p:cNvPr>
          <p:cNvSpPr>
            <a:spLocks noGrp="1"/>
          </p:cNvSpPr>
          <p:nvPr>
            <p:ph type="dt" sz="half" idx="11"/>
          </p:nvPr>
        </p:nvSpPr>
        <p:spPr>
          <a:xfrm>
            <a:off x="1256145" y="6191072"/>
            <a:ext cx="2651391" cy="365125"/>
          </a:xfrm>
        </p:spPr>
        <p:txBody>
          <a:bodyPr/>
          <a:lstStyle/>
          <a:p>
            <a:fld id="{9E1AA9C8-2392-4CBA-9F3D-3657CD00435F}" type="datetime1">
              <a:rPr lang="fi-FI" smtClean="0"/>
              <a:t>6.3.2023</a:t>
            </a:fld>
            <a:endParaRPr lang="fi-FI" dirty="0"/>
          </a:p>
        </p:txBody>
      </p:sp>
      <p:sp>
        <p:nvSpPr>
          <p:cNvPr id="8" name="Alatunnisteen paikkamerkki 7">
            <a:extLst>
              <a:ext uri="{FF2B5EF4-FFF2-40B4-BE49-F238E27FC236}">
                <a16:creationId xmlns:a16="http://schemas.microsoft.com/office/drawing/2014/main" id="{0E722EA2-8555-270D-B388-AA97FDCE21C1}"/>
              </a:ext>
            </a:extLst>
          </p:cNvPr>
          <p:cNvSpPr>
            <a:spLocks noGrp="1"/>
          </p:cNvSpPr>
          <p:nvPr>
            <p:ph type="ftr" sz="quarter" idx="12"/>
          </p:nvPr>
        </p:nvSpPr>
        <p:spPr/>
        <p:txBody>
          <a:bodyPr/>
          <a:lstStyle/>
          <a:p>
            <a:r>
              <a:rPr lang="fi-FI"/>
              <a:t>Esimerkki</a:t>
            </a:r>
            <a:endParaRPr lang="fi-FI" dirty="0"/>
          </a:p>
        </p:txBody>
      </p:sp>
      <p:sp>
        <p:nvSpPr>
          <p:cNvPr id="9" name="Dian numeron paikkamerkki 8">
            <a:extLst>
              <a:ext uri="{FF2B5EF4-FFF2-40B4-BE49-F238E27FC236}">
                <a16:creationId xmlns:a16="http://schemas.microsoft.com/office/drawing/2014/main" id="{7FF2F854-F35F-0B4C-9727-F2B51A5C8D42}"/>
              </a:ext>
            </a:extLst>
          </p:cNvPr>
          <p:cNvSpPr>
            <a:spLocks noGrp="1"/>
          </p:cNvSpPr>
          <p:nvPr>
            <p:ph type="sldNum" sz="quarter" idx="13"/>
          </p:nvPr>
        </p:nvSpPr>
        <p:spPr>
          <a:xfrm>
            <a:off x="8546593" y="6191072"/>
            <a:ext cx="2612135" cy="365124"/>
          </a:xfrm>
          <a:prstGeom prst="rect">
            <a:avLst/>
          </a:prstGeom>
        </p:spPr>
        <p:txBody>
          <a:bodyPr/>
          <a:lstStyle/>
          <a:p>
            <a:fld id="{67D63B98-BB21-4E57-ABD5-60AA118D022A}" type="slidenum">
              <a:rPr lang="fi-FI" smtClean="0"/>
              <a:t>‹#›</a:t>
            </a:fld>
            <a:endParaRPr lang="fi-FI"/>
          </a:p>
        </p:txBody>
      </p:sp>
      <p:pic>
        <p:nvPicPr>
          <p:cNvPr id="10" name="Kuva 9">
            <a:extLst>
              <a:ext uri="{FF2B5EF4-FFF2-40B4-BE49-F238E27FC236}">
                <a16:creationId xmlns:a16="http://schemas.microsoft.com/office/drawing/2014/main" id="{FAB16CB9-071A-97DC-9519-F6FE1E1AAB3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530745635"/>
      </p:ext>
    </p:extLst>
  </p:cSld>
  <p:clrMapOvr>
    <a:overrideClrMapping bg1="dk1" tx1="lt1" bg2="dk2" tx2="lt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Peruspohja 7">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365125"/>
            <a:ext cx="9887140" cy="1325563"/>
          </a:xfrm>
        </p:spPr>
        <p:txBody>
          <a:bodyPr>
            <a:normAutofit/>
          </a:bodyPr>
          <a:lstStyle>
            <a:lvl1pPr>
              <a:defRPr sz="5400"/>
            </a:lvl1pPr>
          </a:lstStyle>
          <a:p>
            <a:endParaRPr lang="fi-FI" dirty="0"/>
          </a:p>
        </p:txBody>
      </p:sp>
      <p:sp>
        <p:nvSpPr>
          <p:cNvPr id="9" name="Sisällön paikkamerkki 2">
            <a:extLst>
              <a:ext uri="{FF2B5EF4-FFF2-40B4-BE49-F238E27FC236}">
                <a16:creationId xmlns:a16="http://schemas.microsoft.com/office/drawing/2014/main" id="{001345A0-8472-6965-F3AF-31DAF7A0890C}"/>
              </a:ext>
            </a:extLst>
          </p:cNvPr>
          <p:cNvSpPr>
            <a:spLocks noGrp="1"/>
          </p:cNvSpPr>
          <p:nvPr>
            <p:ph sz="half" idx="1"/>
          </p:nvPr>
        </p:nvSpPr>
        <p:spPr>
          <a:xfrm>
            <a:off x="1271588" y="2558473"/>
            <a:ext cx="9887140" cy="346291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1745962"/>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D25AC1BA-CED2-7631-BC66-C7DBA654AE45}"/>
              </a:ext>
            </a:extLst>
          </p:cNvPr>
          <p:cNvSpPr>
            <a:spLocks noGrp="1"/>
          </p:cNvSpPr>
          <p:nvPr>
            <p:ph type="dt" sz="half" idx="11"/>
          </p:nvPr>
        </p:nvSpPr>
        <p:spPr>
          <a:xfrm>
            <a:off x="1246907" y="6191072"/>
            <a:ext cx="2660629" cy="365125"/>
          </a:xfrm>
        </p:spPr>
        <p:txBody>
          <a:bodyPr/>
          <a:lstStyle/>
          <a:p>
            <a:fld id="{549BDFF2-A922-414E-BDD5-2194B2D38663}" type="datetime1">
              <a:rPr lang="fi-FI" smtClean="0"/>
              <a:t>6.3.2023</a:t>
            </a:fld>
            <a:endParaRPr lang="fi-FI" dirty="0"/>
          </a:p>
        </p:txBody>
      </p:sp>
      <p:sp>
        <p:nvSpPr>
          <p:cNvPr id="3" name="Alatunnisteen paikkamerkki 2">
            <a:extLst>
              <a:ext uri="{FF2B5EF4-FFF2-40B4-BE49-F238E27FC236}">
                <a16:creationId xmlns:a16="http://schemas.microsoft.com/office/drawing/2014/main" id="{F6C6C2BF-6C92-240B-9AAB-8D180A8DBAE2}"/>
              </a:ext>
            </a:extLst>
          </p:cNvPr>
          <p:cNvSpPr>
            <a:spLocks noGrp="1"/>
          </p:cNvSpPr>
          <p:nvPr>
            <p:ph type="ftr" sz="quarter" idx="12"/>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708C00BE-FD67-C334-61FF-A9B3577D5A44}"/>
              </a:ext>
            </a:extLst>
          </p:cNvPr>
          <p:cNvSpPr>
            <a:spLocks noGrp="1"/>
          </p:cNvSpPr>
          <p:nvPr>
            <p:ph type="sldNum" sz="quarter" idx="13"/>
          </p:nvPr>
        </p:nvSpPr>
        <p:spPr>
          <a:xfrm>
            <a:off x="8546593" y="6191072"/>
            <a:ext cx="2612134" cy="365124"/>
          </a:xfrm>
          <a:prstGeom prst="rect">
            <a:avLst/>
          </a:prstGeom>
        </p:spPr>
        <p:txBody>
          <a:bodyPr/>
          <a:lstStyle/>
          <a:p>
            <a:fld id="{67D63B98-BB21-4E57-ABD5-60AA118D022A}" type="slidenum">
              <a:rPr lang="fi-FI" smtClean="0"/>
              <a:t>‹#›</a:t>
            </a:fld>
            <a:endParaRPr lang="fi-FI" dirty="0"/>
          </a:p>
        </p:txBody>
      </p:sp>
      <p:pic>
        <p:nvPicPr>
          <p:cNvPr id="10" name="Kuva 9">
            <a:extLst>
              <a:ext uri="{FF2B5EF4-FFF2-40B4-BE49-F238E27FC236}">
                <a16:creationId xmlns:a16="http://schemas.microsoft.com/office/drawing/2014/main" id="{65BBA8BC-54B9-A3C6-8AB9-F76D2A3609E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157093269"/>
      </p:ext>
    </p:extLst>
  </p:cSld>
  <p:clrMapOvr>
    <a:overrideClrMapping bg1="dk1" tx1="lt1" bg2="dk2" tx2="lt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Peruspohja 8">
    <p:bg>
      <p:bgRef idx="1001">
        <a:schemeClr val="bg2"/>
      </p:bgRef>
    </p:bg>
    <p:spTree>
      <p:nvGrpSpPr>
        <p:cNvPr id="1" name=""/>
        <p:cNvGrpSpPr/>
        <p:nvPr/>
      </p:nvGrpSpPr>
      <p:grpSpPr>
        <a:xfrm>
          <a:off x="0" y="0"/>
          <a:ext cx="0" cy="0"/>
          <a:chOff x="0" y="0"/>
          <a:chExt cx="0" cy="0"/>
        </a:xfrm>
      </p:grpSpPr>
      <p:sp>
        <p:nvSpPr>
          <p:cNvPr id="6" name="Otsikko 1">
            <a:extLst>
              <a:ext uri="{FF2B5EF4-FFF2-40B4-BE49-F238E27FC236}">
                <a16:creationId xmlns:a16="http://schemas.microsoft.com/office/drawing/2014/main" id="{9452DDDF-F5E8-56F2-4B12-E7ABF5EE3F49}"/>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7" name="Sisällön paikkamerkki 2">
            <a:extLst>
              <a:ext uri="{FF2B5EF4-FFF2-40B4-BE49-F238E27FC236}">
                <a16:creationId xmlns:a16="http://schemas.microsoft.com/office/drawing/2014/main" id="{B5711F65-0A15-8E8D-95B3-C63CFEE60BA2}"/>
              </a:ext>
            </a:extLst>
          </p:cNvPr>
          <p:cNvSpPr>
            <a:spLocks noGrp="1"/>
          </p:cNvSpPr>
          <p:nvPr>
            <p:ph sz="half" idx="1"/>
          </p:nvPr>
        </p:nvSpPr>
        <p:spPr>
          <a:xfrm>
            <a:off x="6106001" y="2575683"/>
            <a:ext cx="5052726" cy="3445705"/>
          </a:xfrm>
        </p:spPr>
        <p:txBody>
          <a:bodyPr/>
          <a:lstStyle>
            <a:lvl1pPr marL="228600" indent="-228600">
              <a:buFont typeface="Roboto" panose="02000000000000000000" pitchFamily="2" charset="0"/>
              <a:buChar char="›"/>
              <a:defRPr/>
            </a:lvl1pPr>
            <a:lvl2pPr marL="685800" indent="-228600">
              <a:buFont typeface="Roboto" panose="02000000000000000000" pitchFamily="2" charset="0"/>
              <a:buChar char="›"/>
              <a:defRPr/>
            </a:lvl2pPr>
            <a:lvl3pPr marL="1143000" indent="-228600">
              <a:buFont typeface="Roboto" panose="02000000000000000000" pitchFamily="2" charset="0"/>
              <a:buChar char="›"/>
              <a:defRPr/>
            </a:lvl3pPr>
            <a:lvl4pPr marL="1600200" indent="-228600">
              <a:buFont typeface="Roboto" panose="02000000000000000000" pitchFamily="2" charset="0"/>
              <a:buChar char="›"/>
              <a:defRPr/>
            </a:lvl4pPr>
            <a:lvl5pPr marL="2057400" indent="-228600">
              <a:buFont typeface="Roboto" panose="02000000000000000000" pitchFamily="2" charset="0"/>
              <a:buChar char="›"/>
              <a:defRPr/>
            </a:lvl5p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10" name="Tekstin paikkamerkki 2">
            <a:extLst>
              <a:ext uri="{FF2B5EF4-FFF2-40B4-BE49-F238E27FC236}">
                <a16:creationId xmlns:a16="http://schemas.microsoft.com/office/drawing/2014/main" id="{C1897ADE-D3F9-6E7F-039E-946C2063BE8F}"/>
              </a:ext>
            </a:extLst>
          </p:cNvPr>
          <p:cNvSpPr>
            <a:spLocks noGrp="1"/>
          </p:cNvSpPr>
          <p:nvPr>
            <p:ph type="body" sz="quarter" idx="10"/>
          </p:nvPr>
        </p:nvSpPr>
        <p:spPr>
          <a:xfrm>
            <a:off x="1271588" y="2575683"/>
            <a:ext cx="4611975" cy="3445705"/>
          </a:xfrm>
        </p:spPr>
        <p:txBody>
          <a:bodyPr/>
          <a:lstStyle>
            <a:lvl1pPr marL="0" indent="0">
              <a:buNone/>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1" name="Tekstin paikkamerkki 4">
            <a:extLst>
              <a:ext uri="{FF2B5EF4-FFF2-40B4-BE49-F238E27FC236}">
                <a16:creationId xmlns:a16="http://schemas.microsoft.com/office/drawing/2014/main" id="{58DBF802-ED97-DCBA-ED0F-99029B9CCC62}"/>
              </a:ext>
            </a:extLst>
          </p:cNvPr>
          <p:cNvSpPr>
            <a:spLocks noGrp="1"/>
          </p:cNvSpPr>
          <p:nvPr>
            <p:ph type="body" sz="quarter" idx="11"/>
          </p:nvPr>
        </p:nvSpPr>
        <p:spPr>
          <a:xfrm>
            <a:off x="1271588" y="1750363"/>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2" name="Päivämäärän paikkamerkki 1">
            <a:extLst>
              <a:ext uri="{FF2B5EF4-FFF2-40B4-BE49-F238E27FC236}">
                <a16:creationId xmlns:a16="http://schemas.microsoft.com/office/drawing/2014/main" id="{5B8E981B-557F-62FD-4185-D793B0AAB013}"/>
              </a:ext>
            </a:extLst>
          </p:cNvPr>
          <p:cNvSpPr>
            <a:spLocks noGrp="1"/>
          </p:cNvSpPr>
          <p:nvPr>
            <p:ph type="dt" sz="half" idx="12"/>
          </p:nvPr>
        </p:nvSpPr>
        <p:spPr>
          <a:xfrm>
            <a:off x="1295402" y="6191072"/>
            <a:ext cx="2612134" cy="365125"/>
          </a:xfrm>
        </p:spPr>
        <p:txBody>
          <a:bodyPr/>
          <a:lstStyle/>
          <a:p>
            <a:fld id="{36BA4017-6820-493A-8B9A-29E5BA37CC94}" type="datetime1">
              <a:rPr lang="fi-FI" smtClean="0"/>
              <a:t>6.3.2023</a:t>
            </a:fld>
            <a:endParaRPr lang="fi-FI" dirty="0"/>
          </a:p>
        </p:txBody>
      </p:sp>
      <p:sp>
        <p:nvSpPr>
          <p:cNvPr id="3" name="Alatunnisteen paikkamerkki 2">
            <a:extLst>
              <a:ext uri="{FF2B5EF4-FFF2-40B4-BE49-F238E27FC236}">
                <a16:creationId xmlns:a16="http://schemas.microsoft.com/office/drawing/2014/main" id="{54B33F69-A92B-7960-73CB-2FEA93E6512B}"/>
              </a:ext>
            </a:extLst>
          </p:cNvPr>
          <p:cNvSpPr>
            <a:spLocks noGrp="1"/>
          </p:cNvSpPr>
          <p:nvPr>
            <p:ph type="ftr" sz="quarter" idx="13"/>
          </p:nvPr>
        </p:nvSpPr>
        <p:spPr/>
        <p:txBody>
          <a:bodyPr/>
          <a:lstStyle/>
          <a:p>
            <a:r>
              <a:rPr lang="fi-FI"/>
              <a:t>Esimerkki</a:t>
            </a:r>
            <a:endParaRPr lang="fi-FI" dirty="0"/>
          </a:p>
        </p:txBody>
      </p:sp>
      <p:sp>
        <p:nvSpPr>
          <p:cNvPr id="4" name="Dian numeron paikkamerkki 3">
            <a:extLst>
              <a:ext uri="{FF2B5EF4-FFF2-40B4-BE49-F238E27FC236}">
                <a16:creationId xmlns:a16="http://schemas.microsoft.com/office/drawing/2014/main" id="{CCFE4076-C46B-05FB-E160-F6018B11D677}"/>
              </a:ext>
            </a:extLst>
          </p:cNvPr>
          <p:cNvSpPr>
            <a:spLocks noGrp="1"/>
          </p:cNvSpPr>
          <p:nvPr>
            <p:ph type="sldNum" sz="quarter" idx="14"/>
          </p:nvPr>
        </p:nvSpPr>
        <p:spPr>
          <a:xfrm>
            <a:off x="8546593" y="6191072"/>
            <a:ext cx="2612134" cy="365124"/>
          </a:xfrm>
          <a:prstGeom prst="rect">
            <a:avLst/>
          </a:prstGeom>
        </p:spPr>
        <p:txBody>
          <a:bodyPr/>
          <a:lstStyle/>
          <a:p>
            <a:fld id="{67D63B98-BB21-4E57-ABD5-60AA118D022A}" type="slidenum">
              <a:rPr lang="fi-FI" smtClean="0"/>
              <a:t>‹#›</a:t>
            </a:fld>
            <a:endParaRPr lang="fi-FI"/>
          </a:p>
        </p:txBody>
      </p:sp>
      <p:pic>
        <p:nvPicPr>
          <p:cNvPr id="13" name="Kuva 12">
            <a:extLst>
              <a:ext uri="{FF2B5EF4-FFF2-40B4-BE49-F238E27FC236}">
                <a16:creationId xmlns:a16="http://schemas.microsoft.com/office/drawing/2014/main" id="{AEDC0257-4DB3-58AA-8003-70E5B5F68686}"/>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4005048883"/>
      </p:ext>
    </p:extLst>
  </p:cSld>
  <p:clrMapOvr>
    <a:overrideClrMapping bg1="dk1" tx1="lt1" bg2="dk2" tx2="lt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Peruspohja kuvalla 4">
    <p:bg>
      <p:bgRef idx="1001">
        <a:schemeClr val="bg2"/>
      </p:bgRef>
    </p:bg>
    <p:spTree>
      <p:nvGrpSpPr>
        <p:cNvPr id="1" name=""/>
        <p:cNvGrpSpPr/>
        <p:nvPr/>
      </p:nvGrpSpPr>
      <p:grpSpPr>
        <a:xfrm>
          <a:off x="0" y="0"/>
          <a:ext cx="0" cy="0"/>
          <a:chOff x="0" y="0"/>
          <a:chExt cx="0" cy="0"/>
        </a:xfrm>
      </p:grpSpPr>
      <p:sp>
        <p:nvSpPr>
          <p:cNvPr id="5" name="Otsikko 1">
            <a:extLst>
              <a:ext uri="{FF2B5EF4-FFF2-40B4-BE49-F238E27FC236}">
                <a16:creationId xmlns:a16="http://schemas.microsoft.com/office/drawing/2014/main" id="{CEEAFF59-C9AC-9861-9086-5E2D7ED543A6}"/>
              </a:ext>
            </a:extLst>
          </p:cNvPr>
          <p:cNvSpPr>
            <a:spLocks noGrp="1"/>
          </p:cNvSpPr>
          <p:nvPr>
            <p:ph type="title"/>
          </p:nvPr>
        </p:nvSpPr>
        <p:spPr>
          <a:xfrm>
            <a:off x="1271588" y="365125"/>
            <a:ext cx="9887140" cy="1315893"/>
          </a:xfrm>
        </p:spPr>
        <p:txBody>
          <a:bodyPr>
            <a:normAutofit/>
          </a:bodyPr>
          <a:lstStyle>
            <a:lvl1pPr>
              <a:defRPr sz="5400"/>
            </a:lvl1pPr>
          </a:lstStyle>
          <a:p>
            <a:endParaRPr lang="fi-FI" dirty="0"/>
          </a:p>
        </p:txBody>
      </p:sp>
      <p:sp>
        <p:nvSpPr>
          <p:cNvPr id="3" name="Kuvan paikkamerkki 2">
            <a:extLst>
              <a:ext uri="{FF2B5EF4-FFF2-40B4-BE49-F238E27FC236}">
                <a16:creationId xmlns:a16="http://schemas.microsoft.com/office/drawing/2014/main" id="{C7BF4A9E-8C68-95EA-FDFD-ADF3D9CE78E3}"/>
              </a:ext>
            </a:extLst>
          </p:cNvPr>
          <p:cNvSpPr>
            <a:spLocks noGrp="1"/>
          </p:cNvSpPr>
          <p:nvPr>
            <p:ph type="pic" sz="quarter" idx="11"/>
          </p:nvPr>
        </p:nvSpPr>
        <p:spPr>
          <a:xfrm>
            <a:off x="6095999" y="1846842"/>
            <a:ext cx="5062971" cy="4174546"/>
          </a:xfrm>
        </p:spPr>
        <p:txBody>
          <a:bodyPr/>
          <a:lstStyle/>
          <a:p>
            <a:endParaRPr lang="fi-FI"/>
          </a:p>
        </p:txBody>
      </p:sp>
      <p:sp>
        <p:nvSpPr>
          <p:cNvPr id="4" name="Tekstin paikkamerkki 3">
            <a:extLst>
              <a:ext uri="{FF2B5EF4-FFF2-40B4-BE49-F238E27FC236}">
                <a16:creationId xmlns:a16="http://schemas.microsoft.com/office/drawing/2014/main" id="{3E292648-1500-EE72-5372-037FD63FAA52}"/>
              </a:ext>
            </a:extLst>
          </p:cNvPr>
          <p:cNvSpPr>
            <a:spLocks noGrp="1"/>
          </p:cNvSpPr>
          <p:nvPr>
            <p:ph type="body" sz="quarter" idx="12"/>
          </p:nvPr>
        </p:nvSpPr>
        <p:spPr>
          <a:xfrm>
            <a:off x="1271588" y="1827792"/>
            <a:ext cx="4602739" cy="4193596"/>
          </a:xfrm>
        </p:spPr>
        <p:txBody>
          <a:bodyPr/>
          <a:lstStyle/>
          <a:p>
            <a:pPr lvl="0"/>
            <a:r>
              <a:rPr lang="fi-FI" dirty="0"/>
              <a:t>Muokkaa tekstin perustyylejä napsauttamalla</a:t>
            </a:r>
          </a:p>
          <a:p>
            <a:pPr lvl="1"/>
            <a:r>
              <a:rPr lang="fi-FI" dirty="0"/>
              <a:t>toinen taso</a:t>
            </a:r>
          </a:p>
          <a:p>
            <a:pPr lvl="2"/>
            <a:r>
              <a:rPr lang="fi-FI" dirty="0"/>
              <a:t>kolmas taso</a:t>
            </a:r>
          </a:p>
          <a:p>
            <a:pPr lvl="3"/>
            <a:r>
              <a:rPr lang="fi-FI" dirty="0"/>
              <a:t>neljäs taso</a:t>
            </a:r>
          </a:p>
          <a:p>
            <a:pPr lvl="4"/>
            <a:r>
              <a:rPr lang="fi-FI" dirty="0"/>
              <a:t>viides taso</a:t>
            </a:r>
          </a:p>
        </p:txBody>
      </p:sp>
      <p:sp>
        <p:nvSpPr>
          <p:cNvPr id="6" name="Päivämäärän paikkamerkki 5">
            <a:extLst>
              <a:ext uri="{FF2B5EF4-FFF2-40B4-BE49-F238E27FC236}">
                <a16:creationId xmlns:a16="http://schemas.microsoft.com/office/drawing/2014/main" id="{78E77F2D-8D2B-1C3A-1935-DF5576C61B85}"/>
              </a:ext>
            </a:extLst>
          </p:cNvPr>
          <p:cNvSpPr>
            <a:spLocks noGrp="1"/>
          </p:cNvSpPr>
          <p:nvPr>
            <p:ph type="dt" sz="half" idx="13"/>
          </p:nvPr>
        </p:nvSpPr>
        <p:spPr>
          <a:xfrm>
            <a:off x="1271588" y="6191072"/>
            <a:ext cx="2635948" cy="365125"/>
          </a:xfrm>
        </p:spPr>
        <p:txBody>
          <a:bodyPr/>
          <a:lstStyle/>
          <a:p>
            <a:fld id="{EE38FF4D-49BB-4D26-A23B-4E8B9687C273}" type="datetime1">
              <a:rPr lang="fi-FI" smtClean="0"/>
              <a:t>6.3.2023</a:t>
            </a:fld>
            <a:endParaRPr lang="fi-FI" dirty="0"/>
          </a:p>
        </p:txBody>
      </p:sp>
      <p:sp>
        <p:nvSpPr>
          <p:cNvPr id="7" name="Alatunnisteen paikkamerkki 6">
            <a:extLst>
              <a:ext uri="{FF2B5EF4-FFF2-40B4-BE49-F238E27FC236}">
                <a16:creationId xmlns:a16="http://schemas.microsoft.com/office/drawing/2014/main" id="{27DFEFE3-9052-D7A8-32F2-DFBD7CD769D7}"/>
              </a:ext>
            </a:extLst>
          </p:cNvPr>
          <p:cNvSpPr>
            <a:spLocks noGrp="1"/>
          </p:cNvSpPr>
          <p:nvPr>
            <p:ph type="ftr" sz="quarter" idx="14"/>
          </p:nvPr>
        </p:nvSpPr>
        <p:spPr/>
        <p:txBody>
          <a:bodyPr/>
          <a:lstStyle/>
          <a:p>
            <a:r>
              <a:rPr lang="fi-FI"/>
              <a:t>Esimerkki</a:t>
            </a:r>
            <a:endParaRPr lang="fi-FI" dirty="0"/>
          </a:p>
        </p:txBody>
      </p:sp>
      <p:sp>
        <p:nvSpPr>
          <p:cNvPr id="8" name="Dian numeron paikkamerkki 7">
            <a:extLst>
              <a:ext uri="{FF2B5EF4-FFF2-40B4-BE49-F238E27FC236}">
                <a16:creationId xmlns:a16="http://schemas.microsoft.com/office/drawing/2014/main" id="{E454FB5D-2947-BC42-6227-67A7C34DDE4D}"/>
              </a:ext>
            </a:extLst>
          </p:cNvPr>
          <p:cNvSpPr>
            <a:spLocks noGrp="1"/>
          </p:cNvSpPr>
          <p:nvPr>
            <p:ph type="sldNum" sz="quarter" idx="15"/>
          </p:nvPr>
        </p:nvSpPr>
        <p:spPr>
          <a:xfrm>
            <a:off x="8546593" y="6191072"/>
            <a:ext cx="2612135" cy="365124"/>
          </a:xfrm>
          <a:prstGeom prst="rect">
            <a:avLst/>
          </a:prstGeom>
        </p:spPr>
        <p:txBody>
          <a:bodyPr/>
          <a:lstStyle/>
          <a:p>
            <a:fld id="{67D63B98-BB21-4E57-ABD5-60AA118D022A}" type="slidenum">
              <a:rPr lang="fi-FI" smtClean="0"/>
              <a:t>‹#›</a:t>
            </a:fld>
            <a:endParaRPr lang="fi-FI"/>
          </a:p>
        </p:txBody>
      </p:sp>
      <p:pic>
        <p:nvPicPr>
          <p:cNvPr id="9" name="Kuva 8">
            <a:extLst>
              <a:ext uri="{FF2B5EF4-FFF2-40B4-BE49-F238E27FC236}">
                <a16:creationId xmlns:a16="http://schemas.microsoft.com/office/drawing/2014/main" id="{367EE85A-538E-737F-4DE7-E9D3AEBFB83D}"/>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286721267"/>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Väliotsikko_1">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6" y="393301"/>
            <a:ext cx="8395855"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2" name="Tekstin paikkamerkki 4">
            <a:extLst>
              <a:ext uri="{FF2B5EF4-FFF2-40B4-BE49-F238E27FC236}">
                <a16:creationId xmlns:a16="http://schemas.microsoft.com/office/drawing/2014/main" id="{F1D68FDD-999A-C0E6-7FEB-3715A1402E1E}"/>
              </a:ext>
            </a:extLst>
          </p:cNvPr>
          <p:cNvSpPr>
            <a:spLocks noGrp="1"/>
          </p:cNvSpPr>
          <p:nvPr>
            <p:ph type="body" sz="quarter" idx="10"/>
          </p:nvPr>
        </p:nvSpPr>
        <p:spPr>
          <a:xfrm>
            <a:off x="2854036" y="2538338"/>
            <a:ext cx="8534400"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3340096"/>
            <a:ext cx="8534400" cy="2897192"/>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3734938874"/>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orient="horz" pos="3929" userDrawn="1">
          <p15:clr>
            <a:srgbClr val="FBAE40"/>
          </p15:clr>
        </p15:guide>
        <p15:guide id="2" pos="1799"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Väliotsikko 2">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7" y="393301"/>
            <a:ext cx="8534399"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2538339"/>
            <a:ext cx="8534400" cy="3493006"/>
          </a:xfrm>
        </p:spPr>
        <p:txBody>
          <a:bodyPr/>
          <a:lstStyle>
            <a:lvl1pPr marL="0" indent="0">
              <a:buNone/>
              <a:defRPr/>
            </a:lvl1pPr>
          </a:lstStyle>
          <a:p>
            <a:pPr lvl="0"/>
            <a:endParaRPr lang="fi-FI" dirty="0"/>
          </a:p>
        </p:txBody>
      </p:sp>
    </p:spTree>
    <p:extLst>
      <p:ext uri="{BB962C8B-B14F-4D97-AF65-F5344CB8AC3E}">
        <p14:creationId xmlns:p14="http://schemas.microsoft.com/office/powerpoint/2010/main" val="1426373756"/>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Väliotsikko 3">
    <p:bg>
      <p:bgRef idx="1001">
        <a:schemeClr val="bg1"/>
      </p:bgRef>
    </p:bg>
    <p:spTree>
      <p:nvGrpSpPr>
        <p:cNvPr id="1" name=""/>
        <p:cNvGrpSpPr/>
        <p:nvPr/>
      </p:nvGrpSpPr>
      <p:grpSpPr>
        <a:xfrm>
          <a:off x="0" y="0"/>
          <a:ext cx="0" cy="0"/>
          <a:chOff x="0" y="0"/>
          <a:chExt cx="0" cy="0"/>
        </a:xfrm>
      </p:grpSpPr>
      <p:sp>
        <p:nvSpPr>
          <p:cNvPr id="10" name="Suorakulmio 9">
            <a:extLst>
              <a:ext uri="{FF2B5EF4-FFF2-40B4-BE49-F238E27FC236}">
                <a16:creationId xmlns:a16="http://schemas.microsoft.com/office/drawing/2014/main" id="{FD1F2557-51B7-3D21-478F-607241F9A5EB}"/>
              </a:ext>
            </a:extLst>
          </p:cNvPr>
          <p:cNvSpPr/>
          <p:nvPr userDrawn="1"/>
        </p:nvSpPr>
        <p:spPr>
          <a:xfrm>
            <a:off x="1" y="1"/>
            <a:ext cx="2456872" cy="6862762"/>
          </a:xfrm>
          <a:custGeom>
            <a:avLst/>
            <a:gdLst>
              <a:gd name="connsiteX0" fmla="*/ 0 w 5149049"/>
              <a:gd name="connsiteY0" fmla="*/ 0 h 6858000"/>
              <a:gd name="connsiteX1" fmla="*/ 5149049 w 5149049"/>
              <a:gd name="connsiteY1" fmla="*/ 0 h 6858000"/>
              <a:gd name="connsiteX2" fmla="*/ 5149049 w 5149049"/>
              <a:gd name="connsiteY2" fmla="*/ 6858000 h 6858000"/>
              <a:gd name="connsiteX3" fmla="*/ 0 w 5149049"/>
              <a:gd name="connsiteY3" fmla="*/ 6858000 h 6858000"/>
              <a:gd name="connsiteX4" fmla="*/ 0 w 5149049"/>
              <a:gd name="connsiteY4" fmla="*/ 0 h 6858000"/>
              <a:gd name="connsiteX0" fmla="*/ 0 w 6551721"/>
              <a:gd name="connsiteY0" fmla="*/ 0 h 6858000"/>
              <a:gd name="connsiteX1" fmla="*/ 6551721 w 6551721"/>
              <a:gd name="connsiteY1" fmla="*/ 0 h 6858000"/>
              <a:gd name="connsiteX2" fmla="*/ 5149049 w 6551721"/>
              <a:gd name="connsiteY2" fmla="*/ 6858000 h 6858000"/>
              <a:gd name="connsiteX3" fmla="*/ 0 w 6551721"/>
              <a:gd name="connsiteY3" fmla="*/ 6858000 h 6858000"/>
              <a:gd name="connsiteX4" fmla="*/ 0 w 6551721"/>
              <a:gd name="connsiteY4" fmla="*/ 0 h 6858000"/>
              <a:gd name="connsiteX0" fmla="*/ 0 w 6551721"/>
              <a:gd name="connsiteY0" fmla="*/ 0 h 6862762"/>
              <a:gd name="connsiteX1" fmla="*/ 6551721 w 6551721"/>
              <a:gd name="connsiteY1" fmla="*/ 0 h 6862762"/>
              <a:gd name="connsiteX2" fmla="*/ 5153811 w 6551721"/>
              <a:gd name="connsiteY2" fmla="*/ 6862762 h 6862762"/>
              <a:gd name="connsiteX3" fmla="*/ 0 w 6551721"/>
              <a:gd name="connsiteY3" fmla="*/ 6858000 h 6862762"/>
              <a:gd name="connsiteX4" fmla="*/ 0 w 6551721"/>
              <a:gd name="connsiteY4" fmla="*/ 0 h 6862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51721" h="6862762">
                <a:moveTo>
                  <a:pt x="0" y="0"/>
                </a:moveTo>
                <a:lnTo>
                  <a:pt x="6551721" y="0"/>
                </a:lnTo>
                <a:lnTo>
                  <a:pt x="5153811" y="6862762"/>
                </a:lnTo>
                <a:lnTo>
                  <a:pt x="0" y="6858000"/>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p:txBody>
      </p:sp>
      <p:pic>
        <p:nvPicPr>
          <p:cNvPr id="14" name="Kuva 13">
            <a:extLst>
              <a:ext uri="{FF2B5EF4-FFF2-40B4-BE49-F238E27FC236}">
                <a16:creationId xmlns:a16="http://schemas.microsoft.com/office/drawing/2014/main" id="{68E6153A-F497-D646-543C-993B3290891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20919" y="393301"/>
            <a:ext cx="1600542" cy="2145037"/>
          </a:xfrm>
          <a:prstGeom prst="rect">
            <a:avLst/>
          </a:prstGeom>
        </p:spPr>
      </p:pic>
      <p:sp>
        <p:nvSpPr>
          <p:cNvPr id="11" name="Otsikko 1">
            <a:extLst>
              <a:ext uri="{FF2B5EF4-FFF2-40B4-BE49-F238E27FC236}">
                <a16:creationId xmlns:a16="http://schemas.microsoft.com/office/drawing/2014/main" id="{C191A0AD-D777-447F-1A98-2D44CDC76EE7}"/>
              </a:ext>
            </a:extLst>
          </p:cNvPr>
          <p:cNvSpPr>
            <a:spLocks noGrp="1"/>
          </p:cNvSpPr>
          <p:nvPr>
            <p:ph type="title"/>
          </p:nvPr>
        </p:nvSpPr>
        <p:spPr>
          <a:xfrm>
            <a:off x="2854037" y="393301"/>
            <a:ext cx="8525166" cy="1998917"/>
          </a:xfrm>
        </p:spPr>
        <p:txBody>
          <a:bodyPr>
            <a:normAutofit/>
          </a:bodyPr>
          <a:lstStyle>
            <a:lvl1pPr marL="0" indent="0">
              <a:buFont typeface="Arial" panose="020B0604020202020204" pitchFamily="34" charset="0"/>
              <a:buNone/>
              <a:defRPr sz="5400"/>
            </a:lvl1p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13" name="Tekstin paikkamerkki 10">
            <a:extLst>
              <a:ext uri="{FF2B5EF4-FFF2-40B4-BE49-F238E27FC236}">
                <a16:creationId xmlns:a16="http://schemas.microsoft.com/office/drawing/2014/main" id="{462AAC32-14FA-2BD6-DF0D-C3F4B577C51A}"/>
              </a:ext>
            </a:extLst>
          </p:cNvPr>
          <p:cNvSpPr>
            <a:spLocks noGrp="1"/>
          </p:cNvSpPr>
          <p:nvPr>
            <p:ph type="body" sz="quarter" idx="11"/>
          </p:nvPr>
        </p:nvSpPr>
        <p:spPr>
          <a:xfrm>
            <a:off x="2854036" y="2538339"/>
            <a:ext cx="4100945" cy="3483049"/>
          </a:xfrm>
        </p:spPr>
        <p:txBody>
          <a:bodyPr/>
          <a:lstStyle>
            <a:lvl1pPr marL="0" indent="0">
              <a:buNone/>
              <a:defRPr/>
            </a:lvl1pPr>
          </a:lstStyle>
          <a:p>
            <a:pPr lvl="0"/>
            <a:endParaRPr lang="fi-FI" dirty="0"/>
          </a:p>
        </p:txBody>
      </p:sp>
      <p:sp>
        <p:nvSpPr>
          <p:cNvPr id="3" name="Kuvan paikkamerkki 2">
            <a:extLst>
              <a:ext uri="{FF2B5EF4-FFF2-40B4-BE49-F238E27FC236}">
                <a16:creationId xmlns:a16="http://schemas.microsoft.com/office/drawing/2014/main" id="{F8CDCCAB-E0D2-30C3-D366-172930DC4004}"/>
              </a:ext>
            </a:extLst>
          </p:cNvPr>
          <p:cNvSpPr>
            <a:spLocks noGrp="1"/>
          </p:cNvSpPr>
          <p:nvPr>
            <p:ph type="pic" sz="quarter" idx="12"/>
          </p:nvPr>
        </p:nvSpPr>
        <p:spPr>
          <a:xfrm>
            <a:off x="7176655" y="2538414"/>
            <a:ext cx="4202548" cy="3482974"/>
          </a:xfrm>
        </p:spPr>
        <p:txBody>
          <a:bodyPr/>
          <a:lstStyle/>
          <a:p>
            <a:endParaRPr lang="fi-FI"/>
          </a:p>
        </p:txBody>
      </p:sp>
    </p:spTree>
    <p:extLst>
      <p:ext uri="{BB962C8B-B14F-4D97-AF65-F5344CB8AC3E}">
        <p14:creationId xmlns:p14="http://schemas.microsoft.com/office/powerpoint/2010/main" val="3686685489"/>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Kansisivu 1">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3484274"/>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spTree>
    <p:extLst>
      <p:ext uri="{BB962C8B-B14F-4D97-AF65-F5344CB8AC3E}">
        <p14:creationId xmlns:p14="http://schemas.microsoft.com/office/powerpoint/2010/main" val="3225510320"/>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Kansisivu 2">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655743"/>
            <a:ext cx="9887140" cy="1325563"/>
          </a:xfrm>
        </p:spPr>
        <p:txBody>
          <a:bodyPr>
            <a:normAutofit/>
          </a:bodyPr>
          <a:lstStyle>
            <a:lvl1pPr>
              <a:defRPr sz="5400"/>
            </a:lvl1pPr>
          </a:lstStyle>
          <a:p>
            <a:endParaRPr lang="fi-FI" dirty="0"/>
          </a:p>
        </p:txBody>
      </p:sp>
      <p:pic>
        <p:nvPicPr>
          <p:cNvPr id="12" name="Kuva 11">
            <a:extLst>
              <a:ext uri="{FF2B5EF4-FFF2-40B4-BE49-F238E27FC236}">
                <a16:creationId xmlns:a16="http://schemas.microsoft.com/office/drawing/2014/main" id="{3FE07D0E-E3A0-EBFC-67CB-BE8918C910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5272" y="5576997"/>
            <a:ext cx="730641" cy="979200"/>
          </a:xfrm>
          <a:prstGeom prst="rect">
            <a:avLst/>
          </a:prstGeom>
        </p:spPr>
      </p:pic>
    </p:spTree>
    <p:extLst>
      <p:ext uri="{BB962C8B-B14F-4D97-AF65-F5344CB8AC3E}">
        <p14:creationId xmlns:p14="http://schemas.microsoft.com/office/powerpoint/2010/main" val="1385789311"/>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Kansisivu 3">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sp>
        <p:nvSpPr>
          <p:cNvPr id="5" name="Tekstin paikkamerkki 4">
            <a:extLst>
              <a:ext uri="{FF2B5EF4-FFF2-40B4-BE49-F238E27FC236}">
                <a16:creationId xmlns:a16="http://schemas.microsoft.com/office/drawing/2014/main" id="{F9267821-A395-63C6-802E-D91C4118C279}"/>
              </a:ext>
            </a:extLst>
          </p:cNvPr>
          <p:cNvSpPr>
            <a:spLocks noGrp="1"/>
          </p:cNvSpPr>
          <p:nvPr>
            <p:ph type="body" sz="quarter" idx="10"/>
          </p:nvPr>
        </p:nvSpPr>
        <p:spPr>
          <a:xfrm>
            <a:off x="1271588" y="3484274"/>
            <a:ext cx="9887139" cy="655637"/>
          </a:xfrm>
        </p:spPr>
        <p:txBody>
          <a:bodyPr>
            <a:normAutofit/>
          </a:bodyPr>
          <a:lstStyle>
            <a:lvl1pPr marL="0" indent="0">
              <a:buNone/>
              <a:defRPr sz="3600">
                <a:solidFill>
                  <a:schemeClr val="accent1"/>
                </a:solidFill>
                <a:latin typeface="DIN 2014 Demi" panose="020B0604020202020204" pitchFamily="34" charset="0"/>
                <a:ea typeface="DIN 2014 Demi" panose="020B0604020202020204" pitchFamily="34" charset="0"/>
              </a:defRPr>
            </a:lvl1pPr>
            <a:lvl2pPr marL="457200" indent="0">
              <a:buFont typeface="Arial" panose="020B0604020202020204" pitchFamily="34" charset="0"/>
              <a:buNone/>
              <a:defRPr/>
            </a:lvl2pPr>
            <a:lvl3pPr marL="914400" indent="0">
              <a:buNone/>
              <a:defRPr/>
            </a:lvl3pPr>
            <a:lvl4pPr marL="1371600" indent="0">
              <a:buNone/>
              <a:defRPr/>
            </a:lvl4pPr>
            <a:lvl5pPr marL="1828800" indent="0">
              <a:buNone/>
              <a:defRPr/>
            </a:lvl5pPr>
          </a:lstStyle>
          <a:p>
            <a:pPr lvl="0"/>
            <a:endParaRPr lang="fi-FI" dirty="0"/>
          </a:p>
        </p:txBody>
      </p:sp>
      <p:pic>
        <p:nvPicPr>
          <p:cNvPr id="3" name="Kuva 2">
            <a:extLst>
              <a:ext uri="{FF2B5EF4-FFF2-40B4-BE49-F238E27FC236}">
                <a16:creationId xmlns:a16="http://schemas.microsoft.com/office/drawing/2014/main" id="{6670DCC2-2EC2-8A98-9584-50EDFDC54C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225265707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Kansisivu 4">
    <p:bg>
      <p:bgRef idx="1001">
        <a:schemeClr val="bg2"/>
      </p:bgRef>
    </p:bg>
    <p:spTree>
      <p:nvGrpSpPr>
        <p:cNvPr id="1" name=""/>
        <p:cNvGrpSpPr/>
        <p:nvPr/>
      </p:nvGrpSpPr>
      <p:grpSpPr>
        <a:xfrm>
          <a:off x="0" y="0"/>
          <a:ext cx="0" cy="0"/>
          <a:chOff x="0" y="0"/>
          <a:chExt cx="0" cy="0"/>
        </a:xfrm>
      </p:grpSpPr>
      <p:sp>
        <p:nvSpPr>
          <p:cNvPr id="8" name="Otsikko 1">
            <a:extLst>
              <a:ext uri="{FF2B5EF4-FFF2-40B4-BE49-F238E27FC236}">
                <a16:creationId xmlns:a16="http://schemas.microsoft.com/office/drawing/2014/main" id="{CD08F823-032E-F4CA-862C-FEF556F8AE53}"/>
              </a:ext>
            </a:extLst>
          </p:cNvPr>
          <p:cNvSpPr>
            <a:spLocks noGrp="1"/>
          </p:cNvSpPr>
          <p:nvPr>
            <p:ph type="title"/>
          </p:nvPr>
        </p:nvSpPr>
        <p:spPr>
          <a:xfrm>
            <a:off x="1271588" y="2103437"/>
            <a:ext cx="9887140" cy="1325563"/>
          </a:xfrm>
        </p:spPr>
        <p:txBody>
          <a:bodyPr>
            <a:normAutofit/>
          </a:bodyPr>
          <a:lstStyle>
            <a:lvl1pPr>
              <a:defRPr sz="5400"/>
            </a:lvl1pPr>
          </a:lstStyle>
          <a:p>
            <a:endParaRPr lang="fi-FI" dirty="0"/>
          </a:p>
        </p:txBody>
      </p:sp>
      <p:pic>
        <p:nvPicPr>
          <p:cNvPr id="3" name="Kuva 2">
            <a:extLst>
              <a:ext uri="{FF2B5EF4-FFF2-40B4-BE49-F238E27FC236}">
                <a16:creationId xmlns:a16="http://schemas.microsoft.com/office/drawing/2014/main" id="{6670DCC2-2EC2-8A98-9584-50EDFDC54C97}"/>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5028" r="2135"/>
          <a:stretch/>
        </p:blipFill>
        <p:spPr>
          <a:xfrm rot="16200000">
            <a:off x="-3161324" y="3308079"/>
            <a:ext cx="6858000" cy="241839"/>
          </a:xfrm>
          <a:prstGeom prst="rect">
            <a:avLst/>
          </a:prstGeom>
        </p:spPr>
      </p:pic>
    </p:spTree>
    <p:extLst>
      <p:ext uri="{BB962C8B-B14F-4D97-AF65-F5344CB8AC3E}">
        <p14:creationId xmlns:p14="http://schemas.microsoft.com/office/powerpoint/2010/main" val="1345052302"/>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Otsikon paikkamerkki 1">
            <a:extLst>
              <a:ext uri="{FF2B5EF4-FFF2-40B4-BE49-F238E27FC236}">
                <a16:creationId xmlns:a16="http://schemas.microsoft.com/office/drawing/2014/main" id="{3B054AE9-C0AF-7F52-A3B4-450448298020}"/>
              </a:ext>
            </a:extLst>
          </p:cNvPr>
          <p:cNvSpPr>
            <a:spLocks noGrp="1"/>
          </p:cNvSpPr>
          <p:nvPr>
            <p:ph type="title"/>
          </p:nvPr>
        </p:nvSpPr>
        <p:spPr>
          <a:xfrm>
            <a:off x="1271588" y="365125"/>
            <a:ext cx="10082211" cy="1325563"/>
          </a:xfrm>
          <a:prstGeom prst="rect">
            <a:avLst/>
          </a:prstGeom>
        </p:spPr>
        <p:txBody>
          <a:bodyPr vert="horz" lIns="91440" tIns="45720" rIns="91440" bIns="45720" rtlCol="0" anchor="ctr">
            <a:normAutofit/>
          </a:bodyPr>
          <a:lstStyle/>
          <a:p>
            <a:r>
              <a:rPr lang="fi-FI" dirty="0"/>
              <a:t>Muokkaa </a:t>
            </a:r>
            <a:r>
              <a:rPr lang="fi-FI" dirty="0" err="1"/>
              <a:t>ots</a:t>
            </a:r>
            <a:r>
              <a:rPr lang="fi-FI" dirty="0"/>
              <a:t>. </a:t>
            </a:r>
            <a:r>
              <a:rPr lang="fi-FI" dirty="0" err="1"/>
              <a:t>perustyyl</a:t>
            </a:r>
            <a:r>
              <a:rPr lang="fi-FI" dirty="0"/>
              <a:t>. </a:t>
            </a:r>
            <a:r>
              <a:rPr lang="fi-FI" dirty="0" err="1"/>
              <a:t>napsautt</a:t>
            </a:r>
            <a:r>
              <a:rPr lang="fi-FI" dirty="0"/>
              <a:t>.</a:t>
            </a:r>
          </a:p>
        </p:txBody>
      </p:sp>
      <p:sp>
        <p:nvSpPr>
          <p:cNvPr id="3" name="Tekstin paikkamerkki 2">
            <a:extLst>
              <a:ext uri="{FF2B5EF4-FFF2-40B4-BE49-F238E27FC236}">
                <a16:creationId xmlns:a16="http://schemas.microsoft.com/office/drawing/2014/main" id="{05AE840A-395A-C114-CE79-0808DC7B9708}"/>
              </a:ext>
            </a:extLst>
          </p:cNvPr>
          <p:cNvSpPr>
            <a:spLocks noGrp="1"/>
          </p:cNvSpPr>
          <p:nvPr>
            <p:ph type="body" idx="1"/>
          </p:nvPr>
        </p:nvSpPr>
        <p:spPr>
          <a:xfrm>
            <a:off x="1271588" y="1690688"/>
            <a:ext cx="10018205" cy="4330699"/>
          </a:xfrm>
          <a:prstGeom prst="rect">
            <a:avLst/>
          </a:prstGeom>
        </p:spPr>
        <p:txBody>
          <a:bodyPr vert="horz" lIns="91440" tIns="45720" rIns="91440" bIns="45720" rtlCol="0">
            <a:normAutofit/>
          </a:bodyPr>
          <a:lstStyle/>
          <a:p>
            <a:pPr lvl="0"/>
            <a:r>
              <a:rPr lang="fi-FI" dirty="0"/>
              <a:t>Muokkaa tekstin perustyylejä napsauttamalla</a:t>
            </a:r>
          </a:p>
        </p:txBody>
      </p:sp>
      <p:sp>
        <p:nvSpPr>
          <p:cNvPr id="4" name="Päivämäärän paikkamerkki 3">
            <a:extLst>
              <a:ext uri="{FF2B5EF4-FFF2-40B4-BE49-F238E27FC236}">
                <a16:creationId xmlns:a16="http://schemas.microsoft.com/office/drawing/2014/main" id="{D8F4E970-7254-1475-8F3D-44EE8062C154}"/>
              </a:ext>
            </a:extLst>
          </p:cNvPr>
          <p:cNvSpPr>
            <a:spLocks noGrp="1" noRot="1" noMove="1" noResize="1" noEditPoints="1" noAdjustHandles="1" noChangeArrowheads="1" noChangeShapeType="1"/>
          </p:cNvSpPr>
          <p:nvPr>
            <p:ph type="dt" sz="half" idx="2"/>
          </p:nvPr>
        </p:nvSpPr>
        <p:spPr>
          <a:xfrm>
            <a:off x="1295401" y="6191072"/>
            <a:ext cx="2612135"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093DFB-5BF9-4CD4-903D-88927E4279B7}" type="datetime1">
              <a:rPr lang="fi-FI" smtClean="0"/>
              <a:t>6.3.2023</a:t>
            </a:fld>
            <a:endParaRPr lang="fi-FI" dirty="0"/>
          </a:p>
        </p:txBody>
      </p:sp>
      <p:sp>
        <p:nvSpPr>
          <p:cNvPr id="5" name="Alatunnisteen paikkamerkki 4">
            <a:extLst>
              <a:ext uri="{FF2B5EF4-FFF2-40B4-BE49-F238E27FC236}">
                <a16:creationId xmlns:a16="http://schemas.microsoft.com/office/drawing/2014/main" id="{B2B34665-F340-C1C0-B5E1-9D33A1FA93CC}"/>
              </a:ext>
            </a:extLst>
          </p:cNvPr>
          <p:cNvSpPr>
            <a:spLocks noGrp="1" noRot="1" noMove="1" noResize="1" noEditPoints="1" noAdjustHandles="1" noChangeArrowheads="1" noChangeShapeType="1"/>
          </p:cNvSpPr>
          <p:nvPr>
            <p:ph type="ftr" sz="quarter" idx="3"/>
          </p:nvPr>
        </p:nvSpPr>
        <p:spPr>
          <a:xfrm>
            <a:off x="4169665" y="6191071"/>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Esimerkki</a:t>
            </a:r>
            <a:endParaRPr lang="fi-FI" dirty="0"/>
          </a:p>
        </p:txBody>
      </p:sp>
      <p:pic>
        <p:nvPicPr>
          <p:cNvPr id="8" name="Kuva 7">
            <a:extLst>
              <a:ext uri="{FF2B5EF4-FFF2-40B4-BE49-F238E27FC236}">
                <a16:creationId xmlns:a16="http://schemas.microsoft.com/office/drawing/2014/main" id="{5FCFBAB6-AF2F-76E1-2815-6CBC70AE9FB3}"/>
              </a:ext>
            </a:extLst>
          </p:cNvPr>
          <p:cNvPicPr>
            <a:picLocks noChangeAspect="1"/>
          </p:cNvPicPr>
          <p:nvPr userDrawn="1"/>
        </p:nvPicPr>
        <p:blipFill>
          <a:blip r:embed="rId31">
            <a:extLst>
              <a:ext uri="{28A0092B-C50C-407E-A947-70E740481C1C}">
                <a14:useLocalDpi xmlns:a14="http://schemas.microsoft.com/office/drawing/2010/main" val="0"/>
              </a:ext>
            </a:extLst>
          </a:blip>
          <a:stretch>
            <a:fillRect/>
          </a:stretch>
        </p:blipFill>
        <p:spPr>
          <a:xfrm>
            <a:off x="305272" y="5577282"/>
            <a:ext cx="728002" cy="978915"/>
          </a:xfrm>
          <a:prstGeom prst="rect">
            <a:avLst/>
          </a:prstGeom>
        </p:spPr>
      </p:pic>
      <p:sp>
        <p:nvSpPr>
          <p:cNvPr id="7" name="Dian numeron paikkamerkki 6">
            <a:extLst>
              <a:ext uri="{FF2B5EF4-FFF2-40B4-BE49-F238E27FC236}">
                <a16:creationId xmlns:a16="http://schemas.microsoft.com/office/drawing/2014/main" id="{38490045-3772-C162-C243-EF507D24B8F9}"/>
              </a:ext>
            </a:extLst>
          </p:cNvPr>
          <p:cNvSpPr>
            <a:spLocks noGrp="1"/>
          </p:cNvSpPr>
          <p:nvPr>
            <p:ph type="sldNum" sz="quarter" idx="4"/>
          </p:nvPr>
        </p:nvSpPr>
        <p:spPr>
          <a:xfrm>
            <a:off x="8546594" y="6191071"/>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C253E6-0F94-4E80-B5BE-115DE075A12D}" type="slidenum">
              <a:rPr lang="fi-FI" smtClean="0"/>
              <a:t>‹#›</a:t>
            </a:fld>
            <a:endParaRPr lang="fi-FI"/>
          </a:p>
        </p:txBody>
      </p:sp>
    </p:spTree>
    <p:extLst>
      <p:ext uri="{BB962C8B-B14F-4D97-AF65-F5344CB8AC3E}">
        <p14:creationId xmlns:p14="http://schemas.microsoft.com/office/powerpoint/2010/main" val="357121715"/>
      </p:ext>
    </p:extLst>
  </p:cSld>
  <p:clrMap bg1="lt1" tx1="dk1" bg2="lt2" tx2="dk2" accent1="accent1" accent2="accent2" accent3="accent3" accent4="accent4" accent5="accent5" accent6="accent6" hlink="hlink" folHlink="folHlink"/>
  <p:sldLayoutIdLst>
    <p:sldLayoutId id="2147483661" r:id="rId1"/>
    <p:sldLayoutId id="2147483677" r:id="rId2"/>
    <p:sldLayoutId id="2147483698" r:id="rId3"/>
    <p:sldLayoutId id="2147483699" r:id="rId4"/>
    <p:sldLayoutId id="2147483700" r:id="rId5"/>
    <p:sldLayoutId id="2147483701" r:id="rId6"/>
    <p:sldLayoutId id="2147483702" r:id="rId7"/>
    <p:sldLayoutId id="2147483704" r:id="rId8"/>
    <p:sldLayoutId id="2147483705" r:id="rId9"/>
    <p:sldLayoutId id="2147483664" r:id="rId10"/>
    <p:sldLayoutId id="2147483689" r:id="rId11"/>
    <p:sldLayoutId id="2147483720" r:id="rId12"/>
    <p:sldLayoutId id="2147483693" r:id="rId13"/>
    <p:sldLayoutId id="2147483697" r:id="rId14"/>
    <p:sldLayoutId id="2147483696" r:id="rId15"/>
    <p:sldLayoutId id="2147483692" r:id="rId16"/>
    <p:sldLayoutId id="2147483667" r:id="rId17"/>
    <p:sldLayoutId id="2147483690" r:id="rId18"/>
    <p:sldLayoutId id="2147483703" r:id="rId19"/>
    <p:sldLayoutId id="2147483706" r:id="rId20"/>
    <p:sldLayoutId id="2147483707" r:id="rId21"/>
    <p:sldLayoutId id="2147483709" r:id="rId22"/>
    <p:sldLayoutId id="2147483721" r:id="rId23"/>
    <p:sldLayoutId id="2147483711" r:id="rId24"/>
    <p:sldLayoutId id="2147483713" r:id="rId25"/>
    <p:sldLayoutId id="2147483714" r:id="rId26"/>
    <p:sldLayoutId id="2147483715" r:id="rId27"/>
    <p:sldLayoutId id="2147483717" r:id="rId28"/>
    <p:sldLayoutId id="2147483719" r:id="rId29"/>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i-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793" userDrawn="1">
          <p15:clr>
            <a:srgbClr val="F26B43"/>
          </p15:clr>
        </p15:guide>
        <p15:guide id="2" pos="80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hyperlink" Target="https://spark.apache.org/docs/latest/api/sql/index.html" TargetMode="Externa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hyperlink" Target="https://www.databricks.com/notebooks/delta-lake-cdf.html" TargetMode="External"/><Relationship Id="rId2" Type="http://schemas.openxmlformats.org/officeDocument/2006/relationships/hyperlink" Target="https://www.databricks.com/glossary/medallion-architecture" TargetMode="External"/><Relationship Id="rId1" Type="http://schemas.openxmlformats.org/officeDocument/2006/relationships/slideLayout" Target="../slideLayouts/slideLayout10.xml"/><Relationship Id="rId5" Type="http://schemas.openxmlformats.org/officeDocument/2006/relationships/hyperlink" Target="https://github.com/Qivada/ADA" TargetMode="External"/><Relationship Id="rId4" Type="http://schemas.openxmlformats.org/officeDocument/2006/relationships/hyperlink" Target="https://docs.databricks.com/delta/index.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D4D0FEE-5099-C9A2-D15E-D50D8F7A95B7}"/>
              </a:ext>
            </a:extLst>
          </p:cNvPr>
          <p:cNvSpPr>
            <a:spLocks noGrp="1"/>
          </p:cNvSpPr>
          <p:nvPr>
            <p:ph type="title"/>
          </p:nvPr>
        </p:nvSpPr>
        <p:spPr/>
        <p:txBody>
          <a:bodyPr/>
          <a:lstStyle/>
          <a:p>
            <a:r>
              <a:rPr lang="fi-FI"/>
              <a:t>Mikä ihmeen Data Lakehouse?</a:t>
            </a:r>
          </a:p>
        </p:txBody>
      </p:sp>
      <p:sp>
        <p:nvSpPr>
          <p:cNvPr id="7" name="Text Placeholder 6">
            <a:extLst>
              <a:ext uri="{FF2B5EF4-FFF2-40B4-BE49-F238E27FC236}">
                <a16:creationId xmlns:a16="http://schemas.microsoft.com/office/drawing/2014/main" id="{2CB8FDB4-36C6-EB98-AEA8-C9C565F9EBC9}"/>
              </a:ext>
            </a:extLst>
          </p:cNvPr>
          <p:cNvSpPr>
            <a:spLocks noGrp="1"/>
          </p:cNvSpPr>
          <p:nvPr>
            <p:ph type="body" sz="quarter" idx="10"/>
          </p:nvPr>
        </p:nvSpPr>
        <p:spPr/>
        <p:txBody>
          <a:bodyPr>
            <a:normAutofit fontScale="85000" lnSpcReduction="20000"/>
          </a:bodyPr>
          <a:lstStyle/>
          <a:p>
            <a:r>
              <a:rPr lang="fi-FI" dirty="0"/>
              <a:t>Data Laken, Data Lakehousen ja Data Warehousen erot</a:t>
            </a:r>
          </a:p>
        </p:txBody>
      </p:sp>
    </p:spTree>
    <p:extLst>
      <p:ext uri="{BB962C8B-B14F-4D97-AF65-F5344CB8AC3E}">
        <p14:creationId xmlns:p14="http://schemas.microsoft.com/office/powerpoint/2010/main" val="1750314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fi-FI"/>
              <a:t>Edistynyt</a:t>
            </a:r>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fi-FI" dirty="0"/>
              <a:t>Toteutus sisältää data lakehousen ja data warehousen</a:t>
            </a:r>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fi-FI"/>
              <a:t>Standardi + reaaliaika / raakadata -raportit</a:t>
            </a:r>
          </a:p>
        </p:txBody>
      </p:sp>
      <p:sp>
        <p:nvSpPr>
          <p:cNvPr id="7" name="Flowchart: Magnetic Disk 6">
            <a:extLst>
              <a:ext uri="{FF2B5EF4-FFF2-40B4-BE49-F238E27FC236}">
                <a16:creationId xmlns:a16="http://schemas.microsoft.com/office/drawing/2014/main" id="{347B582B-6EC9-E612-F286-5F85B48E7499}"/>
              </a:ext>
            </a:extLst>
          </p:cNvPr>
          <p:cNvSpPr/>
          <p:nvPr/>
        </p:nvSpPr>
        <p:spPr>
          <a:xfrm>
            <a:off x="5893324" y="3111216"/>
            <a:ext cx="1825907" cy="141402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i-FI"/>
              <a:t>Data Warehouse</a:t>
            </a:r>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REST</a:t>
            </a:r>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16" idx="1"/>
          </p:cNvCxnSpPr>
          <p:nvPr/>
        </p:nvCxnSpPr>
        <p:spPr>
          <a:xfrm flipV="1">
            <a:off x="2752627" y="3817496"/>
            <a:ext cx="999240" cy="58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16" idx="1"/>
          </p:cNvCxnSpPr>
          <p:nvPr/>
        </p:nvCxnSpPr>
        <p:spPr>
          <a:xfrm flipV="1">
            <a:off x="2749445" y="3817496"/>
            <a:ext cx="1002422" cy="20945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File</a:t>
            </a:r>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16" idx="1"/>
          </p:cNvCxnSpPr>
          <p:nvPr/>
        </p:nvCxnSpPr>
        <p:spPr>
          <a:xfrm rot="10800000" flipH="1">
            <a:off x="2650283" y="3817496"/>
            <a:ext cx="1101583" cy="1085170"/>
          </a:xfrm>
          <a:prstGeom prst="bentConnector3">
            <a:avLst>
              <a:gd name="adj1" fmla="val 548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8259702" y="3120638"/>
            <a:ext cx="1600986" cy="1384293"/>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i-FI" dirty="0"/>
              <a:t>Raportointi</a:t>
            </a:r>
          </a:p>
        </p:txBody>
      </p:sp>
      <p:cxnSp>
        <p:nvCxnSpPr>
          <p:cNvPr id="43" name="Straight Arrow Connector 14">
            <a:extLst>
              <a:ext uri="{FF2B5EF4-FFF2-40B4-BE49-F238E27FC236}">
                <a16:creationId xmlns:a16="http://schemas.microsoft.com/office/drawing/2014/main" id="{4778544B-732A-DE9C-A90C-A4BDC4DD7E4B}"/>
              </a:ext>
            </a:extLst>
          </p:cNvPr>
          <p:cNvCxnSpPr>
            <a:cxnSpLocks/>
            <a:stCxn id="7" idx="4"/>
            <a:endCxn id="42" idx="1"/>
          </p:cNvCxnSpPr>
          <p:nvPr/>
        </p:nvCxnSpPr>
        <p:spPr>
          <a:xfrm flipV="1">
            <a:off x="7719231" y="3812785"/>
            <a:ext cx="540471" cy="5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955967"/>
            <a:ext cx="7835074" cy="1414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800" dirty="0"/>
              <a:t>Huomiot:</a:t>
            </a:r>
          </a:p>
          <a:p>
            <a:r>
              <a:rPr lang="fi-FI" sz="1800" dirty="0"/>
              <a:t>Data lakehouse on jatkumo data lakelle</a:t>
            </a:r>
          </a:p>
          <a:p>
            <a:r>
              <a:rPr lang="fi-FI" sz="1800" dirty="0"/>
              <a:t>Osa data warehousen toiminnoista on siirtynyt data lakehousen puolelle</a:t>
            </a:r>
          </a:p>
          <a:p>
            <a:endParaRPr lang="fi-FI" sz="1800" dirty="0"/>
          </a:p>
        </p:txBody>
      </p:sp>
      <p:sp>
        <p:nvSpPr>
          <p:cNvPr id="16" name="Flowchart: Predefined Process 15">
            <a:extLst>
              <a:ext uri="{FF2B5EF4-FFF2-40B4-BE49-F238E27FC236}">
                <a16:creationId xmlns:a16="http://schemas.microsoft.com/office/drawing/2014/main" id="{E6C30223-72CC-48A8-93A8-49D848AD2FE2}"/>
              </a:ext>
            </a:extLst>
          </p:cNvPr>
          <p:cNvSpPr/>
          <p:nvPr/>
        </p:nvSpPr>
        <p:spPr>
          <a:xfrm>
            <a:off x="3751867" y="3148921"/>
            <a:ext cx="1743959" cy="133715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i-FI"/>
              <a:t>Data Lakehouse</a:t>
            </a:r>
          </a:p>
        </p:txBody>
      </p:sp>
      <p:cxnSp>
        <p:nvCxnSpPr>
          <p:cNvPr id="26" name="Straight Arrow Connector 14">
            <a:extLst>
              <a:ext uri="{FF2B5EF4-FFF2-40B4-BE49-F238E27FC236}">
                <a16:creationId xmlns:a16="http://schemas.microsoft.com/office/drawing/2014/main" id="{7C16C160-4E57-D313-E7D2-DF7A426C8E20}"/>
              </a:ext>
            </a:extLst>
          </p:cNvPr>
          <p:cNvCxnSpPr>
            <a:cxnSpLocks/>
            <a:stCxn id="16" idx="3"/>
            <a:endCxn id="7" idx="2"/>
          </p:cNvCxnSpPr>
          <p:nvPr/>
        </p:nvCxnSpPr>
        <p:spPr>
          <a:xfrm>
            <a:off x="5495826" y="3817496"/>
            <a:ext cx="397498" cy="7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14">
            <a:extLst>
              <a:ext uri="{FF2B5EF4-FFF2-40B4-BE49-F238E27FC236}">
                <a16:creationId xmlns:a16="http://schemas.microsoft.com/office/drawing/2014/main" id="{127EA2CE-2F00-1EE4-6EE1-E63A8FCABF5E}"/>
              </a:ext>
            </a:extLst>
          </p:cNvPr>
          <p:cNvCxnSpPr>
            <a:cxnSpLocks/>
            <a:stCxn id="16" idx="2"/>
            <a:endCxn id="42" idx="2"/>
          </p:cNvCxnSpPr>
          <p:nvPr/>
        </p:nvCxnSpPr>
        <p:spPr>
          <a:xfrm rot="16200000" flipH="1">
            <a:off x="6832591" y="2277327"/>
            <a:ext cx="18860" cy="4436348"/>
          </a:xfrm>
          <a:prstGeom prst="bentConnector3">
            <a:avLst>
              <a:gd name="adj1" fmla="val 1312089"/>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966757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fi-FI"/>
              <a:t>Erikoistunut</a:t>
            </a:r>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fi-FI" dirty="0"/>
              <a:t>Toteutus sisältää ainoastaan data lakehousen</a:t>
            </a:r>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fi-FI"/>
              <a:t>Pistetoteutus tietyn tapauksen ratkaisemiseksi</a:t>
            </a:r>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REST</a:t>
            </a:r>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16" idx="1"/>
          </p:cNvCxnSpPr>
          <p:nvPr/>
        </p:nvCxnSpPr>
        <p:spPr>
          <a:xfrm flipV="1">
            <a:off x="2752627" y="3817496"/>
            <a:ext cx="999240" cy="58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16" idx="1"/>
          </p:cNvCxnSpPr>
          <p:nvPr/>
        </p:nvCxnSpPr>
        <p:spPr>
          <a:xfrm flipV="1">
            <a:off x="2749445" y="3817496"/>
            <a:ext cx="1002422" cy="20945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File</a:t>
            </a:r>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16" idx="1"/>
          </p:cNvCxnSpPr>
          <p:nvPr/>
        </p:nvCxnSpPr>
        <p:spPr>
          <a:xfrm rot="10800000" flipH="1">
            <a:off x="2650283" y="3817496"/>
            <a:ext cx="1101583" cy="1085170"/>
          </a:xfrm>
          <a:prstGeom prst="bentConnector3">
            <a:avLst>
              <a:gd name="adj1" fmla="val 548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5902998" y="3120638"/>
            <a:ext cx="1572457" cy="1384293"/>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i-FI" dirty="0"/>
              <a:t>Raportointi</a:t>
            </a:r>
          </a:p>
        </p:txBody>
      </p: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652865"/>
            <a:ext cx="7835074" cy="20945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800" dirty="0"/>
              <a:t>Huomiot:</a:t>
            </a:r>
          </a:p>
          <a:p>
            <a:r>
              <a:rPr lang="fi-FI" sz="1800" dirty="0"/>
              <a:t>Data lakehouse on lähteenä raportoinnille</a:t>
            </a:r>
          </a:p>
          <a:p>
            <a:r>
              <a:rPr lang="fi-FI" sz="1800" dirty="0"/>
              <a:t>Yleiset käyttöskenaariot:</a:t>
            </a:r>
          </a:p>
          <a:p>
            <a:pPr lvl="1"/>
            <a:r>
              <a:rPr lang="fi-FI" sz="1400" dirty="0"/>
              <a:t>Pienet ympäristöt joissa raportoidaan rajatusti pääosin yhdestä lähdejärjestelmästä</a:t>
            </a:r>
          </a:p>
          <a:p>
            <a:pPr lvl="1"/>
            <a:r>
              <a:rPr lang="fi-FI" sz="1400" dirty="0"/>
              <a:t>Reaaliaikainen tiedonkäsittely tai erikoisemmat datan prosessointivaatimukset</a:t>
            </a:r>
          </a:p>
          <a:p>
            <a:pPr lvl="1"/>
            <a:endParaRPr lang="fi-FI" sz="1400" dirty="0"/>
          </a:p>
          <a:p>
            <a:endParaRPr lang="fi-FI" sz="1800" dirty="0"/>
          </a:p>
        </p:txBody>
      </p:sp>
      <p:sp>
        <p:nvSpPr>
          <p:cNvPr id="16" name="Flowchart: Predefined Process 15">
            <a:extLst>
              <a:ext uri="{FF2B5EF4-FFF2-40B4-BE49-F238E27FC236}">
                <a16:creationId xmlns:a16="http://schemas.microsoft.com/office/drawing/2014/main" id="{E6C30223-72CC-48A8-93A8-49D848AD2FE2}"/>
              </a:ext>
            </a:extLst>
          </p:cNvPr>
          <p:cNvSpPr/>
          <p:nvPr/>
        </p:nvSpPr>
        <p:spPr>
          <a:xfrm>
            <a:off x="3751867" y="3148921"/>
            <a:ext cx="1743959" cy="133715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i-FI"/>
              <a:t>Data Lakehouse</a:t>
            </a:r>
          </a:p>
        </p:txBody>
      </p:sp>
      <p:cxnSp>
        <p:nvCxnSpPr>
          <p:cNvPr id="26" name="Straight Arrow Connector 14">
            <a:extLst>
              <a:ext uri="{FF2B5EF4-FFF2-40B4-BE49-F238E27FC236}">
                <a16:creationId xmlns:a16="http://schemas.microsoft.com/office/drawing/2014/main" id="{7C16C160-4E57-D313-E7D2-DF7A426C8E20}"/>
              </a:ext>
            </a:extLst>
          </p:cNvPr>
          <p:cNvCxnSpPr>
            <a:cxnSpLocks/>
            <a:stCxn id="16" idx="3"/>
            <a:endCxn id="42" idx="1"/>
          </p:cNvCxnSpPr>
          <p:nvPr/>
        </p:nvCxnSpPr>
        <p:spPr>
          <a:xfrm flipV="1">
            <a:off x="5495826" y="3812785"/>
            <a:ext cx="407172" cy="4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339813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normAutofit fontScale="90000"/>
          </a:bodyPr>
          <a:lstStyle/>
          <a:p>
            <a:r>
              <a:rPr lang="en-US" dirty="0"/>
              <a:t>Data Lakehouse vs. Data Warehouse</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fi-FI" sz="3600" dirty="0"/>
              <a:t>Mitä tarkoittaa käytännössä</a:t>
            </a:r>
            <a:endParaRPr lang="fi-FI" dirty="0"/>
          </a:p>
        </p:txBody>
      </p:sp>
    </p:spTree>
    <p:extLst>
      <p:ext uri="{BB962C8B-B14F-4D97-AF65-F5344CB8AC3E}">
        <p14:creationId xmlns:p14="http://schemas.microsoft.com/office/powerpoint/2010/main" val="37455929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623383-DF3F-CF28-928E-1DC36DD39D90}"/>
              </a:ext>
            </a:extLst>
          </p:cNvPr>
          <p:cNvSpPr>
            <a:spLocks noGrp="1"/>
          </p:cNvSpPr>
          <p:nvPr>
            <p:ph type="title"/>
          </p:nvPr>
        </p:nvSpPr>
        <p:spPr/>
        <p:txBody>
          <a:bodyPr/>
          <a:lstStyle/>
          <a:p>
            <a:r>
              <a:rPr lang="fi-FI"/>
              <a:t>Arkkitehtuuri</a:t>
            </a:r>
          </a:p>
        </p:txBody>
      </p:sp>
      <p:sp>
        <p:nvSpPr>
          <p:cNvPr id="6" name="Text Placeholder 5">
            <a:extLst>
              <a:ext uri="{FF2B5EF4-FFF2-40B4-BE49-F238E27FC236}">
                <a16:creationId xmlns:a16="http://schemas.microsoft.com/office/drawing/2014/main" id="{31C913A4-BE37-F7AC-7632-E17FFB31F258}"/>
              </a:ext>
            </a:extLst>
          </p:cNvPr>
          <p:cNvSpPr>
            <a:spLocks noGrp="1"/>
          </p:cNvSpPr>
          <p:nvPr>
            <p:ph type="body" sz="quarter" idx="10"/>
          </p:nvPr>
        </p:nvSpPr>
        <p:spPr/>
        <p:txBody>
          <a:bodyPr/>
          <a:lstStyle/>
          <a:p>
            <a:r>
              <a:rPr lang="fi-FI"/>
              <a:t>Yleisesti käytetyt komponentit</a:t>
            </a:r>
          </a:p>
        </p:txBody>
      </p:sp>
      <p:sp>
        <p:nvSpPr>
          <p:cNvPr id="65" name="Content Placeholder 7">
            <a:extLst>
              <a:ext uri="{FF2B5EF4-FFF2-40B4-BE49-F238E27FC236}">
                <a16:creationId xmlns:a16="http://schemas.microsoft.com/office/drawing/2014/main" id="{8AE782A2-919E-5035-07CE-2385CF2B3431}"/>
              </a:ext>
            </a:extLst>
          </p:cNvPr>
          <p:cNvSpPr txBox="1">
            <a:spLocks/>
          </p:cNvSpPr>
          <p:nvPr/>
        </p:nvSpPr>
        <p:spPr>
          <a:xfrm>
            <a:off x="1348570" y="2567710"/>
            <a:ext cx="3884875"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i-FI"/>
              <a:t>Data Lakehouse</a:t>
            </a:r>
          </a:p>
        </p:txBody>
      </p:sp>
      <p:grpSp>
        <p:nvGrpSpPr>
          <p:cNvPr id="66" name="Group 65">
            <a:extLst>
              <a:ext uri="{FF2B5EF4-FFF2-40B4-BE49-F238E27FC236}">
                <a16:creationId xmlns:a16="http://schemas.microsoft.com/office/drawing/2014/main" id="{6B41D7EE-8B72-3EA9-C8AE-A4EF508595ED}"/>
              </a:ext>
            </a:extLst>
          </p:cNvPr>
          <p:cNvGrpSpPr/>
          <p:nvPr/>
        </p:nvGrpSpPr>
        <p:grpSpPr>
          <a:xfrm>
            <a:off x="1807160" y="5172824"/>
            <a:ext cx="1507748" cy="1232730"/>
            <a:chOff x="6003511" y="4858788"/>
            <a:chExt cx="1507748" cy="1232730"/>
          </a:xfrm>
        </p:grpSpPr>
        <p:pic>
          <p:nvPicPr>
            <p:cNvPr id="67" name="Picture 66">
              <a:extLst>
                <a:ext uri="{FF2B5EF4-FFF2-40B4-BE49-F238E27FC236}">
                  <a16:creationId xmlns:a16="http://schemas.microsoft.com/office/drawing/2014/main" id="{FCB7C714-73A3-6F7E-E432-C117180D0C5E}"/>
                </a:ext>
              </a:extLst>
            </p:cNvPr>
            <p:cNvPicPr>
              <a:picLocks noChangeAspect="1"/>
            </p:cNvPicPr>
            <p:nvPr/>
          </p:nvPicPr>
          <p:blipFill>
            <a:blip r:embed="rId2"/>
            <a:stretch>
              <a:fillRect/>
            </a:stretch>
          </p:blipFill>
          <p:spPr>
            <a:xfrm>
              <a:off x="6300121" y="4858788"/>
              <a:ext cx="914528" cy="743054"/>
            </a:xfrm>
            <a:prstGeom prst="rect">
              <a:avLst/>
            </a:prstGeom>
          </p:spPr>
        </p:pic>
        <p:sp>
          <p:nvSpPr>
            <p:cNvPr id="68" name="Content Placeholder 7">
              <a:extLst>
                <a:ext uri="{FF2B5EF4-FFF2-40B4-BE49-F238E27FC236}">
                  <a16:creationId xmlns:a16="http://schemas.microsoft.com/office/drawing/2014/main" id="{7535E9D8-05EF-EA68-B4AA-FE919293A82D}"/>
                </a:ext>
              </a:extLst>
            </p:cNvPr>
            <p:cNvSpPr txBox="1">
              <a:spLocks/>
            </p:cNvSpPr>
            <p:nvPr/>
          </p:nvSpPr>
          <p:spPr>
            <a:xfrm>
              <a:off x="6003511" y="5572926"/>
              <a:ext cx="1507748"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dirty="0"/>
                <a:t>Storage</a:t>
              </a:r>
            </a:p>
          </p:txBody>
        </p:sp>
      </p:grpSp>
      <p:grpSp>
        <p:nvGrpSpPr>
          <p:cNvPr id="69" name="Group 68">
            <a:extLst>
              <a:ext uri="{FF2B5EF4-FFF2-40B4-BE49-F238E27FC236}">
                <a16:creationId xmlns:a16="http://schemas.microsoft.com/office/drawing/2014/main" id="{0775A17D-C81C-B5B4-6AB1-18C54A760419}"/>
              </a:ext>
            </a:extLst>
          </p:cNvPr>
          <p:cNvGrpSpPr/>
          <p:nvPr/>
        </p:nvGrpSpPr>
        <p:grpSpPr>
          <a:xfrm>
            <a:off x="1571133" y="3099019"/>
            <a:ext cx="1960945" cy="1413716"/>
            <a:chOff x="7729809" y="3522673"/>
            <a:chExt cx="1960945" cy="1413716"/>
          </a:xfrm>
        </p:grpSpPr>
        <p:pic>
          <p:nvPicPr>
            <p:cNvPr id="70" name="Picture 69">
              <a:extLst>
                <a:ext uri="{FF2B5EF4-FFF2-40B4-BE49-F238E27FC236}">
                  <a16:creationId xmlns:a16="http://schemas.microsoft.com/office/drawing/2014/main" id="{4C1A25F4-4272-EB7A-1FC8-A10A2774B804}"/>
                </a:ext>
              </a:extLst>
            </p:cNvPr>
            <p:cNvPicPr>
              <a:picLocks noChangeAspect="1"/>
            </p:cNvPicPr>
            <p:nvPr/>
          </p:nvPicPr>
          <p:blipFill>
            <a:blip r:embed="rId3"/>
            <a:stretch>
              <a:fillRect/>
            </a:stretch>
          </p:blipFill>
          <p:spPr>
            <a:xfrm>
              <a:off x="8191992" y="3522673"/>
              <a:ext cx="866896" cy="933580"/>
            </a:xfrm>
            <a:prstGeom prst="rect">
              <a:avLst/>
            </a:prstGeom>
          </p:spPr>
        </p:pic>
        <p:sp>
          <p:nvSpPr>
            <p:cNvPr id="71" name="Content Placeholder 7">
              <a:extLst>
                <a:ext uri="{FF2B5EF4-FFF2-40B4-BE49-F238E27FC236}">
                  <a16:creationId xmlns:a16="http://schemas.microsoft.com/office/drawing/2014/main" id="{15DCBCBB-370F-866C-D54F-B50AAA36234D}"/>
                </a:ext>
              </a:extLst>
            </p:cNvPr>
            <p:cNvSpPr txBox="1">
              <a:spLocks/>
            </p:cNvSpPr>
            <p:nvPr/>
          </p:nvSpPr>
          <p:spPr>
            <a:xfrm>
              <a:off x="7729809" y="4417797"/>
              <a:ext cx="1960945"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dirty="0"/>
                <a:t>Databricks</a:t>
              </a:r>
            </a:p>
          </p:txBody>
        </p:sp>
      </p:grpSp>
      <p:grpSp>
        <p:nvGrpSpPr>
          <p:cNvPr id="72" name="Group 71">
            <a:extLst>
              <a:ext uri="{FF2B5EF4-FFF2-40B4-BE49-F238E27FC236}">
                <a16:creationId xmlns:a16="http://schemas.microsoft.com/office/drawing/2014/main" id="{F9A7D0F8-3998-DCF5-D08E-DAB01536EF81}"/>
              </a:ext>
            </a:extLst>
          </p:cNvPr>
          <p:cNvGrpSpPr/>
          <p:nvPr/>
        </p:nvGrpSpPr>
        <p:grpSpPr>
          <a:xfrm>
            <a:off x="3478440" y="5091850"/>
            <a:ext cx="4066195" cy="1683140"/>
            <a:chOff x="7918464" y="5007008"/>
            <a:chExt cx="4066195" cy="1703694"/>
          </a:xfrm>
        </p:grpSpPr>
        <p:pic>
          <p:nvPicPr>
            <p:cNvPr id="73" name="Picture 72">
              <a:extLst>
                <a:ext uri="{FF2B5EF4-FFF2-40B4-BE49-F238E27FC236}">
                  <a16:creationId xmlns:a16="http://schemas.microsoft.com/office/drawing/2014/main" id="{AB116B7F-FCBB-A0BC-0BC4-20B08F6BEDD3}"/>
                </a:ext>
              </a:extLst>
            </p:cNvPr>
            <p:cNvPicPr>
              <a:picLocks noChangeAspect="1"/>
            </p:cNvPicPr>
            <p:nvPr/>
          </p:nvPicPr>
          <p:blipFill>
            <a:blip r:embed="rId4"/>
            <a:stretch>
              <a:fillRect/>
            </a:stretch>
          </p:blipFill>
          <p:spPr>
            <a:xfrm>
              <a:off x="9556218" y="5007008"/>
              <a:ext cx="790685" cy="905001"/>
            </a:xfrm>
            <a:prstGeom prst="rect">
              <a:avLst/>
            </a:prstGeom>
          </p:spPr>
        </p:pic>
        <p:sp>
          <p:nvSpPr>
            <p:cNvPr id="74" name="Content Placeholder 7">
              <a:extLst>
                <a:ext uri="{FF2B5EF4-FFF2-40B4-BE49-F238E27FC236}">
                  <a16:creationId xmlns:a16="http://schemas.microsoft.com/office/drawing/2014/main" id="{4A54E77B-9563-AD7C-9D2B-1C55DC43B6FD}"/>
                </a:ext>
              </a:extLst>
            </p:cNvPr>
            <p:cNvSpPr txBox="1">
              <a:spLocks/>
            </p:cNvSpPr>
            <p:nvPr/>
          </p:nvSpPr>
          <p:spPr>
            <a:xfrm>
              <a:off x="7918464" y="5831036"/>
              <a:ext cx="4066195" cy="87966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dirty="0"/>
                <a:t>Azure Synapse Analytics</a:t>
              </a:r>
              <a:br>
                <a:rPr lang="fi-FI" dirty="0"/>
              </a:br>
              <a:r>
                <a:rPr lang="fi-FI" dirty="0"/>
                <a:t>(Serverless)</a:t>
              </a:r>
            </a:p>
          </p:txBody>
        </p:sp>
      </p:grpSp>
      <p:grpSp>
        <p:nvGrpSpPr>
          <p:cNvPr id="75" name="Group 74">
            <a:extLst>
              <a:ext uri="{FF2B5EF4-FFF2-40B4-BE49-F238E27FC236}">
                <a16:creationId xmlns:a16="http://schemas.microsoft.com/office/drawing/2014/main" id="{9AAC9A3E-B58E-14BC-0D47-D9C4A984938A}"/>
              </a:ext>
            </a:extLst>
          </p:cNvPr>
          <p:cNvGrpSpPr/>
          <p:nvPr/>
        </p:nvGrpSpPr>
        <p:grpSpPr>
          <a:xfrm>
            <a:off x="4596620" y="3110046"/>
            <a:ext cx="1829831" cy="1432478"/>
            <a:chOff x="3653942" y="3093786"/>
            <a:chExt cx="1829831" cy="1432478"/>
          </a:xfrm>
        </p:grpSpPr>
        <p:pic>
          <p:nvPicPr>
            <p:cNvPr id="76" name="Picture 75">
              <a:extLst>
                <a:ext uri="{FF2B5EF4-FFF2-40B4-BE49-F238E27FC236}">
                  <a16:creationId xmlns:a16="http://schemas.microsoft.com/office/drawing/2014/main" id="{C800C56B-A4CF-67D2-DCB1-32AA9DA0F298}"/>
                </a:ext>
              </a:extLst>
            </p:cNvPr>
            <p:cNvPicPr>
              <a:picLocks noChangeAspect="1"/>
            </p:cNvPicPr>
            <p:nvPr/>
          </p:nvPicPr>
          <p:blipFill>
            <a:blip r:embed="rId5"/>
            <a:stretch>
              <a:fillRect/>
            </a:stretch>
          </p:blipFill>
          <p:spPr>
            <a:xfrm>
              <a:off x="4221147" y="3093786"/>
              <a:ext cx="695422" cy="952633"/>
            </a:xfrm>
            <a:prstGeom prst="rect">
              <a:avLst/>
            </a:prstGeom>
          </p:spPr>
        </p:pic>
        <p:sp>
          <p:nvSpPr>
            <p:cNvPr id="77" name="Content Placeholder 7">
              <a:extLst>
                <a:ext uri="{FF2B5EF4-FFF2-40B4-BE49-F238E27FC236}">
                  <a16:creationId xmlns:a16="http://schemas.microsoft.com/office/drawing/2014/main" id="{94B82929-CF8C-9A6B-4E19-2D0B569679F4}"/>
                </a:ext>
              </a:extLst>
            </p:cNvPr>
            <p:cNvSpPr txBox="1">
              <a:spLocks/>
            </p:cNvSpPr>
            <p:nvPr/>
          </p:nvSpPr>
          <p:spPr>
            <a:xfrm>
              <a:off x="3653942" y="4007672"/>
              <a:ext cx="1829831"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a:t>Power BI</a:t>
              </a:r>
            </a:p>
          </p:txBody>
        </p:sp>
      </p:grpSp>
      <p:cxnSp>
        <p:nvCxnSpPr>
          <p:cNvPr id="78" name="Straight Arrow Connector 14">
            <a:extLst>
              <a:ext uri="{FF2B5EF4-FFF2-40B4-BE49-F238E27FC236}">
                <a16:creationId xmlns:a16="http://schemas.microsoft.com/office/drawing/2014/main" id="{98E9D9C5-D812-7151-BB7C-D331CA06C9F9}"/>
              </a:ext>
            </a:extLst>
          </p:cNvPr>
          <p:cNvCxnSpPr>
            <a:cxnSpLocks/>
            <a:stCxn id="71" idx="2"/>
            <a:endCxn id="67" idx="0"/>
          </p:cNvCxnSpPr>
          <p:nvPr/>
        </p:nvCxnSpPr>
        <p:spPr>
          <a:xfrm>
            <a:off x="2551606" y="4512735"/>
            <a:ext cx="9428" cy="660089"/>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14">
            <a:extLst>
              <a:ext uri="{FF2B5EF4-FFF2-40B4-BE49-F238E27FC236}">
                <a16:creationId xmlns:a16="http://schemas.microsoft.com/office/drawing/2014/main" id="{6BA31B22-E916-5D5D-C363-ECBCF7FE250C}"/>
              </a:ext>
            </a:extLst>
          </p:cNvPr>
          <p:cNvCxnSpPr>
            <a:cxnSpLocks/>
            <a:stCxn id="67" idx="3"/>
            <a:endCxn id="73" idx="1"/>
          </p:cNvCxnSpPr>
          <p:nvPr/>
        </p:nvCxnSpPr>
        <p:spPr>
          <a:xfrm flipV="1">
            <a:off x="3018298" y="5538892"/>
            <a:ext cx="2097896" cy="545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14">
            <a:extLst>
              <a:ext uri="{FF2B5EF4-FFF2-40B4-BE49-F238E27FC236}">
                <a16:creationId xmlns:a16="http://schemas.microsoft.com/office/drawing/2014/main" id="{1E825416-99D1-95AA-3930-EA3BD112F8DB}"/>
              </a:ext>
            </a:extLst>
          </p:cNvPr>
          <p:cNvCxnSpPr>
            <a:cxnSpLocks/>
            <a:stCxn id="73" idx="0"/>
          </p:cNvCxnSpPr>
          <p:nvPr/>
        </p:nvCxnSpPr>
        <p:spPr>
          <a:xfrm flipV="1">
            <a:off x="5511537" y="4431761"/>
            <a:ext cx="9427" cy="66008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14">
            <a:extLst>
              <a:ext uri="{FF2B5EF4-FFF2-40B4-BE49-F238E27FC236}">
                <a16:creationId xmlns:a16="http://schemas.microsoft.com/office/drawing/2014/main" id="{6B1250DF-9EC5-EFB4-87F0-7C649E099A1A}"/>
              </a:ext>
            </a:extLst>
          </p:cNvPr>
          <p:cNvCxnSpPr>
            <a:cxnSpLocks/>
            <a:stCxn id="70" idx="3"/>
            <a:endCxn id="76" idx="1"/>
          </p:cNvCxnSpPr>
          <p:nvPr/>
        </p:nvCxnSpPr>
        <p:spPr>
          <a:xfrm>
            <a:off x="2900212" y="3565809"/>
            <a:ext cx="2263613" cy="20554"/>
          </a:xfrm>
          <a:prstGeom prst="straightConnector1">
            <a:avLst/>
          </a:prstGeom>
          <a:ln w="38100">
            <a:prstDash val="dash"/>
            <a:tailEnd type="triangle"/>
          </a:ln>
        </p:spPr>
        <p:style>
          <a:lnRef idx="1">
            <a:schemeClr val="accent1"/>
          </a:lnRef>
          <a:fillRef idx="0">
            <a:schemeClr val="accent1"/>
          </a:fillRef>
          <a:effectRef idx="0">
            <a:schemeClr val="accent1"/>
          </a:effectRef>
          <a:fontRef idx="minor">
            <a:schemeClr val="tx1"/>
          </a:fontRef>
        </p:style>
      </p:cxnSp>
      <p:sp>
        <p:nvSpPr>
          <p:cNvPr id="82" name="Content Placeholder 7">
            <a:extLst>
              <a:ext uri="{FF2B5EF4-FFF2-40B4-BE49-F238E27FC236}">
                <a16:creationId xmlns:a16="http://schemas.microsoft.com/office/drawing/2014/main" id="{8114F036-2B41-93E4-6F23-627B93D1860D}"/>
              </a:ext>
            </a:extLst>
          </p:cNvPr>
          <p:cNvSpPr txBox="1">
            <a:spLocks/>
          </p:cNvSpPr>
          <p:nvPr/>
        </p:nvSpPr>
        <p:spPr>
          <a:xfrm>
            <a:off x="5446096" y="4494509"/>
            <a:ext cx="1684184"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sz="1400" i="1" dirty="0"/>
              <a:t>Lue (SQL)</a:t>
            </a:r>
          </a:p>
          <a:p>
            <a:pPr marL="0" indent="0" algn="ctr">
              <a:buNone/>
            </a:pPr>
            <a:r>
              <a:rPr lang="fi-FI" sz="1400" i="1" dirty="0"/>
              <a:t>[Tapa #1]</a:t>
            </a:r>
          </a:p>
        </p:txBody>
      </p:sp>
      <p:sp>
        <p:nvSpPr>
          <p:cNvPr id="83" name="Content Placeholder 7">
            <a:extLst>
              <a:ext uri="{FF2B5EF4-FFF2-40B4-BE49-F238E27FC236}">
                <a16:creationId xmlns:a16="http://schemas.microsoft.com/office/drawing/2014/main" id="{4968EFDF-AC6E-B922-D02E-93CC2FB5D212}"/>
              </a:ext>
            </a:extLst>
          </p:cNvPr>
          <p:cNvSpPr txBox="1">
            <a:spLocks/>
          </p:cNvSpPr>
          <p:nvPr/>
        </p:nvSpPr>
        <p:spPr>
          <a:xfrm>
            <a:off x="3375236" y="3298946"/>
            <a:ext cx="1619694"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sz="1400" i="1" dirty="0"/>
              <a:t>Lue (Databricks)</a:t>
            </a:r>
          </a:p>
          <a:p>
            <a:pPr marL="0" indent="0" algn="ctr">
              <a:buNone/>
            </a:pPr>
            <a:r>
              <a:rPr lang="fi-FI" sz="1400" i="1" dirty="0"/>
              <a:t>[Tapa #2]</a:t>
            </a:r>
          </a:p>
        </p:txBody>
      </p:sp>
      <p:sp>
        <p:nvSpPr>
          <p:cNvPr id="84" name="Content Placeholder 7">
            <a:extLst>
              <a:ext uri="{FF2B5EF4-FFF2-40B4-BE49-F238E27FC236}">
                <a16:creationId xmlns:a16="http://schemas.microsoft.com/office/drawing/2014/main" id="{2A93E620-98E5-F70E-E597-07FD0E209EFF}"/>
              </a:ext>
            </a:extLst>
          </p:cNvPr>
          <p:cNvSpPr txBox="1">
            <a:spLocks/>
          </p:cNvSpPr>
          <p:nvPr/>
        </p:nvSpPr>
        <p:spPr>
          <a:xfrm>
            <a:off x="3692337" y="5256934"/>
            <a:ext cx="914528"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sz="1400" i="1" dirty="0"/>
              <a:t>Avaa</a:t>
            </a:r>
          </a:p>
        </p:txBody>
      </p:sp>
      <p:sp>
        <p:nvSpPr>
          <p:cNvPr id="85" name="Content Placeholder 7">
            <a:extLst>
              <a:ext uri="{FF2B5EF4-FFF2-40B4-BE49-F238E27FC236}">
                <a16:creationId xmlns:a16="http://schemas.microsoft.com/office/drawing/2014/main" id="{70E85B25-8874-E1AD-4D35-479F21052617}"/>
              </a:ext>
            </a:extLst>
          </p:cNvPr>
          <p:cNvSpPr txBox="1">
            <a:spLocks/>
          </p:cNvSpPr>
          <p:nvPr/>
        </p:nvSpPr>
        <p:spPr>
          <a:xfrm>
            <a:off x="2557012" y="4606877"/>
            <a:ext cx="1837875" cy="47425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400" i="1" dirty="0"/>
              <a:t>Avaa, prosessoi ja transformoi</a:t>
            </a:r>
          </a:p>
        </p:txBody>
      </p:sp>
      <p:sp>
        <p:nvSpPr>
          <p:cNvPr id="86" name="Content Placeholder 7">
            <a:extLst>
              <a:ext uri="{FF2B5EF4-FFF2-40B4-BE49-F238E27FC236}">
                <a16:creationId xmlns:a16="http://schemas.microsoft.com/office/drawing/2014/main" id="{546808B8-886A-9B66-75E4-88C344F613AB}"/>
              </a:ext>
            </a:extLst>
          </p:cNvPr>
          <p:cNvSpPr>
            <a:spLocks noGrp="1"/>
          </p:cNvSpPr>
          <p:nvPr>
            <p:ph sz="half" idx="1"/>
          </p:nvPr>
        </p:nvSpPr>
        <p:spPr>
          <a:xfrm>
            <a:off x="8172008" y="2567710"/>
            <a:ext cx="3884875" cy="518592"/>
          </a:xfrm>
        </p:spPr>
        <p:txBody>
          <a:bodyPr>
            <a:normAutofit/>
          </a:bodyPr>
          <a:lstStyle/>
          <a:p>
            <a:r>
              <a:rPr lang="fi-FI"/>
              <a:t>Data Warehouse</a:t>
            </a:r>
          </a:p>
        </p:txBody>
      </p:sp>
      <p:cxnSp>
        <p:nvCxnSpPr>
          <p:cNvPr id="87" name="Straight Arrow Connector 14">
            <a:extLst>
              <a:ext uri="{FF2B5EF4-FFF2-40B4-BE49-F238E27FC236}">
                <a16:creationId xmlns:a16="http://schemas.microsoft.com/office/drawing/2014/main" id="{9287AC8B-6D15-192F-8D3A-29A858D20487}"/>
              </a:ext>
            </a:extLst>
          </p:cNvPr>
          <p:cNvCxnSpPr>
            <a:cxnSpLocks/>
            <a:stCxn id="89" idx="3"/>
            <a:endCxn id="92" idx="1"/>
          </p:cNvCxnSpPr>
          <p:nvPr/>
        </p:nvCxnSpPr>
        <p:spPr>
          <a:xfrm>
            <a:off x="9425208" y="3560673"/>
            <a:ext cx="1359622"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grpSp>
        <p:nvGrpSpPr>
          <p:cNvPr id="88" name="Group 87">
            <a:extLst>
              <a:ext uri="{FF2B5EF4-FFF2-40B4-BE49-F238E27FC236}">
                <a16:creationId xmlns:a16="http://schemas.microsoft.com/office/drawing/2014/main" id="{FE85C3A3-89AC-0BEB-5A43-ABCB9F275F6F}"/>
              </a:ext>
            </a:extLst>
          </p:cNvPr>
          <p:cNvGrpSpPr/>
          <p:nvPr/>
        </p:nvGrpSpPr>
        <p:grpSpPr>
          <a:xfrm>
            <a:off x="8162581" y="3112935"/>
            <a:ext cx="1829831" cy="1392929"/>
            <a:chOff x="1598898" y="3122365"/>
            <a:chExt cx="1829831" cy="1392929"/>
          </a:xfrm>
        </p:grpSpPr>
        <p:pic>
          <p:nvPicPr>
            <p:cNvPr id="89" name="Picture 88">
              <a:extLst>
                <a:ext uri="{FF2B5EF4-FFF2-40B4-BE49-F238E27FC236}">
                  <a16:creationId xmlns:a16="http://schemas.microsoft.com/office/drawing/2014/main" id="{8FA9EDAF-0D28-3DD1-49D5-DC79B5FF874F}"/>
                </a:ext>
              </a:extLst>
            </p:cNvPr>
            <p:cNvPicPr>
              <a:picLocks noChangeAspect="1"/>
            </p:cNvPicPr>
            <p:nvPr/>
          </p:nvPicPr>
          <p:blipFill>
            <a:blip r:embed="rId6"/>
            <a:stretch>
              <a:fillRect/>
            </a:stretch>
          </p:blipFill>
          <p:spPr>
            <a:xfrm>
              <a:off x="2166103" y="3122365"/>
              <a:ext cx="695422" cy="895475"/>
            </a:xfrm>
            <a:prstGeom prst="rect">
              <a:avLst/>
            </a:prstGeom>
          </p:spPr>
        </p:pic>
        <p:sp>
          <p:nvSpPr>
            <p:cNvPr id="90" name="Content Placeholder 7">
              <a:extLst>
                <a:ext uri="{FF2B5EF4-FFF2-40B4-BE49-F238E27FC236}">
                  <a16:creationId xmlns:a16="http://schemas.microsoft.com/office/drawing/2014/main" id="{B7F024AD-7D2C-C836-3829-5D261037BDB9}"/>
                </a:ext>
              </a:extLst>
            </p:cNvPr>
            <p:cNvSpPr txBox="1">
              <a:spLocks/>
            </p:cNvSpPr>
            <p:nvPr/>
          </p:nvSpPr>
          <p:spPr>
            <a:xfrm>
              <a:off x="1598898" y="3996702"/>
              <a:ext cx="1829831"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a:t>Database</a:t>
              </a:r>
            </a:p>
          </p:txBody>
        </p:sp>
      </p:grpSp>
      <p:grpSp>
        <p:nvGrpSpPr>
          <p:cNvPr id="91" name="Group 90">
            <a:extLst>
              <a:ext uri="{FF2B5EF4-FFF2-40B4-BE49-F238E27FC236}">
                <a16:creationId xmlns:a16="http://schemas.microsoft.com/office/drawing/2014/main" id="{F1CD3547-05BD-7373-016F-D487595C2C85}"/>
              </a:ext>
            </a:extLst>
          </p:cNvPr>
          <p:cNvGrpSpPr/>
          <p:nvPr/>
        </p:nvGrpSpPr>
        <p:grpSpPr>
          <a:xfrm>
            <a:off x="10217625" y="3084356"/>
            <a:ext cx="1829831" cy="1432478"/>
            <a:chOff x="3653942" y="3093786"/>
            <a:chExt cx="1829831" cy="1432478"/>
          </a:xfrm>
        </p:grpSpPr>
        <p:pic>
          <p:nvPicPr>
            <p:cNvPr id="92" name="Picture 91">
              <a:extLst>
                <a:ext uri="{FF2B5EF4-FFF2-40B4-BE49-F238E27FC236}">
                  <a16:creationId xmlns:a16="http://schemas.microsoft.com/office/drawing/2014/main" id="{2F3D879F-5E3E-3B6D-001E-1CB68DC9C935}"/>
                </a:ext>
              </a:extLst>
            </p:cNvPr>
            <p:cNvPicPr>
              <a:picLocks noChangeAspect="1"/>
            </p:cNvPicPr>
            <p:nvPr/>
          </p:nvPicPr>
          <p:blipFill>
            <a:blip r:embed="rId5"/>
            <a:stretch>
              <a:fillRect/>
            </a:stretch>
          </p:blipFill>
          <p:spPr>
            <a:xfrm>
              <a:off x="4221147" y="3093786"/>
              <a:ext cx="695422" cy="952633"/>
            </a:xfrm>
            <a:prstGeom prst="rect">
              <a:avLst/>
            </a:prstGeom>
          </p:spPr>
        </p:pic>
        <p:sp>
          <p:nvSpPr>
            <p:cNvPr id="93" name="Content Placeholder 7">
              <a:extLst>
                <a:ext uri="{FF2B5EF4-FFF2-40B4-BE49-F238E27FC236}">
                  <a16:creationId xmlns:a16="http://schemas.microsoft.com/office/drawing/2014/main" id="{AF4F3CCD-8A30-AF0B-A381-DE3DC843310D}"/>
                </a:ext>
              </a:extLst>
            </p:cNvPr>
            <p:cNvSpPr txBox="1">
              <a:spLocks/>
            </p:cNvSpPr>
            <p:nvPr/>
          </p:nvSpPr>
          <p:spPr>
            <a:xfrm>
              <a:off x="3653942" y="4007672"/>
              <a:ext cx="1829831" cy="51859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a:t>Power BI</a:t>
              </a:r>
            </a:p>
          </p:txBody>
        </p:sp>
      </p:grpSp>
      <p:sp>
        <p:nvSpPr>
          <p:cNvPr id="94" name="Content Placeholder 7">
            <a:extLst>
              <a:ext uri="{FF2B5EF4-FFF2-40B4-BE49-F238E27FC236}">
                <a16:creationId xmlns:a16="http://schemas.microsoft.com/office/drawing/2014/main" id="{834ABC2E-C28C-709B-BE93-E11D7428D8AC}"/>
              </a:ext>
            </a:extLst>
          </p:cNvPr>
          <p:cNvSpPr txBox="1">
            <a:spLocks/>
          </p:cNvSpPr>
          <p:nvPr/>
        </p:nvSpPr>
        <p:spPr>
          <a:xfrm>
            <a:off x="9550699" y="3298946"/>
            <a:ext cx="1108640" cy="2559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fi-FI" sz="1400" i="1" dirty="0"/>
              <a:t>Lue (SQL)</a:t>
            </a:r>
          </a:p>
        </p:txBody>
      </p:sp>
      <p:sp>
        <p:nvSpPr>
          <p:cNvPr id="2" name="Speech Bubble: Rectangle with Corners Rounded 1">
            <a:extLst>
              <a:ext uri="{FF2B5EF4-FFF2-40B4-BE49-F238E27FC236}">
                <a16:creationId xmlns:a16="http://schemas.microsoft.com/office/drawing/2014/main" id="{783AC1A2-5121-60E0-C888-029E7CD03468}"/>
              </a:ext>
            </a:extLst>
          </p:cNvPr>
          <p:cNvSpPr/>
          <p:nvPr/>
        </p:nvSpPr>
        <p:spPr>
          <a:xfrm>
            <a:off x="8785780" y="4699880"/>
            <a:ext cx="2573515" cy="567787"/>
          </a:xfrm>
          <a:prstGeom prst="wedgeRoundRectCallout">
            <a:avLst>
              <a:gd name="adj1" fmla="val -35382"/>
              <a:gd name="adj2" fmla="val -100663"/>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fi-FI" sz="1600" dirty="0"/>
              <a:t>Kapasiteetti + Tallennus</a:t>
            </a:r>
          </a:p>
        </p:txBody>
      </p:sp>
      <p:sp>
        <p:nvSpPr>
          <p:cNvPr id="35" name="Speech Bubble: Rectangle with Corners Rounded 34">
            <a:extLst>
              <a:ext uri="{FF2B5EF4-FFF2-40B4-BE49-F238E27FC236}">
                <a16:creationId xmlns:a16="http://schemas.microsoft.com/office/drawing/2014/main" id="{36069DFB-4A77-2217-CBE0-EEA81D3A448E}"/>
              </a:ext>
            </a:extLst>
          </p:cNvPr>
          <p:cNvSpPr/>
          <p:nvPr/>
        </p:nvSpPr>
        <p:spPr>
          <a:xfrm>
            <a:off x="85021" y="3069013"/>
            <a:ext cx="1351263" cy="567787"/>
          </a:xfrm>
          <a:prstGeom prst="wedgeRoundRectCallout">
            <a:avLst>
              <a:gd name="adj1" fmla="val 87401"/>
              <a:gd name="adj2" fmla="val 33819"/>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fi-FI" sz="1600" dirty="0"/>
              <a:t>Kapasiteetti</a:t>
            </a:r>
          </a:p>
        </p:txBody>
      </p:sp>
      <p:sp>
        <p:nvSpPr>
          <p:cNvPr id="37" name="Speech Bubble: Rectangle with Corners Rounded 36">
            <a:extLst>
              <a:ext uri="{FF2B5EF4-FFF2-40B4-BE49-F238E27FC236}">
                <a16:creationId xmlns:a16="http://schemas.microsoft.com/office/drawing/2014/main" id="{2C694CBC-F50A-B0F9-0E09-41420292B85F}"/>
              </a:ext>
            </a:extLst>
          </p:cNvPr>
          <p:cNvSpPr/>
          <p:nvPr/>
        </p:nvSpPr>
        <p:spPr>
          <a:xfrm>
            <a:off x="85020" y="4917550"/>
            <a:ext cx="1351263" cy="567787"/>
          </a:xfrm>
          <a:prstGeom prst="wedgeRoundRectCallout">
            <a:avLst>
              <a:gd name="adj1" fmla="val 87401"/>
              <a:gd name="adj2" fmla="val 33819"/>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fi-FI"/>
              <a:t>Tallennus</a:t>
            </a:r>
          </a:p>
        </p:txBody>
      </p:sp>
      <p:sp>
        <p:nvSpPr>
          <p:cNvPr id="38" name="Speech Bubble: Rectangle with Corners Rounded 37">
            <a:extLst>
              <a:ext uri="{FF2B5EF4-FFF2-40B4-BE49-F238E27FC236}">
                <a16:creationId xmlns:a16="http://schemas.microsoft.com/office/drawing/2014/main" id="{26AEF09F-0F43-5676-EB9E-9B183AD9A840}"/>
              </a:ext>
            </a:extLst>
          </p:cNvPr>
          <p:cNvSpPr/>
          <p:nvPr/>
        </p:nvSpPr>
        <p:spPr>
          <a:xfrm>
            <a:off x="6378199" y="5366552"/>
            <a:ext cx="1351263" cy="567787"/>
          </a:xfrm>
          <a:prstGeom prst="wedgeRoundRectCallout">
            <a:avLst>
              <a:gd name="adj1" fmla="val -79332"/>
              <a:gd name="adj2" fmla="val -44213"/>
              <a:gd name="adj3" fmla="val 16667"/>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r>
              <a:rPr lang="fi-FI" sz="1600" dirty="0"/>
              <a:t>Kapasiteetti</a:t>
            </a:r>
          </a:p>
        </p:txBody>
      </p:sp>
      <p:cxnSp>
        <p:nvCxnSpPr>
          <p:cNvPr id="51" name="Straight Connector 50">
            <a:extLst>
              <a:ext uri="{FF2B5EF4-FFF2-40B4-BE49-F238E27FC236}">
                <a16:creationId xmlns:a16="http://schemas.microsoft.com/office/drawing/2014/main" id="{B2250110-AEF8-1686-5DEF-658B6B8F31BC}"/>
              </a:ext>
            </a:extLst>
          </p:cNvPr>
          <p:cNvCxnSpPr>
            <a:cxnSpLocks/>
          </p:cNvCxnSpPr>
          <p:nvPr/>
        </p:nvCxnSpPr>
        <p:spPr>
          <a:xfrm flipV="1">
            <a:off x="7968838" y="2648932"/>
            <a:ext cx="0" cy="4146612"/>
          </a:xfrm>
          <a:prstGeom prst="line">
            <a:avLst/>
          </a:prstGeom>
          <a:ln w="1905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82406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0A87-B2DE-CA4B-90A9-997B41A53717}"/>
              </a:ext>
            </a:extLst>
          </p:cNvPr>
          <p:cNvSpPr>
            <a:spLocks noGrp="1"/>
          </p:cNvSpPr>
          <p:nvPr>
            <p:ph type="title"/>
          </p:nvPr>
        </p:nvSpPr>
        <p:spPr/>
        <p:txBody>
          <a:bodyPr/>
          <a:lstStyle/>
          <a:p>
            <a:r>
              <a:rPr lang="fi-FI" dirty="0"/>
              <a:t>SQL Tuki</a:t>
            </a:r>
          </a:p>
        </p:txBody>
      </p:sp>
      <p:sp>
        <p:nvSpPr>
          <p:cNvPr id="6" name="Text Placeholder 5">
            <a:extLst>
              <a:ext uri="{FF2B5EF4-FFF2-40B4-BE49-F238E27FC236}">
                <a16:creationId xmlns:a16="http://schemas.microsoft.com/office/drawing/2014/main" id="{27F8F958-0658-F892-B5E3-4AF7C0D6CA65}"/>
              </a:ext>
            </a:extLst>
          </p:cNvPr>
          <p:cNvSpPr>
            <a:spLocks noGrp="1"/>
          </p:cNvSpPr>
          <p:nvPr>
            <p:ph type="body" sz="quarter" idx="10"/>
          </p:nvPr>
        </p:nvSpPr>
        <p:spPr/>
        <p:txBody>
          <a:bodyPr/>
          <a:lstStyle/>
          <a:p>
            <a:r>
              <a:rPr lang="fi-FI"/>
              <a:t>Lyhyt vertailu</a:t>
            </a:r>
          </a:p>
        </p:txBody>
      </p:sp>
      <p:graphicFrame>
        <p:nvGraphicFramePr>
          <p:cNvPr id="7" name="Table 7">
            <a:extLst>
              <a:ext uri="{FF2B5EF4-FFF2-40B4-BE49-F238E27FC236}">
                <a16:creationId xmlns:a16="http://schemas.microsoft.com/office/drawing/2014/main" id="{CE478BFC-E987-BDFA-AEE4-5E920E997AA2}"/>
              </a:ext>
            </a:extLst>
          </p:cNvPr>
          <p:cNvGraphicFramePr>
            <a:graphicFrameLocks noGrp="1"/>
          </p:cNvGraphicFramePr>
          <p:nvPr>
            <p:ph sz="half" idx="1"/>
            <p:extLst>
              <p:ext uri="{D42A27DB-BD31-4B8C-83A1-F6EECF244321}">
                <p14:modId xmlns:p14="http://schemas.microsoft.com/office/powerpoint/2010/main" val="4240960877"/>
              </p:ext>
            </p:extLst>
          </p:nvPr>
        </p:nvGraphicFramePr>
        <p:xfrm>
          <a:off x="1271583" y="2566988"/>
          <a:ext cx="9220450" cy="2397760"/>
        </p:xfrm>
        <a:graphic>
          <a:graphicData uri="http://schemas.openxmlformats.org/drawingml/2006/table">
            <a:tbl>
              <a:tblPr firstRow="1" bandRow="1">
                <a:tableStyleId>{5C22544A-7EE6-4342-B048-85BDC9FD1C3A}</a:tableStyleId>
              </a:tblPr>
              <a:tblGrid>
                <a:gridCol w="2847930">
                  <a:extLst>
                    <a:ext uri="{9D8B030D-6E8A-4147-A177-3AD203B41FA5}">
                      <a16:colId xmlns:a16="http://schemas.microsoft.com/office/drawing/2014/main" val="3526225724"/>
                    </a:ext>
                  </a:extLst>
                </a:gridCol>
                <a:gridCol w="1960776">
                  <a:extLst>
                    <a:ext uri="{9D8B030D-6E8A-4147-A177-3AD203B41FA5}">
                      <a16:colId xmlns:a16="http://schemas.microsoft.com/office/drawing/2014/main" val="979507469"/>
                    </a:ext>
                  </a:extLst>
                </a:gridCol>
                <a:gridCol w="2290161">
                  <a:extLst>
                    <a:ext uri="{9D8B030D-6E8A-4147-A177-3AD203B41FA5}">
                      <a16:colId xmlns:a16="http://schemas.microsoft.com/office/drawing/2014/main" val="1764260337"/>
                    </a:ext>
                  </a:extLst>
                </a:gridCol>
                <a:gridCol w="2121583">
                  <a:extLst>
                    <a:ext uri="{9D8B030D-6E8A-4147-A177-3AD203B41FA5}">
                      <a16:colId xmlns:a16="http://schemas.microsoft.com/office/drawing/2014/main" val="13436577"/>
                    </a:ext>
                  </a:extLst>
                </a:gridCol>
              </a:tblGrid>
              <a:tr h="370840">
                <a:tc>
                  <a:txBody>
                    <a:bodyPr/>
                    <a:lstStyle/>
                    <a:p>
                      <a:endParaRPr lang="fi-FI" noProof="0"/>
                    </a:p>
                  </a:txBody>
                  <a:tcPr/>
                </a:tc>
                <a:tc>
                  <a:txBody>
                    <a:bodyPr/>
                    <a:lstStyle/>
                    <a:p>
                      <a:pPr algn="ctr"/>
                      <a:r>
                        <a:rPr lang="fi-FI" noProof="0"/>
                        <a:t>Data Lakehouse</a:t>
                      </a:r>
                      <a:br>
                        <a:rPr lang="fi-FI" noProof="0"/>
                      </a:br>
                      <a:r>
                        <a:rPr lang="fi-FI" noProof="0"/>
                        <a:t>[Databricks]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fi-FI" noProof="0" dirty="0"/>
                        <a:t>Data Lakehouse</a:t>
                      </a:r>
                      <a:br>
                        <a:rPr lang="fi-FI" noProof="0" dirty="0"/>
                      </a:br>
                      <a:r>
                        <a:rPr lang="fi-FI" noProof="0" dirty="0"/>
                        <a:t>[Synapse Analytics (Serverless)]</a:t>
                      </a:r>
                    </a:p>
                  </a:txBody>
                  <a:tcPr/>
                </a:tc>
                <a:tc>
                  <a:txBody>
                    <a:bodyPr/>
                    <a:lstStyle/>
                    <a:p>
                      <a:pPr algn="ctr"/>
                      <a:r>
                        <a:rPr lang="fi-FI" noProof="0"/>
                        <a:t>Data Warehouse</a:t>
                      </a:r>
                    </a:p>
                  </a:txBody>
                  <a:tcPr/>
                </a:tc>
                <a:extLst>
                  <a:ext uri="{0D108BD9-81ED-4DB2-BD59-A6C34878D82A}">
                    <a16:rowId xmlns:a16="http://schemas.microsoft.com/office/drawing/2014/main" val="3464062879"/>
                  </a:ext>
                </a:extLst>
              </a:tr>
              <a:tr h="370840">
                <a:tc>
                  <a:txBody>
                    <a:bodyPr/>
                    <a:lstStyle/>
                    <a:p>
                      <a:r>
                        <a:rPr lang="fi-FI" noProof="0"/>
                        <a:t>ANSI yhteensopivuus</a:t>
                      </a:r>
                    </a:p>
                  </a:txBody>
                  <a:tcPr/>
                </a:tc>
                <a:tc>
                  <a:txBody>
                    <a:bodyPr/>
                    <a:lstStyle/>
                    <a:p>
                      <a:pPr algn="ctr"/>
                      <a:r>
                        <a:rPr lang="fi-FI" noProof="0"/>
                        <a:t>X</a:t>
                      </a:r>
                    </a:p>
                  </a:txBody>
                  <a:tcPr/>
                </a:tc>
                <a:tc>
                  <a:txBody>
                    <a:bodyPr/>
                    <a:lstStyle/>
                    <a:p>
                      <a:pPr algn="ctr"/>
                      <a:r>
                        <a:rPr lang="fi-FI" noProof="0" dirty="0"/>
                        <a:t>Osittainen</a:t>
                      </a:r>
                    </a:p>
                  </a:txBody>
                  <a:tcPr/>
                </a:tc>
                <a:tc>
                  <a:txBody>
                    <a:bodyPr/>
                    <a:lstStyle/>
                    <a:p>
                      <a:pPr algn="ctr"/>
                      <a:r>
                        <a:rPr lang="fi-FI" noProof="0"/>
                        <a:t>X</a:t>
                      </a:r>
                    </a:p>
                  </a:txBody>
                  <a:tcPr/>
                </a:tc>
                <a:extLst>
                  <a:ext uri="{0D108BD9-81ED-4DB2-BD59-A6C34878D82A}">
                    <a16:rowId xmlns:a16="http://schemas.microsoft.com/office/drawing/2014/main" val="2936395173"/>
                  </a:ext>
                </a:extLst>
              </a:tr>
              <a:tr h="370840">
                <a:tc>
                  <a:txBody>
                    <a:bodyPr/>
                    <a:lstStyle/>
                    <a:p>
                      <a:r>
                        <a:rPr lang="fi-FI" noProof="0"/>
                        <a:t>JSON parsinta</a:t>
                      </a:r>
                    </a:p>
                  </a:txBody>
                  <a:tcPr/>
                </a:tc>
                <a:tc>
                  <a:txBody>
                    <a:bodyPr/>
                    <a:lstStyle/>
                    <a:p>
                      <a:pPr algn="ctr"/>
                      <a:r>
                        <a:rPr lang="fi-FI" noProof="0"/>
                        <a:t>X</a:t>
                      </a:r>
                    </a:p>
                  </a:txBody>
                  <a:tcPr/>
                </a:tc>
                <a:tc>
                  <a:txBody>
                    <a:bodyPr/>
                    <a:lstStyle/>
                    <a:p>
                      <a:pPr algn="ctr"/>
                      <a:r>
                        <a:rPr lang="fi-FI" noProof="0" dirty="0"/>
                        <a:t>Osittainen</a:t>
                      </a:r>
                    </a:p>
                  </a:txBody>
                  <a:tcPr/>
                </a:tc>
                <a:tc>
                  <a:txBody>
                    <a:bodyPr/>
                    <a:lstStyle/>
                    <a:p>
                      <a:pPr algn="ctr"/>
                      <a:r>
                        <a:rPr lang="fi-FI" noProof="0"/>
                        <a:t>X</a:t>
                      </a:r>
                    </a:p>
                  </a:txBody>
                  <a:tcPr/>
                </a:tc>
                <a:extLst>
                  <a:ext uri="{0D108BD9-81ED-4DB2-BD59-A6C34878D82A}">
                    <a16:rowId xmlns:a16="http://schemas.microsoft.com/office/drawing/2014/main" val="2107652575"/>
                  </a:ext>
                </a:extLst>
              </a:tr>
              <a:tr h="370840">
                <a:tc>
                  <a:txBody>
                    <a:bodyPr/>
                    <a:lstStyle/>
                    <a:p>
                      <a:r>
                        <a:rPr lang="fi-FI" noProof="0"/>
                        <a:t>XML parsinta</a:t>
                      </a:r>
                    </a:p>
                  </a:txBody>
                  <a:tcPr/>
                </a:tc>
                <a:tc>
                  <a:txBody>
                    <a:bodyPr/>
                    <a:lstStyle/>
                    <a:p>
                      <a:pPr algn="ctr"/>
                      <a:r>
                        <a:rPr lang="fi-FI" noProof="0"/>
                        <a:t>X</a:t>
                      </a:r>
                    </a:p>
                  </a:txBody>
                  <a:tcPr/>
                </a:tc>
                <a:tc>
                  <a:txBody>
                    <a:bodyPr/>
                    <a:lstStyle/>
                    <a:p>
                      <a:pPr algn="ctr"/>
                      <a:r>
                        <a:rPr lang="fi-FI" noProof="0" dirty="0"/>
                        <a:t>Osittainen</a:t>
                      </a:r>
                    </a:p>
                  </a:txBody>
                  <a:tcPr/>
                </a:tc>
                <a:tc>
                  <a:txBody>
                    <a:bodyPr/>
                    <a:lstStyle/>
                    <a:p>
                      <a:pPr algn="ctr"/>
                      <a:r>
                        <a:rPr lang="fi-FI" noProof="0"/>
                        <a:t>X</a:t>
                      </a:r>
                    </a:p>
                  </a:txBody>
                  <a:tcPr/>
                </a:tc>
                <a:extLst>
                  <a:ext uri="{0D108BD9-81ED-4DB2-BD59-A6C34878D82A}">
                    <a16:rowId xmlns:a16="http://schemas.microsoft.com/office/drawing/2014/main" val="1384619224"/>
                  </a:ext>
                </a:extLst>
              </a:tr>
              <a:tr h="370840">
                <a:tc>
                  <a:txBody>
                    <a:bodyPr/>
                    <a:lstStyle/>
                    <a:p>
                      <a:r>
                        <a:rPr lang="fi-FI" noProof="0" dirty="0"/>
                        <a:t>Datan muokkaus</a:t>
                      </a:r>
                    </a:p>
                  </a:txBody>
                  <a:tcPr/>
                </a:tc>
                <a:tc>
                  <a:txBody>
                    <a:bodyPr/>
                    <a:lstStyle/>
                    <a:p>
                      <a:pPr algn="ctr"/>
                      <a:r>
                        <a:rPr lang="fi-FI" noProof="0"/>
                        <a:t>X</a:t>
                      </a:r>
                    </a:p>
                  </a:txBody>
                  <a:tcPr/>
                </a:tc>
                <a:tc>
                  <a:txBody>
                    <a:bodyPr/>
                    <a:lstStyle/>
                    <a:p>
                      <a:pPr algn="ctr"/>
                      <a:r>
                        <a:rPr lang="fi-FI" noProof="0" dirty="0"/>
                        <a:t>Osittainen</a:t>
                      </a:r>
                    </a:p>
                  </a:txBody>
                  <a:tcPr/>
                </a:tc>
                <a:tc>
                  <a:txBody>
                    <a:bodyPr/>
                    <a:lstStyle/>
                    <a:p>
                      <a:pPr algn="ctr"/>
                      <a:r>
                        <a:rPr lang="fi-FI" noProof="0" dirty="0"/>
                        <a:t>X</a:t>
                      </a:r>
                    </a:p>
                  </a:txBody>
                  <a:tcPr/>
                </a:tc>
                <a:extLst>
                  <a:ext uri="{0D108BD9-81ED-4DB2-BD59-A6C34878D82A}">
                    <a16:rowId xmlns:a16="http://schemas.microsoft.com/office/drawing/2014/main" val="1183438370"/>
                  </a:ext>
                </a:extLst>
              </a:tr>
            </a:tbl>
          </a:graphicData>
        </a:graphic>
      </p:graphicFrame>
      <p:sp>
        <p:nvSpPr>
          <p:cNvPr id="11" name="Content Placeholder 4">
            <a:extLst>
              <a:ext uri="{FF2B5EF4-FFF2-40B4-BE49-F238E27FC236}">
                <a16:creationId xmlns:a16="http://schemas.microsoft.com/office/drawing/2014/main" id="{24B160CC-D5D4-49EC-6158-976E56B3FDDD}"/>
              </a:ext>
            </a:extLst>
          </p:cNvPr>
          <p:cNvSpPr txBox="1">
            <a:spLocks/>
          </p:cNvSpPr>
          <p:nvPr/>
        </p:nvSpPr>
        <p:spPr>
          <a:xfrm>
            <a:off x="1271583" y="5087087"/>
            <a:ext cx="10625044" cy="160908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i-FI" sz="2000" dirty="0"/>
              <a:t>Databricks tukee kattavasti datan muokkaamista SQL lausekkeilla</a:t>
            </a:r>
          </a:p>
          <a:p>
            <a:r>
              <a:rPr lang="fi-FI" sz="2000" dirty="0"/>
              <a:t>Azure Synapse Analytics (Serverless) on yleisesti käytössä vain data lukemiseen (SELECT)</a:t>
            </a:r>
          </a:p>
          <a:p>
            <a:r>
              <a:rPr lang="fi-FI" sz="2000" dirty="0"/>
              <a:t>Spark SQL, sisäänrakennetut funktiot (Databricks)</a:t>
            </a:r>
          </a:p>
          <a:p>
            <a:pPr lvl="1"/>
            <a:r>
              <a:rPr lang="fi-FI" sz="2000" dirty="0">
                <a:hlinkClick r:id="rId2"/>
              </a:rPr>
              <a:t>https://spark.apache.org/docs/latest/api/sql/index.html</a:t>
            </a:r>
            <a:r>
              <a:rPr lang="fi-FI" sz="2400" dirty="0"/>
              <a:t> </a:t>
            </a:r>
          </a:p>
        </p:txBody>
      </p:sp>
    </p:spTree>
    <p:extLst>
      <p:ext uri="{BB962C8B-B14F-4D97-AF65-F5344CB8AC3E}">
        <p14:creationId xmlns:p14="http://schemas.microsoft.com/office/powerpoint/2010/main" val="28388566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normAutofit/>
          </a:bodyPr>
          <a:lstStyle/>
          <a:p>
            <a:r>
              <a:rPr lang="en-US" dirty="0"/>
              <a:t>Data Lakehouse</a:t>
            </a:r>
            <a:endParaRPr lang="en-FI" dirty="0"/>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fi-FI" sz="3600" dirty="0"/>
              <a:t>Perusteet</a:t>
            </a:r>
            <a:endParaRPr lang="fi-FI" dirty="0"/>
          </a:p>
        </p:txBody>
      </p:sp>
    </p:spTree>
    <p:extLst>
      <p:ext uri="{BB962C8B-B14F-4D97-AF65-F5344CB8AC3E}">
        <p14:creationId xmlns:p14="http://schemas.microsoft.com/office/powerpoint/2010/main" val="3959431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5F6E47-475A-5434-7727-1AA601A002FB}"/>
              </a:ext>
            </a:extLst>
          </p:cNvPr>
          <p:cNvSpPr>
            <a:spLocks noGrp="1"/>
          </p:cNvSpPr>
          <p:nvPr>
            <p:ph type="title"/>
          </p:nvPr>
        </p:nvSpPr>
        <p:spPr/>
        <p:txBody>
          <a:bodyPr/>
          <a:lstStyle/>
          <a:p>
            <a:r>
              <a:rPr lang="fi-FI" dirty="0"/>
              <a:t>Mitali arkkitehtuuri</a:t>
            </a:r>
          </a:p>
        </p:txBody>
      </p:sp>
      <p:sp>
        <p:nvSpPr>
          <p:cNvPr id="6" name="Text Placeholder 5">
            <a:extLst>
              <a:ext uri="{FF2B5EF4-FFF2-40B4-BE49-F238E27FC236}">
                <a16:creationId xmlns:a16="http://schemas.microsoft.com/office/drawing/2014/main" id="{4A24F112-4182-B804-A0E7-DE42B28E7E4D}"/>
              </a:ext>
            </a:extLst>
          </p:cNvPr>
          <p:cNvSpPr>
            <a:spLocks noGrp="1"/>
          </p:cNvSpPr>
          <p:nvPr>
            <p:ph type="body" sz="quarter" idx="10"/>
          </p:nvPr>
        </p:nvSpPr>
        <p:spPr/>
        <p:txBody>
          <a:bodyPr>
            <a:normAutofit/>
          </a:bodyPr>
          <a:lstStyle/>
          <a:p>
            <a:r>
              <a:rPr lang="fi-FI" dirty="0"/>
              <a:t>Datan jalostus pronssi-, hopea- ja kultataulujen läpi</a:t>
            </a:r>
          </a:p>
        </p:txBody>
      </p:sp>
      <p:pic>
        <p:nvPicPr>
          <p:cNvPr id="10" name="Picture 9">
            <a:extLst>
              <a:ext uri="{FF2B5EF4-FFF2-40B4-BE49-F238E27FC236}">
                <a16:creationId xmlns:a16="http://schemas.microsoft.com/office/drawing/2014/main" id="{C684DEB8-26FB-D73D-C9AB-F97B3ACD371B}"/>
              </a:ext>
            </a:extLst>
          </p:cNvPr>
          <p:cNvPicPr>
            <a:picLocks noChangeAspect="1"/>
          </p:cNvPicPr>
          <p:nvPr/>
        </p:nvPicPr>
        <p:blipFill>
          <a:blip r:embed="rId2"/>
          <a:stretch>
            <a:fillRect/>
          </a:stretch>
        </p:blipFill>
        <p:spPr>
          <a:xfrm>
            <a:off x="1426300" y="2339594"/>
            <a:ext cx="9131721" cy="3602879"/>
          </a:xfrm>
          <a:prstGeom prst="rect">
            <a:avLst/>
          </a:prstGeom>
        </p:spPr>
      </p:pic>
      <p:sp>
        <p:nvSpPr>
          <p:cNvPr id="11" name="Content Placeholder 4">
            <a:extLst>
              <a:ext uri="{FF2B5EF4-FFF2-40B4-BE49-F238E27FC236}">
                <a16:creationId xmlns:a16="http://schemas.microsoft.com/office/drawing/2014/main" id="{0A9432DC-2FA3-9D20-1BF0-CEB8C476B3EC}"/>
              </a:ext>
            </a:extLst>
          </p:cNvPr>
          <p:cNvSpPr txBox="1">
            <a:spLocks/>
          </p:cNvSpPr>
          <p:nvPr/>
        </p:nvSpPr>
        <p:spPr>
          <a:xfrm>
            <a:off x="1271583" y="6014301"/>
            <a:ext cx="10672178" cy="74471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i-FI" sz="2400" dirty="0"/>
              <a:t>Pidä toteutus yksinkertaisena. Jos hopea- tai kultatauluja ei vielä tarvita, älä toteuta niitä. Toteutuksen voi tehdä myös jälkikäteen tarpeen mukaan.</a:t>
            </a:r>
          </a:p>
        </p:txBody>
      </p:sp>
    </p:spTree>
    <p:extLst>
      <p:ext uri="{BB962C8B-B14F-4D97-AF65-F5344CB8AC3E}">
        <p14:creationId xmlns:p14="http://schemas.microsoft.com/office/powerpoint/2010/main" val="36805322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FB9AB-8564-1BFA-A0DF-627F52BA4875}"/>
              </a:ext>
            </a:extLst>
          </p:cNvPr>
          <p:cNvSpPr>
            <a:spLocks noGrp="1"/>
          </p:cNvSpPr>
          <p:nvPr>
            <p:ph type="title"/>
          </p:nvPr>
        </p:nvSpPr>
        <p:spPr/>
        <p:txBody>
          <a:bodyPr/>
          <a:lstStyle/>
          <a:p>
            <a:r>
              <a:rPr lang="fi-FI"/>
              <a:t>Milloin käyttää?</a:t>
            </a:r>
          </a:p>
        </p:txBody>
      </p:sp>
      <p:sp>
        <p:nvSpPr>
          <p:cNvPr id="4" name="Text Placeholder 3">
            <a:extLst>
              <a:ext uri="{FF2B5EF4-FFF2-40B4-BE49-F238E27FC236}">
                <a16:creationId xmlns:a16="http://schemas.microsoft.com/office/drawing/2014/main" id="{B75F9A7A-774D-09FF-6AA1-2C5EA3D7657B}"/>
              </a:ext>
            </a:extLst>
          </p:cNvPr>
          <p:cNvSpPr>
            <a:spLocks noGrp="1"/>
          </p:cNvSpPr>
          <p:nvPr>
            <p:ph type="body" sz="quarter" idx="10"/>
          </p:nvPr>
        </p:nvSpPr>
        <p:spPr/>
        <p:txBody>
          <a:bodyPr/>
          <a:lstStyle/>
          <a:p>
            <a:r>
              <a:rPr lang="fi-FI"/>
              <a:t>Valintaperusteet</a:t>
            </a:r>
          </a:p>
        </p:txBody>
      </p:sp>
      <p:graphicFrame>
        <p:nvGraphicFramePr>
          <p:cNvPr id="5" name="Table 7">
            <a:extLst>
              <a:ext uri="{FF2B5EF4-FFF2-40B4-BE49-F238E27FC236}">
                <a16:creationId xmlns:a16="http://schemas.microsoft.com/office/drawing/2014/main" id="{C8A03B78-5189-24B1-772C-A0E272B648D4}"/>
              </a:ext>
            </a:extLst>
          </p:cNvPr>
          <p:cNvGraphicFramePr>
            <a:graphicFrameLocks noGrp="1"/>
          </p:cNvGraphicFramePr>
          <p:nvPr>
            <p:ph sz="half" idx="1"/>
            <p:extLst>
              <p:ext uri="{D42A27DB-BD31-4B8C-83A1-F6EECF244321}">
                <p14:modId xmlns:p14="http://schemas.microsoft.com/office/powerpoint/2010/main" val="668833252"/>
              </p:ext>
            </p:extLst>
          </p:nvPr>
        </p:nvGraphicFramePr>
        <p:xfrm>
          <a:off x="1395169" y="2293610"/>
          <a:ext cx="7833680" cy="3977640"/>
        </p:xfrm>
        <a:graphic>
          <a:graphicData uri="http://schemas.openxmlformats.org/drawingml/2006/table">
            <a:tbl>
              <a:tblPr firstRow="1" bandRow="1">
                <a:tableStyleId>{5C22544A-7EE6-4342-B048-85BDC9FD1C3A}</a:tableStyleId>
              </a:tblPr>
              <a:tblGrid>
                <a:gridCol w="2875174">
                  <a:extLst>
                    <a:ext uri="{9D8B030D-6E8A-4147-A177-3AD203B41FA5}">
                      <a16:colId xmlns:a16="http://schemas.microsoft.com/office/drawing/2014/main" val="3526225724"/>
                    </a:ext>
                  </a:extLst>
                </a:gridCol>
                <a:gridCol w="2284912">
                  <a:extLst>
                    <a:ext uri="{9D8B030D-6E8A-4147-A177-3AD203B41FA5}">
                      <a16:colId xmlns:a16="http://schemas.microsoft.com/office/drawing/2014/main" val="979507469"/>
                    </a:ext>
                  </a:extLst>
                </a:gridCol>
                <a:gridCol w="2673594">
                  <a:extLst>
                    <a:ext uri="{9D8B030D-6E8A-4147-A177-3AD203B41FA5}">
                      <a16:colId xmlns:a16="http://schemas.microsoft.com/office/drawing/2014/main" val="13436577"/>
                    </a:ext>
                  </a:extLst>
                </a:gridCol>
              </a:tblGrid>
              <a:tr h="370840">
                <a:tc>
                  <a:txBody>
                    <a:bodyPr/>
                    <a:lstStyle/>
                    <a:p>
                      <a:endParaRPr lang="fi-FI" noProof="0"/>
                    </a:p>
                  </a:txBody>
                  <a:tcPr/>
                </a:tc>
                <a:tc>
                  <a:txBody>
                    <a:bodyPr/>
                    <a:lstStyle/>
                    <a:p>
                      <a:pPr algn="ctr"/>
                      <a:r>
                        <a:rPr lang="fi-FI" noProof="0"/>
                        <a:t>Data Lakehouse</a:t>
                      </a:r>
                      <a:br>
                        <a:rPr lang="fi-FI" noProof="0"/>
                      </a:br>
                      <a:endParaRPr lang="fi-FI" noProof="0"/>
                    </a:p>
                  </a:txBody>
                  <a:tcPr/>
                </a:tc>
                <a:tc>
                  <a:txBody>
                    <a:bodyPr/>
                    <a:lstStyle/>
                    <a:p>
                      <a:pPr algn="ctr"/>
                      <a:r>
                        <a:rPr lang="fi-FI" noProof="0"/>
                        <a:t>Data Warehouse</a:t>
                      </a:r>
                    </a:p>
                  </a:txBody>
                  <a:tcPr/>
                </a:tc>
                <a:extLst>
                  <a:ext uri="{0D108BD9-81ED-4DB2-BD59-A6C34878D82A}">
                    <a16:rowId xmlns:a16="http://schemas.microsoft.com/office/drawing/2014/main" val="3464062879"/>
                  </a:ext>
                </a:extLst>
              </a:tr>
              <a:tr h="370840">
                <a:tc>
                  <a:txBody>
                    <a:bodyPr/>
                    <a:lstStyle/>
                    <a:p>
                      <a:r>
                        <a:rPr lang="fi-FI" noProof="0"/>
                        <a:t>Raportointi “sellaisenaan”</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2936395173"/>
                  </a:ext>
                </a:extLst>
              </a:tr>
              <a:tr h="370840">
                <a:tc>
                  <a:txBody>
                    <a:bodyPr/>
                    <a:lstStyle/>
                    <a:p>
                      <a:r>
                        <a:rPr lang="fi-FI" noProof="0" dirty="0"/>
                        <a:t>Lähes reaaliaika</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2107652575"/>
                  </a:ext>
                </a:extLst>
              </a:tr>
              <a:tr h="370840">
                <a:tc>
                  <a:txBody>
                    <a:bodyPr/>
                    <a:lstStyle/>
                    <a:p>
                      <a:r>
                        <a:rPr lang="fi-FI" noProof="0" dirty="0"/>
                        <a:t>Vasteaika</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1384619224"/>
                  </a:ext>
                </a:extLst>
              </a:tr>
              <a:tr h="370840">
                <a:tc>
                  <a:txBody>
                    <a:bodyPr/>
                    <a:lstStyle/>
                    <a:p>
                      <a:r>
                        <a:rPr lang="fi-FI" noProof="0" dirty="0"/>
                        <a:t>Isot datavoluumit</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2379344244"/>
                  </a:ext>
                </a:extLst>
              </a:tr>
              <a:tr h="370840">
                <a:tc>
                  <a:txBody>
                    <a:bodyPr/>
                    <a:lstStyle/>
                    <a:p>
                      <a:r>
                        <a:rPr lang="fi-FI" noProof="0" dirty="0"/>
                        <a:t>Monimutkainen data</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2169442404"/>
                  </a:ext>
                </a:extLst>
              </a:tr>
              <a:tr h="370840">
                <a:tc>
                  <a:txBody>
                    <a:bodyPr/>
                    <a:lstStyle/>
                    <a:p>
                      <a:r>
                        <a:rPr lang="fi-FI" noProof="0" dirty="0"/>
                        <a:t>Kustannustehokkuus</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1483957070"/>
                  </a:ext>
                </a:extLst>
              </a:tr>
              <a:tr h="370840">
                <a:tc>
                  <a:txBody>
                    <a:bodyPr/>
                    <a:lstStyle/>
                    <a:p>
                      <a:r>
                        <a:rPr lang="fi-FI" noProof="0" dirty="0"/>
                        <a:t>Yleinen osaamistaso</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3186874921"/>
                  </a:ext>
                </a:extLst>
              </a:tr>
              <a:tr h="370840">
                <a:tc>
                  <a:txBody>
                    <a:bodyPr/>
                    <a:lstStyle/>
                    <a:p>
                      <a:r>
                        <a:rPr lang="fi-FI" noProof="0" dirty="0"/>
                        <a:t>Ylläpidettävyys</a:t>
                      </a:r>
                    </a:p>
                  </a:txBody>
                  <a:tcPr/>
                </a:tc>
                <a:tc>
                  <a:txBody>
                    <a:bodyPr/>
                    <a:lstStyle/>
                    <a:p>
                      <a:pPr algn="ctr"/>
                      <a:endParaRPr lang="fi-FI" noProof="0"/>
                    </a:p>
                  </a:txBody>
                  <a:tcPr/>
                </a:tc>
                <a:tc>
                  <a:txBody>
                    <a:bodyPr/>
                    <a:lstStyle/>
                    <a:p>
                      <a:pPr algn="ctr"/>
                      <a:endParaRPr lang="fi-FI" noProof="0"/>
                    </a:p>
                  </a:txBody>
                  <a:tcPr/>
                </a:tc>
                <a:extLst>
                  <a:ext uri="{0D108BD9-81ED-4DB2-BD59-A6C34878D82A}">
                    <a16:rowId xmlns:a16="http://schemas.microsoft.com/office/drawing/2014/main" val="4203294252"/>
                  </a:ext>
                </a:extLst>
              </a:tr>
              <a:tr h="370840">
                <a:tc>
                  <a:txBody>
                    <a:bodyPr/>
                    <a:lstStyle/>
                    <a:p>
                      <a:r>
                        <a:rPr lang="fi-FI" noProof="0" dirty="0"/>
                        <a:t>Tuki BI työkaluille</a:t>
                      </a:r>
                    </a:p>
                  </a:txBody>
                  <a:tcPr/>
                </a:tc>
                <a:tc>
                  <a:txBody>
                    <a:bodyPr/>
                    <a:lstStyle/>
                    <a:p>
                      <a:pPr algn="ctr"/>
                      <a:endParaRPr lang="fi-FI" noProof="0"/>
                    </a:p>
                  </a:txBody>
                  <a:tcPr/>
                </a:tc>
                <a:tc>
                  <a:txBody>
                    <a:bodyPr/>
                    <a:lstStyle/>
                    <a:p>
                      <a:pPr algn="ctr"/>
                      <a:endParaRPr lang="fi-FI" noProof="0" dirty="0"/>
                    </a:p>
                  </a:txBody>
                  <a:tcPr/>
                </a:tc>
                <a:extLst>
                  <a:ext uri="{0D108BD9-81ED-4DB2-BD59-A6C34878D82A}">
                    <a16:rowId xmlns:a16="http://schemas.microsoft.com/office/drawing/2014/main" val="2551295748"/>
                  </a:ext>
                </a:extLst>
              </a:tr>
            </a:tbl>
          </a:graphicData>
        </a:graphic>
      </p:graphicFrame>
      <p:sp>
        <p:nvSpPr>
          <p:cNvPr id="6" name="Rectangle: Rounded Corners 5">
            <a:extLst>
              <a:ext uri="{FF2B5EF4-FFF2-40B4-BE49-F238E27FC236}">
                <a16:creationId xmlns:a16="http://schemas.microsoft.com/office/drawing/2014/main" id="{3DCCB0B4-148D-A2E0-C66F-9AF46E6152A8}"/>
              </a:ext>
            </a:extLst>
          </p:cNvPr>
          <p:cNvSpPr/>
          <p:nvPr/>
        </p:nvSpPr>
        <p:spPr>
          <a:xfrm>
            <a:off x="5520973" y="2973499"/>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7" name="Rectangle: Rounded Corners 6">
            <a:extLst>
              <a:ext uri="{FF2B5EF4-FFF2-40B4-BE49-F238E27FC236}">
                <a16:creationId xmlns:a16="http://schemas.microsoft.com/office/drawing/2014/main" id="{7CF7D31C-9430-34AA-BF66-FDCCA825423C}"/>
              </a:ext>
            </a:extLst>
          </p:cNvPr>
          <p:cNvSpPr/>
          <p:nvPr/>
        </p:nvSpPr>
        <p:spPr>
          <a:xfrm>
            <a:off x="5250738" y="3355330"/>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8" name="Rectangle: Rounded Corners 7">
            <a:extLst>
              <a:ext uri="{FF2B5EF4-FFF2-40B4-BE49-F238E27FC236}">
                <a16:creationId xmlns:a16="http://schemas.microsoft.com/office/drawing/2014/main" id="{30ED281C-92F6-76F6-915F-8790BC06FD17}"/>
              </a:ext>
            </a:extLst>
          </p:cNvPr>
          <p:cNvSpPr/>
          <p:nvPr/>
        </p:nvSpPr>
        <p:spPr>
          <a:xfrm>
            <a:off x="6213838" y="3737187"/>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9" name="Rectangle: Rounded Corners 8">
            <a:extLst>
              <a:ext uri="{FF2B5EF4-FFF2-40B4-BE49-F238E27FC236}">
                <a16:creationId xmlns:a16="http://schemas.microsoft.com/office/drawing/2014/main" id="{683FADDE-C635-0763-1056-2E42B8B1C2AC}"/>
              </a:ext>
            </a:extLst>
          </p:cNvPr>
          <p:cNvSpPr/>
          <p:nvPr/>
        </p:nvSpPr>
        <p:spPr>
          <a:xfrm>
            <a:off x="5250738" y="4106840"/>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2" name="Rectangle: Rounded Corners 11">
            <a:extLst>
              <a:ext uri="{FF2B5EF4-FFF2-40B4-BE49-F238E27FC236}">
                <a16:creationId xmlns:a16="http://schemas.microsoft.com/office/drawing/2014/main" id="{6B85584F-DB85-EB47-52AF-ADAD37A7DEF5}"/>
              </a:ext>
            </a:extLst>
          </p:cNvPr>
          <p:cNvSpPr/>
          <p:nvPr/>
        </p:nvSpPr>
        <p:spPr>
          <a:xfrm>
            <a:off x="5250738" y="4845312"/>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3" name="Rectangle: Rounded Corners 12">
            <a:extLst>
              <a:ext uri="{FF2B5EF4-FFF2-40B4-BE49-F238E27FC236}">
                <a16:creationId xmlns:a16="http://schemas.microsoft.com/office/drawing/2014/main" id="{90583E05-F936-8BBE-756C-860CBB2D1422}"/>
              </a:ext>
            </a:extLst>
          </p:cNvPr>
          <p:cNvSpPr/>
          <p:nvPr/>
        </p:nvSpPr>
        <p:spPr>
          <a:xfrm>
            <a:off x="6213838" y="5207794"/>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5" name="Rectangle: Rounded Corners 14">
            <a:extLst>
              <a:ext uri="{FF2B5EF4-FFF2-40B4-BE49-F238E27FC236}">
                <a16:creationId xmlns:a16="http://schemas.microsoft.com/office/drawing/2014/main" id="{A6BD4ADA-8DDA-05BC-9E8E-65A7519BBB59}"/>
              </a:ext>
            </a:extLst>
          </p:cNvPr>
          <p:cNvSpPr/>
          <p:nvPr/>
        </p:nvSpPr>
        <p:spPr>
          <a:xfrm>
            <a:off x="5959316" y="5949421"/>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6" name="Rectangle: Rounded Corners 15">
            <a:extLst>
              <a:ext uri="{FF2B5EF4-FFF2-40B4-BE49-F238E27FC236}">
                <a16:creationId xmlns:a16="http://schemas.microsoft.com/office/drawing/2014/main" id="{EBCC45B3-93E9-214A-9D2E-EBCC88EDFE33}"/>
              </a:ext>
            </a:extLst>
          </p:cNvPr>
          <p:cNvSpPr/>
          <p:nvPr/>
        </p:nvSpPr>
        <p:spPr>
          <a:xfrm>
            <a:off x="5679138" y="4473404"/>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7" name="Rectangle: Rounded Corners 16">
            <a:extLst>
              <a:ext uri="{FF2B5EF4-FFF2-40B4-BE49-F238E27FC236}">
                <a16:creationId xmlns:a16="http://schemas.microsoft.com/office/drawing/2014/main" id="{47C04F81-1BA7-A48E-22FA-F2C4221E6486}"/>
              </a:ext>
            </a:extLst>
          </p:cNvPr>
          <p:cNvSpPr/>
          <p:nvPr/>
        </p:nvSpPr>
        <p:spPr>
          <a:xfrm>
            <a:off x="5959315" y="5579702"/>
            <a:ext cx="2064470" cy="252167"/>
          </a:xfrm>
          <a:prstGeom prst="round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Tree>
    <p:extLst>
      <p:ext uri="{BB962C8B-B14F-4D97-AF65-F5344CB8AC3E}">
        <p14:creationId xmlns:p14="http://schemas.microsoft.com/office/powerpoint/2010/main" val="5092079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normAutofit/>
          </a:bodyPr>
          <a:lstStyle/>
          <a:p>
            <a:r>
              <a:rPr lang="fi-FI"/>
              <a:t>Alkuun pääseminen</a:t>
            </a:r>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fi-FI" sz="3600"/>
              <a:t>Ohjeistusta</a:t>
            </a:r>
            <a:endParaRPr lang="fi-FI"/>
          </a:p>
        </p:txBody>
      </p:sp>
    </p:spTree>
    <p:extLst>
      <p:ext uri="{BB962C8B-B14F-4D97-AF65-F5344CB8AC3E}">
        <p14:creationId xmlns:p14="http://schemas.microsoft.com/office/powerpoint/2010/main" val="192954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A5F6E47-475A-5434-7727-1AA601A002FB}"/>
              </a:ext>
            </a:extLst>
          </p:cNvPr>
          <p:cNvSpPr>
            <a:spLocks noGrp="1"/>
          </p:cNvSpPr>
          <p:nvPr>
            <p:ph type="title"/>
          </p:nvPr>
        </p:nvSpPr>
        <p:spPr/>
        <p:txBody>
          <a:bodyPr/>
          <a:lstStyle/>
          <a:p>
            <a:r>
              <a:rPr lang="fi-FI"/>
              <a:t>Resurssit</a:t>
            </a:r>
          </a:p>
        </p:txBody>
      </p:sp>
      <p:sp>
        <p:nvSpPr>
          <p:cNvPr id="5" name="Content Placeholder 4">
            <a:extLst>
              <a:ext uri="{FF2B5EF4-FFF2-40B4-BE49-F238E27FC236}">
                <a16:creationId xmlns:a16="http://schemas.microsoft.com/office/drawing/2014/main" id="{566AB28E-FBA4-9C49-06D8-B11498F73B6C}"/>
              </a:ext>
            </a:extLst>
          </p:cNvPr>
          <p:cNvSpPr>
            <a:spLocks noGrp="1"/>
          </p:cNvSpPr>
          <p:nvPr>
            <p:ph sz="half" idx="1"/>
          </p:nvPr>
        </p:nvSpPr>
        <p:spPr>
          <a:xfrm>
            <a:off x="1271588" y="2567709"/>
            <a:ext cx="10540198" cy="3474872"/>
          </a:xfrm>
        </p:spPr>
        <p:txBody>
          <a:bodyPr>
            <a:normAutofit/>
          </a:bodyPr>
          <a:lstStyle/>
          <a:p>
            <a:r>
              <a:rPr lang="en-US" sz="2400" dirty="0"/>
              <a:t>Medallion Architecture (Bronze, Silver and Gold)</a:t>
            </a:r>
          </a:p>
          <a:p>
            <a:pPr lvl="1"/>
            <a:r>
              <a:rPr lang="en-US" dirty="0">
                <a:hlinkClick r:id="rId2"/>
              </a:rPr>
              <a:t>https://www.databricks.com/glossary/medallion-architecture</a:t>
            </a:r>
            <a:endParaRPr lang="en-US" dirty="0"/>
          </a:p>
          <a:p>
            <a:r>
              <a:rPr lang="en-US" sz="2400" dirty="0"/>
              <a:t>Simplify Your Medallion Architecture with Delta Lake’s CDF Feature</a:t>
            </a:r>
          </a:p>
          <a:p>
            <a:pPr lvl="1"/>
            <a:r>
              <a:rPr lang="en-US" dirty="0">
                <a:hlinkClick r:id="rId3"/>
              </a:rPr>
              <a:t>https://www.databricks.com/notebooks/delta-lake-cdf.html</a:t>
            </a:r>
            <a:endParaRPr lang="en-US" dirty="0"/>
          </a:p>
          <a:p>
            <a:r>
              <a:rPr lang="en-US" sz="2400" dirty="0"/>
              <a:t>What is Delta Lake?</a:t>
            </a:r>
          </a:p>
          <a:p>
            <a:pPr lvl="1"/>
            <a:r>
              <a:rPr lang="en-US" dirty="0">
                <a:hlinkClick r:id="rId4"/>
              </a:rPr>
              <a:t>https://docs.databricks.com/delta/index.html</a:t>
            </a:r>
            <a:endParaRPr lang="en-US" dirty="0"/>
          </a:p>
          <a:p>
            <a:r>
              <a:rPr lang="en-US" sz="2400" dirty="0"/>
              <a:t>Starter pack</a:t>
            </a:r>
          </a:p>
          <a:p>
            <a:pPr lvl="1"/>
            <a:r>
              <a:rPr lang="en-US" dirty="0">
                <a:hlinkClick r:id="rId5"/>
              </a:rPr>
              <a:t>https://github.com/Qivada/ADA</a:t>
            </a:r>
            <a:endParaRPr lang="en-US" dirty="0"/>
          </a:p>
        </p:txBody>
      </p:sp>
      <p:sp>
        <p:nvSpPr>
          <p:cNvPr id="6" name="Text Placeholder 5">
            <a:extLst>
              <a:ext uri="{FF2B5EF4-FFF2-40B4-BE49-F238E27FC236}">
                <a16:creationId xmlns:a16="http://schemas.microsoft.com/office/drawing/2014/main" id="{4A24F112-4182-B804-A0E7-DE42B28E7E4D}"/>
              </a:ext>
            </a:extLst>
          </p:cNvPr>
          <p:cNvSpPr>
            <a:spLocks noGrp="1"/>
          </p:cNvSpPr>
          <p:nvPr>
            <p:ph type="body" sz="quarter" idx="10"/>
          </p:nvPr>
        </p:nvSpPr>
        <p:spPr/>
        <p:txBody>
          <a:bodyPr/>
          <a:lstStyle/>
          <a:p>
            <a:r>
              <a:rPr lang="fi-FI"/>
              <a:t>Dokumentointia ja aloituspaketti</a:t>
            </a:r>
          </a:p>
        </p:txBody>
      </p:sp>
    </p:spTree>
    <p:extLst>
      <p:ext uri="{BB962C8B-B14F-4D97-AF65-F5344CB8AC3E}">
        <p14:creationId xmlns:p14="http://schemas.microsoft.com/office/powerpoint/2010/main" val="39824878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13458E3-E740-94E7-189B-C07471689AA3}"/>
              </a:ext>
            </a:extLst>
          </p:cNvPr>
          <p:cNvSpPr>
            <a:spLocks noGrp="1"/>
          </p:cNvSpPr>
          <p:nvPr>
            <p:ph type="title"/>
          </p:nvPr>
        </p:nvSpPr>
        <p:spPr>
          <a:xfrm>
            <a:off x="701745" y="460168"/>
            <a:ext cx="2478777" cy="1325563"/>
          </a:xfrm>
        </p:spPr>
        <p:txBody>
          <a:bodyPr>
            <a:normAutofit/>
          </a:bodyPr>
          <a:lstStyle/>
          <a:p>
            <a:r>
              <a:rPr lang="fi-FI" sz="3200"/>
              <a:t>Agenda</a:t>
            </a:r>
          </a:p>
        </p:txBody>
      </p:sp>
      <p:sp>
        <p:nvSpPr>
          <p:cNvPr id="11" name="Content Placeholder 1">
            <a:extLst>
              <a:ext uri="{FF2B5EF4-FFF2-40B4-BE49-F238E27FC236}">
                <a16:creationId xmlns:a16="http://schemas.microsoft.com/office/drawing/2014/main" id="{1A780E39-67A9-8AD5-188C-78102BD324C7}"/>
              </a:ext>
            </a:extLst>
          </p:cNvPr>
          <p:cNvSpPr txBox="1">
            <a:spLocks/>
          </p:cNvSpPr>
          <p:nvPr/>
        </p:nvSpPr>
        <p:spPr>
          <a:xfrm>
            <a:off x="4157973" y="966105"/>
            <a:ext cx="7194240" cy="4983845"/>
          </a:xfrm>
          <a:prstGeom prst="rect">
            <a:avLst/>
          </a:prstGeom>
        </p:spPr>
        <p:txBody>
          <a:bodyPr>
            <a:normAutofit/>
          </a:bodyPr>
          <a:lst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mj-lt"/>
              <a:buAutoNum type="arabicPeriod"/>
            </a:pPr>
            <a:r>
              <a:rPr lang="fi-FI" sz="1600" b="1" dirty="0"/>
              <a:t>Qivada</a:t>
            </a:r>
          </a:p>
          <a:p>
            <a:pPr>
              <a:buFont typeface="+mj-lt"/>
              <a:buAutoNum type="arabicPeriod"/>
            </a:pPr>
            <a:r>
              <a:rPr lang="fi-FI" sz="1600" b="1" dirty="0"/>
              <a:t>Perusteet</a:t>
            </a:r>
            <a:br>
              <a:rPr lang="fi-FI" sz="1600" dirty="0"/>
            </a:br>
            <a:r>
              <a:rPr lang="fi-FI" sz="1600" dirty="0"/>
              <a:t>Termistö ja lyhyt vertailu</a:t>
            </a:r>
          </a:p>
          <a:p>
            <a:pPr>
              <a:buFont typeface="+mj-lt"/>
              <a:buAutoNum type="arabicPeriod"/>
            </a:pPr>
            <a:r>
              <a:rPr lang="fi-FI" sz="1600" b="1" dirty="0"/>
              <a:t>Skenaariot</a:t>
            </a:r>
            <a:br>
              <a:rPr lang="fi-FI" sz="1600" dirty="0"/>
            </a:br>
            <a:r>
              <a:rPr lang="fi-FI" sz="1600" dirty="0"/>
              <a:t>Yleiset käyttötapaukset</a:t>
            </a:r>
          </a:p>
          <a:p>
            <a:pPr>
              <a:buFont typeface="+mj-lt"/>
              <a:buAutoNum type="arabicPeriod"/>
            </a:pPr>
            <a:r>
              <a:rPr lang="fi-FI" sz="1600" b="1" dirty="0"/>
              <a:t>Data Lakehouse vs. Data Warehouse</a:t>
            </a:r>
            <a:br>
              <a:rPr lang="fi-FI" sz="1600" dirty="0"/>
            </a:br>
            <a:r>
              <a:rPr lang="fi-FI" sz="1600" dirty="0"/>
              <a:t>Mitä tarkoittaa käytännössä</a:t>
            </a:r>
          </a:p>
          <a:p>
            <a:pPr>
              <a:buFont typeface="+mj-lt"/>
              <a:buAutoNum type="arabicPeriod"/>
            </a:pPr>
            <a:r>
              <a:rPr lang="fi-FI" sz="1600" b="1" dirty="0"/>
              <a:t>Data Lakehouse</a:t>
            </a:r>
            <a:br>
              <a:rPr lang="fi-FI" sz="1600" dirty="0"/>
            </a:br>
            <a:r>
              <a:rPr lang="fi-FI" sz="1600" dirty="0"/>
              <a:t>Perusteet</a:t>
            </a:r>
          </a:p>
          <a:p>
            <a:pPr>
              <a:buFont typeface="+mj-lt"/>
              <a:buAutoNum type="arabicPeriod"/>
            </a:pPr>
            <a:r>
              <a:rPr lang="fi-FI" sz="1600" b="1" dirty="0"/>
              <a:t>Alkuun pääseminen</a:t>
            </a:r>
            <a:br>
              <a:rPr lang="fi-FI" sz="1600" dirty="0"/>
            </a:br>
            <a:r>
              <a:rPr lang="fi-FI" sz="1600" dirty="0"/>
              <a:t>Ohjeistusta</a:t>
            </a:r>
          </a:p>
          <a:p>
            <a:pPr>
              <a:buFont typeface="+mj-lt"/>
              <a:buAutoNum type="arabicPeriod"/>
            </a:pPr>
            <a:endParaRPr lang="fi-FI" sz="1600" dirty="0"/>
          </a:p>
        </p:txBody>
      </p:sp>
    </p:spTree>
    <p:extLst>
      <p:ext uri="{BB962C8B-B14F-4D97-AF65-F5344CB8AC3E}">
        <p14:creationId xmlns:p14="http://schemas.microsoft.com/office/powerpoint/2010/main" val="282592123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1">
            <a:extLst>
              <a:ext uri="{FF2B5EF4-FFF2-40B4-BE49-F238E27FC236}">
                <a16:creationId xmlns:a16="http://schemas.microsoft.com/office/drawing/2014/main" id="{3A676430-06F7-5CAC-E14F-C29B415427F2}"/>
              </a:ext>
            </a:extLst>
          </p:cNvPr>
          <p:cNvSpPr txBox="1">
            <a:spLocks/>
          </p:cNvSpPr>
          <p:nvPr/>
        </p:nvSpPr>
        <p:spPr>
          <a:xfrm>
            <a:off x="853538" y="1881188"/>
            <a:ext cx="4173700" cy="833931"/>
          </a:xfrm>
          <a:prstGeom prst="rect">
            <a:avLst/>
          </a:prstGeom>
        </p:spPr>
        <p:txBody>
          <a:bodyPr vert="horz" lIns="91440" tIns="45720" rIns="91440" bIns="45720" rtlCol="0" anchor="t"/>
          <a:lstStyle>
            <a:defPPr>
              <a:defRPr lang="fi-FI"/>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i-FI" sz="2800" dirty="0"/>
              <a:t>Thank you</a:t>
            </a:r>
          </a:p>
        </p:txBody>
      </p:sp>
      <p:sp>
        <p:nvSpPr>
          <p:cNvPr id="7" name="Text Placeholder 2">
            <a:extLst>
              <a:ext uri="{FF2B5EF4-FFF2-40B4-BE49-F238E27FC236}">
                <a16:creationId xmlns:a16="http://schemas.microsoft.com/office/drawing/2014/main" id="{0BB123E1-D8DE-79B0-1243-F2924035566A}"/>
              </a:ext>
            </a:extLst>
          </p:cNvPr>
          <p:cNvSpPr txBox="1">
            <a:spLocks/>
          </p:cNvSpPr>
          <p:nvPr/>
        </p:nvSpPr>
        <p:spPr>
          <a:xfrm>
            <a:off x="6254749" y="1881188"/>
            <a:ext cx="4944981" cy="2349436"/>
          </a:xfrm>
          <a:prstGeom prst="rect">
            <a:avLst/>
          </a:prstGeom>
        </p:spPr>
        <p:txBody>
          <a:bodyPr/>
          <a:lstStyle>
            <a:lvl1pPr marL="457200" indent="-4572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Roboto" panose="02000000000000000000" pitchFamily="2" charset="0"/>
              <a:buNone/>
              <a:defRPr sz="2400" kern="1200">
                <a:solidFill>
                  <a:schemeClr val="tx1"/>
                </a:solidFill>
                <a:latin typeface="+mn-lt"/>
                <a:ea typeface="+mn-ea"/>
                <a:cs typeface="+mn-cs"/>
              </a:defRPr>
            </a:lvl2pPr>
            <a:lvl3pPr marL="1257300" indent="-3429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dirty="0"/>
              <a:t>Ari Rämö</a:t>
            </a:r>
          </a:p>
          <a:p>
            <a:pPr marL="0" indent="0">
              <a:buNone/>
            </a:pPr>
            <a:r>
              <a:rPr lang="fi-FI" dirty="0"/>
              <a:t>Partner, Product development</a:t>
            </a:r>
          </a:p>
          <a:p>
            <a:pPr marL="0" indent="0">
              <a:buNone/>
            </a:pPr>
            <a:r>
              <a:rPr lang="fi-FI" dirty="0"/>
              <a:t>+358 50 367 4561</a:t>
            </a:r>
          </a:p>
          <a:p>
            <a:pPr marL="0" indent="0">
              <a:buNone/>
            </a:pPr>
            <a:r>
              <a:rPr lang="fi-FI" dirty="0"/>
              <a:t>ari.ramo@qivada.com</a:t>
            </a:r>
          </a:p>
        </p:txBody>
      </p:sp>
      <p:sp>
        <p:nvSpPr>
          <p:cNvPr id="9" name="Text Placeholder 1">
            <a:extLst>
              <a:ext uri="{FF2B5EF4-FFF2-40B4-BE49-F238E27FC236}">
                <a16:creationId xmlns:a16="http://schemas.microsoft.com/office/drawing/2014/main" id="{AB65F382-8D83-8DEB-EFFB-6E1BB91F133D}"/>
              </a:ext>
            </a:extLst>
          </p:cNvPr>
          <p:cNvSpPr txBox="1">
            <a:spLocks/>
          </p:cNvSpPr>
          <p:nvPr/>
        </p:nvSpPr>
        <p:spPr>
          <a:xfrm>
            <a:off x="853538" y="6400804"/>
            <a:ext cx="2190012" cy="320373"/>
          </a:xfrm>
          <a:prstGeom prst="rect">
            <a:avLst/>
          </a:prstGeom>
        </p:spPr>
        <p:txBody>
          <a:bodyPr vert="horz" lIns="91440" tIns="45720" rIns="91440" bIns="45720" rtlCol="0" anchor="t"/>
          <a:lstStyle>
            <a:defPPr>
              <a:defRPr lang="fi-FI"/>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fi-FI" sz="1400" dirty="0"/>
              <a:t>qivada.com</a:t>
            </a:r>
          </a:p>
        </p:txBody>
      </p:sp>
    </p:spTree>
    <p:extLst>
      <p:ext uri="{BB962C8B-B14F-4D97-AF65-F5344CB8AC3E}">
        <p14:creationId xmlns:p14="http://schemas.microsoft.com/office/powerpoint/2010/main" val="19989728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298284-9D3E-9295-F894-E9929BD44242}"/>
              </a:ext>
            </a:extLst>
          </p:cNvPr>
          <p:cNvSpPr>
            <a:spLocks noGrp="1"/>
          </p:cNvSpPr>
          <p:nvPr>
            <p:ph type="title"/>
          </p:nvPr>
        </p:nvSpPr>
        <p:spPr/>
        <p:txBody>
          <a:bodyPr/>
          <a:lstStyle/>
          <a:p>
            <a:r>
              <a:rPr lang="fi-FI"/>
              <a:t>Qivada lyhyesti</a:t>
            </a:r>
          </a:p>
        </p:txBody>
      </p:sp>
      <p:sp>
        <p:nvSpPr>
          <p:cNvPr id="3" name="Text Placeholder 2">
            <a:extLst>
              <a:ext uri="{FF2B5EF4-FFF2-40B4-BE49-F238E27FC236}">
                <a16:creationId xmlns:a16="http://schemas.microsoft.com/office/drawing/2014/main" id="{F5575E6D-F4A3-23E8-0EF7-C6C094513CF6}"/>
              </a:ext>
            </a:extLst>
          </p:cNvPr>
          <p:cNvSpPr>
            <a:spLocks noGrp="1"/>
          </p:cNvSpPr>
          <p:nvPr>
            <p:ph type="body" sz="quarter" idx="10"/>
          </p:nvPr>
        </p:nvSpPr>
        <p:spPr>
          <a:xfrm>
            <a:off x="1271588" y="2246890"/>
            <a:ext cx="4611975" cy="4397192"/>
          </a:xfrm>
        </p:spPr>
        <p:txBody>
          <a:bodyPr>
            <a:normAutofit fontScale="92500" lnSpcReduction="20000"/>
          </a:bodyPr>
          <a:lstStyle/>
          <a:p>
            <a:pPr marL="457200" indent="-457200">
              <a:buFont typeface="Wingdings" panose="05000000000000000000" pitchFamily="2" charset="2"/>
              <a:buChar char="ü"/>
            </a:pPr>
            <a:r>
              <a:rPr lang="fi-FI" sz="2000">
                <a:solidFill>
                  <a:schemeClr val="tx1"/>
                </a:solidFill>
              </a:rPr>
              <a:t>Päätuote on pilvinatiivi Analytics Development Accelerator </a:t>
            </a:r>
            <a:r>
              <a:rPr lang="fi-FI" sz="2000" b="1">
                <a:solidFill>
                  <a:schemeClr val="tx1"/>
                </a:solidFill>
              </a:rPr>
              <a:t>ADA</a:t>
            </a:r>
            <a:r>
              <a:rPr lang="fi-FI" sz="2000">
                <a:solidFill>
                  <a:schemeClr val="tx1"/>
                </a:solidFill>
              </a:rPr>
              <a:t>, jonka historia juontaa juurensa vuoteen 2010</a:t>
            </a:r>
            <a:br>
              <a:rPr lang="fi-FI" sz="2000">
                <a:solidFill>
                  <a:schemeClr val="tx1"/>
                </a:solidFill>
              </a:rPr>
            </a:br>
            <a:br>
              <a:rPr lang="fi-FI" sz="2000">
                <a:solidFill>
                  <a:schemeClr val="tx1"/>
                </a:solidFill>
              </a:rPr>
            </a:br>
            <a:endParaRPr lang="fi-FI" sz="2000">
              <a:solidFill>
                <a:schemeClr val="tx1"/>
              </a:solidFill>
            </a:endParaRPr>
          </a:p>
          <a:p>
            <a:pPr marL="457200" indent="-457200">
              <a:buFont typeface="Wingdings" panose="05000000000000000000" pitchFamily="2" charset="2"/>
              <a:buChar char="ü"/>
            </a:pPr>
            <a:r>
              <a:rPr lang="fi-FI" sz="2000">
                <a:solidFill>
                  <a:schemeClr val="tx1"/>
                </a:solidFill>
              </a:rPr>
              <a:t>ADA mahdollistaa </a:t>
            </a:r>
          </a:p>
          <a:p>
            <a:pPr marL="914400" lvl="1" indent="-457200">
              <a:buFont typeface="Wingdings" panose="05000000000000000000" pitchFamily="2" charset="2"/>
              <a:buChar char="ü"/>
            </a:pPr>
            <a:r>
              <a:rPr lang="fi-FI" sz="1600"/>
              <a:t>Nopeamman datan hyöty- ja toisiokäytön</a:t>
            </a:r>
          </a:p>
          <a:p>
            <a:pPr marL="914400" lvl="1" indent="-457200">
              <a:buFont typeface="Wingdings" panose="05000000000000000000" pitchFamily="2" charset="2"/>
              <a:buChar char="ü"/>
            </a:pPr>
            <a:r>
              <a:rPr lang="fi-FI" sz="1600"/>
              <a:t>Toisteisten rutiinien määrän karsimisen jopa 70%:lla analytiikkaratkaisujen kehitystyössä</a:t>
            </a:r>
          </a:p>
          <a:p>
            <a:pPr marL="914400" lvl="1" indent="-457200">
              <a:buFont typeface="Wingdings" panose="05000000000000000000" pitchFamily="2" charset="2"/>
              <a:buChar char="ü"/>
            </a:pPr>
            <a:r>
              <a:rPr lang="fi-FI" sz="1600"/>
              <a:t>Paremman reagoinnin datan loppukäyttäjien tarpeisiin</a:t>
            </a:r>
          </a:p>
          <a:p>
            <a:pPr marL="914400" lvl="1" indent="-457200">
              <a:buFont typeface="Wingdings" panose="05000000000000000000" pitchFamily="2" charset="2"/>
              <a:buChar char="ü"/>
            </a:pPr>
            <a:r>
              <a:rPr lang="fi-FI" sz="1600"/>
              <a:t>Mielekkäämmän työpäiväkokemuksen DataOps-ammattilaisille</a:t>
            </a:r>
          </a:p>
          <a:p>
            <a:pPr marL="914400" lvl="1" indent="-457200">
              <a:buFont typeface="Wingdings" panose="05000000000000000000" pitchFamily="2" charset="2"/>
              <a:buChar char="ü"/>
            </a:pPr>
            <a:endParaRPr lang="fi-FI" sz="1600"/>
          </a:p>
          <a:p>
            <a:pPr marL="457200" indent="-457200">
              <a:buFont typeface="Wingdings" panose="05000000000000000000" pitchFamily="2" charset="2"/>
              <a:buChar char="ü"/>
            </a:pPr>
            <a:r>
              <a:rPr lang="fi-FI" sz="2000">
                <a:solidFill>
                  <a:schemeClr val="tx1"/>
                </a:solidFill>
              </a:rPr>
              <a:t>Kaupallisesti kaikenkokoisille ja </a:t>
            </a:r>
            <a:br>
              <a:rPr lang="fi-FI" sz="2000">
                <a:solidFill>
                  <a:schemeClr val="tx1"/>
                </a:solidFill>
              </a:rPr>
            </a:br>
            <a:r>
              <a:rPr lang="fi-FI" sz="2000">
                <a:solidFill>
                  <a:schemeClr val="tx1"/>
                </a:solidFill>
              </a:rPr>
              <a:t>–tyyppisille organisaatioille ja projekteille soveltuva tuote on saatavilla Azure Marketplacesta</a:t>
            </a:r>
          </a:p>
          <a:p>
            <a:pPr marL="914400" lvl="1" indent="-457200">
              <a:buFont typeface="Wingdings" panose="05000000000000000000" pitchFamily="2" charset="2"/>
              <a:buChar char="ü"/>
            </a:pPr>
            <a:endParaRPr lang="fi-FI" sz="1600">
              <a:solidFill>
                <a:schemeClr val="tx1"/>
              </a:solidFill>
            </a:endParaRPr>
          </a:p>
        </p:txBody>
      </p:sp>
      <p:sp>
        <p:nvSpPr>
          <p:cNvPr id="4" name="Text Placeholder 3">
            <a:extLst>
              <a:ext uri="{FF2B5EF4-FFF2-40B4-BE49-F238E27FC236}">
                <a16:creationId xmlns:a16="http://schemas.microsoft.com/office/drawing/2014/main" id="{E044B9E8-2C3D-1A1F-25F8-D68AD5AB1119}"/>
              </a:ext>
            </a:extLst>
          </p:cNvPr>
          <p:cNvSpPr>
            <a:spLocks noGrp="1"/>
          </p:cNvSpPr>
          <p:nvPr>
            <p:ph type="body" sz="quarter" idx="11"/>
          </p:nvPr>
        </p:nvSpPr>
        <p:spPr>
          <a:xfrm>
            <a:off x="1271588" y="1451528"/>
            <a:ext cx="9887140" cy="655637"/>
          </a:xfrm>
        </p:spPr>
        <p:txBody>
          <a:bodyPr>
            <a:normAutofit/>
          </a:bodyPr>
          <a:lstStyle/>
          <a:p>
            <a:r>
              <a:rPr lang="fi-FI" sz="2600"/>
              <a:t>Enfo Oyj yhtiöitti Qivadan vuonna 2022 omaksi kokonaisuudekseen</a:t>
            </a:r>
          </a:p>
        </p:txBody>
      </p:sp>
      <p:pic>
        <p:nvPicPr>
          <p:cNvPr id="9" name="Picture 8">
            <a:extLst>
              <a:ext uri="{FF2B5EF4-FFF2-40B4-BE49-F238E27FC236}">
                <a16:creationId xmlns:a16="http://schemas.microsoft.com/office/drawing/2014/main" id="{FF564637-1495-A5C3-48A0-C1B713881DC0}"/>
              </a:ext>
            </a:extLst>
          </p:cNvPr>
          <p:cNvPicPr>
            <a:picLocks noChangeAspect="1"/>
          </p:cNvPicPr>
          <p:nvPr/>
        </p:nvPicPr>
        <p:blipFill>
          <a:blip r:embed="rId2"/>
          <a:stretch>
            <a:fillRect/>
          </a:stretch>
        </p:blipFill>
        <p:spPr>
          <a:xfrm>
            <a:off x="7395550" y="4709769"/>
            <a:ext cx="1290638" cy="400050"/>
          </a:xfrm>
          <a:prstGeom prst="rect">
            <a:avLst/>
          </a:prstGeom>
        </p:spPr>
      </p:pic>
      <p:pic>
        <p:nvPicPr>
          <p:cNvPr id="10" name="Picture 9">
            <a:extLst>
              <a:ext uri="{FF2B5EF4-FFF2-40B4-BE49-F238E27FC236}">
                <a16:creationId xmlns:a16="http://schemas.microsoft.com/office/drawing/2014/main" id="{3F691D60-2714-1B8E-8340-7941C1B2225C}"/>
              </a:ext>
            </a:extLst>
          </p:cNvPr>
          <p:cNvPicPr>
            <a:picLocks noChangeAspect="1"/>
          </p:cNvPicPr>
          <p:nvPr/>
        </p:nvPicPr>
        <p:blipFill>
          <a:blip r:embed="rId3"/>
          <a:stretch>
            <a:fillRect/>
          </a:stretch>
        </p:blipFill>
        <p:spPr>
          <a:xfrm>
            <a:off x="9718646" y="4624044"/>
            <a:ext cx="1866900" cy="571500"/>
          </a:xfrm>
          <a:prstGeom prst="rect">
            <a:avLst/>
          </a:prstGeom>
        </p:spPr>
      </p:pic>
      <p:pic>
        <p:nvPicPr>
          <p:cNvPr id="11" name="Picture 10">
            <a:extLst>
              <a:ext uri="{FF2B5EF4-FFF2-40B4-BE49-F238E27FC236}">
                <a16:creationId xmlns:a16="http://schemas.microsoft.com/office/drawing/2014/main" id="{88216688-ED49-EB87-33E4-002A9DA7C842}"/>
              </a:ext>
            </a:extLst>
          </p:cNvPr>
          <p:cNvPicPr>
            <a:picLocks noChangeAspect="1"/>
          </p:cNvPicPr>
          <p:nvPr/>
        </p:nvPicPr>
        <p:blipFill>
          <a:blip r:embed="rId4"/>
          <a:stretch>
            <a:fillRect/>
          </a:stretch>
        </p:blipFill>
        <p:spPr>
          <a:xfrm>
            <a:off x="10027401" y="3678354"/>
            <a:ext cx="1249391" cy="424321"/>
          </a:xfrm>
          <a:prstGeom prst="rect">
            <a:avLst/>
          </a:prstGeom>
        </p:spPr>
      </p:pic>
      <p:pic>
        <p:nvPicPr>
          <p:cNvPr id="13" name="Picture 12">
            <a:extLst>
              <a:ext uri="{FF2B5EF4-FFF2-40B4-BE49-F238E27FC236}">
                <a16:creationId xmlns:a16="http://schemas.microsoft.com/office/drawing/2014/main" id="{E8A0FD82-42AB-403E-C068-299DF034D196}"/>
              </a:ext>
            </a:extLst>
          </p:cNvPr>
          <p:cNvPicPr>
            <a:picLocks noChangeAspect="1"/>
          </p:cNvPicPr>
          <p:nvPr/>
        </p:nvPicPr>
        <p:blipFill>
          <a:blip r:embed="rId5"/>
          <a:stretch>
            <a:fillRect/>
          </a:stretch>
        </p:blipFill>
        <p:spPr>
          <a:xfrm>
            <a:off x="7304255" y="3657151"/>
            <a:ext cx="1590675" cy="466725"/>
          </a:xfrm>
          <a:prstGeom prst="rect">
            <a:avLst/>
          </a:prstGeom>
        </p:spPr>
      </p:pic>
      <p:sp>
        <p:nvSpPr>
          <p:cNvPr id="14" name="Text Placeholder 2">
            <a:extLst>
              <a:ext uri="{FF2B5EF4-FFF2-40B4-BE49-F238E27FC236}">
                <a16:creationId xmlns:a16="http://schemas.microsoft.com/office/drawing/2014/main" id="{3342235E-75F5-445A-CFAF-D2F6B9033C8C}"/>
              </a:ext>
            </a:extLst>
          </p:cNvPr>
          <p:cNvSpPr txBox="1">
            <a:spLocks/>
          </p:cNvSpPr>
          <p:nvPr/>
        </p:nvSpPr>
        <p:spPr>
          <a:xfrm>
            <a:off x="6736360" y="2812761"/>
            <a:ext cx="5244591" cy="1731187"/>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Clr>
                <a:schemeClr val="accent1"/>
              </a:buClr>
              <a:buFont typeface="Roboto" panose="02000000000000000000" pitchFamily="2" charset="0"/>
              <a:buNone/>
              <a:defRPr sz="2800" kern="1200">
                <a:solidFill>
                  <a:schemeClr val="accent1"/>
                </a:solidFill>
                <a:latin typeface="+mn-lt"/>
                <a:ea typeface="+mn-ea"/>
                <a:cs typeface="+mn-cs"/>
              </a:defRPr>
            </a:lvl1pPr>
            <a:lvl2pPr marL="457200" indent="0" algn="l" defTabSz="914400" rtl="0" eaLnBrk="1" latinLnBrk="0" hangingPunct="1">
              <a:lnSpc>
                <a:spcPct val="90000"/>
              </a:lnSpc>
              <a:spcBef>
                <a:spcPts val="500"/>
              </a:spcBef>
              <a:buClr>
                <a:schemeClr val="accent1"/>
              </a:buClr>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Clr>
                <a:schemeClr val="accent1"/>
              </a:buClr>
              <a:buFont typeface="Roboto" panose="02000000000000000000" pitchFamily="2"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Clr>
                <a:schemeClr val="accent1"/>
              </a:buClr>
              <a:buFont typeface="Roboto" panose="02000000000000000000" pitchFamily="2"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Clr>
                <a:schemeClr val="accent1"/>
              </a:buClr>
              <a:buFont typeface="Roboto" panose="02000000000000000000" pitchFamily="2"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fi-FI" sz="2600"/>
              <a:t>Asiakkaitamme</a:t>
            </a:r>
          </a:p>
        </p:txBody>
      </p:sp>
      <p:pic>
        <p:nvPicPr>
          <p:cNvPr id="6" name="Picture 5">
            <a:extLst>
              <a:ext uri="{FF2B5EF4-FFF2-40B4-BE49-F238E27FC236}">
                <a16:creationId xmlns:a16="http://schemas.microsoft.com/office/drawing/2014/main" id="{A0E6E5F7-A61E-87AB-C602-BB36770600DF}"/>
              </a:ext>
            </a:extLst>
          </p:cNvPr>
          <p:cNvPicPr>
            <a:picLocks noChangeAspect="1"/>
          </p:cNvPicPr>
          <p:nvPr/>
        </p:nvPicPr>
        <p:blipFill>
          <a:blip r:embed="rId6"/>
          <a:stretch>
            <a:fillRect/>
          </a:stretch>
        </p:blipFill>
        <p:spPr>
          <a:xfrm>
            <a:off x="7359677" y="5675691"/>
            <a:ext cx="1505185" cy="400050"/>
          </a:xfrm>
          <a:prstGeom prst="rect">
            <a:avLst/>
          </a:prstGeom>
        </p:spPr>
      </p:pic>
    </p:spTree>
    <p:extLst>
      <p:ext uri="{BB962C8B-B14F-4D97-AF65-F5344CB8AC3E}">
        <p14:creationId xmlns:p14="http://schemas.microsoft.com/office/powerpoint/2010/main" val="42729056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lstStyle/>
          <a:p>
            <a:r>
              <a:rPr lang="fi-FI"/>
              <a:t>Perusteet</a:t>
            </a:r>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normAutofit/>
          </a:bodyPr>
          <a:lstStyle/>
          <a:p>
            <a:r>
              <a:rPr lang="fi-FI" sz="3600"/>
              <a:t>Termistö ja lyhyt vertailu</a:t>
            </a:r>
          </a:p>
        </p:txBody>
      </p:sp>
    </p:spTree>
    <p:extLst>
      <p:ext uri="{BB962C8B-B14F-4D97-AF65-F5344CB8AC3E}">
        <p14:creationId xmlns:p14="http://schemas.microsoft.com/office/powerpoint/2010/main" val="19228193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0A87-B2DE-CA4B-90A9-997B41A53717}"/>
              </a:ext>
            </a:extLst>
          </p:cNvPr>
          <p:cNvSpPr>
            <a:spLocks noGrp="1"/>
          </p:cNvSpPr>
          <p:nvPr>
            <p:ph type="title"/>
          </p:nvPr>
        </p:nvSpPr>
        <p:spPr/>
        <p:txBody>
          <a:bodyPr/>
          <a:lstStyle/>
          <a:p>
            <a:r>
              <a:rPr lang="fi-FI" dirty="0"/>
              <a:t>Perusteet</a:t>
            </a:r>
          </a:p>
        </p:txBody>
      </p:sp>
      <p:sp>
        <p:nvSpPr>
          <p:cNvPr id="5" name="Content Placeholder 4">
            <a:extLst>
              <a:ext uri="{FF2B5EF4-FFF2-40B4-BE49-F238E27FC236}">
                <a16:creationId xmlns:a16="http://schemas.microsoft.com/office/drawing/2014/main" id="{127C2780-0DA1-9C9A-3A07-6A84FA307DEE}"/>
              </a:ext>
            </a:extLst>
          </p:cNvPr>
          <p:cNvSpPr>
            <a:spLocks noGrp="1"/>
          </p:cNvSpPr>
          <p:nvPr>
            <p:ph sz="half" idx="1"/>
          </p:nvPr>
        </p:nvSpPr>
        <p:spPr/>
        <p:txBody>
          <a:bodyPr>
            <a:normAutofit fontScale="92500" lnSpcReduction="10000"/>
          </a:bodyPr>
          <a:lstStyle/>
          <a:p>
            <a:r>
              <a:rPr lang="en-US" sz="2400" dirty="0"/>
              <a:t>Data Lake</a:t>
            </a:r>
          </a:p>
          <a:p>
            <a:pPr lvl="1"/>
            <a:r>
              <a:rPr lang="en-US" sz="2000" dirty="0"/>
              <a:t>A data lake is a centralized repository designed to store, process, and secure large amounts of structured, semi structured, and unstructured data.</a:t>
            </a:r>
          </a:p>
          <a:p>
            <a:r>
              <a:rPr lang="en-US" sz="2400" dirty="0"/>
              <a:t>Data Lakehouse</a:t>
            </a:r>
          </a:p>
          <a:p>
            <a:pPr lvl="1"/>
            <a:r>
              <a:rPr lang="en-US" sz="2000" dirty="0"/>
              <a:t>Combines flexibility, cost-efficiency, and scale of data lakes with the data management and ACID transactions of data warehouses, enabling business intelligence (BI) and machine learning (ML) on all data.</a:t>
            </a:r>
          </a:p>
          <a:p>
            <a:r>
              <a:rPr lang="en-US" sz="2400" dirty="0"/>
              <a:t>Data Warehouse</a:t>
            </a:r>
          </a:p>
          <a:p>
            <a:pPr lvl="1"/>
            <a:r>
              <a:rPr lang="en-US" sz="2000" dirty="0"/>
              <a:t>A data warehouse is a type of data management system that is designed to enable and support business intelligence (BI) activities, especially analytics. Data warehouses are solely intended to perform queries and analysis and often contain large amounts of historical data.</a:t>
            </a:r>
            <a:endParaRPr lang="en-FI" sz="2000" dirty="0"/>
          </a:p>
        </p:txBody>
      </p:sp>
      <p:sp>
        <p:nvSpPr>
          <p:cNvPr id="6" name="Text Placeholder 5">
            <a:extLst>
              <a:ext uri="{FF2B5EF4-FFF2-40B4-BE49-F238E27FC236}">
                <a16:creationId xmlns:a16="http://schemas.microsoft.com/office/drawing/2014/main" id="{27F8F958-0658-F892-B5E3-4AF7C0D6CA65}"/>
              </a:ext>
            </a:extLst>
          </p:cNvPr>
          <p:cNvSpPr>
            <a:spLocks noGrp="1"/>
          </p:cNvSpPr>
          <p:nvPr>
            <p:ph type="body" sz="quarter" idx="10"/>
          </p:nvPr>
        </p:nvSpPr>
        <p:spPr/>
        <p:txBody>
          <a:bodyPr/>
          <a:lstStyle/>
          <a:p>
            <a:r>
              <a:rPr lang="fi-FI" dirty="0"/>
              <a:t>Termistö</a:t>
            </a:r>
          </a:p>
        </p:txBody>
      </p:sp>
    </p:spTree>
    <p:extLst>
      <p:ext uri="{BB962C8B-B14F-4D97-AF65-F5344CB8AC3E}">
        <p14:creationId xmlns:p14="http://schemas.microsoft.com/office/powerpoint/2010/main" val="1693822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30A87-B2DE-CA4B-90A9-997B41A53717}"/>
              </a:ext>
            </a:extLst>
          </p:cNvPr>
          <p:cNvSpPr>
            <a:spLocks noGrp="1"/>
          </p:cNvSpPr>
          <p:nvPr>
            <p:ph type="title"/>
          </p:nvPr>
        </p:nvSpPr>
        <p:spPr/>
        <p:txBody>
          <a:bodyPr/>
          <a:lstStyle/>
          <a:p>
            <a:r>
              <a:rPr lang="fi-FI"/>
              <a:t>Perusteet</a:t>
            </a:r>
          </a:p>
        </p:txBody>
      </p:sp>
      <p:sp>
        <p:nvSpPr>
          <p:cNvPr id="6" name="Text Placeholder 5">
            <a:extLst>
              <a:ext uri="{FF2B5EF4-FFF2-40B4-BE49-F238E27FC236}">
                <a16:creationId xmlns:a16="http://schemas.microsoft.com/office/drawing/2014/main" id="{27F8F958-0658-F892-B5E3-4AF7C0D6CA65}"/>
              </a:ext>
            </a:extLst>
          </p:cNvPr>
          <p:cNvSpPr>
            <a:spLocks noGrp="1"/>
          </p:cNvSpPr>
          <p:nvPr>
            <p:ph type="body" sz="quarter" idx="10"/>
          </p:nvPr>
        </p:nvSpPr>
        <p:spPr/>
        <p:txBody>
          <a:bodyPr/>
          <a:lstStyle/>
          <a:p>
            <a:r>
              <a:rPr lang="fi-FI"/>
              <a:t>Lyhyt vertailu</a:t>
            </a:r>
          </a:p>
        </p:txBody>
      </p:sp>
      <p:graphicFrame>
        <p:nvGraphicFramePr>
          <p:cNvPr id="7" name="Table 7">
            <a:extLst>
              <a:ext uri="{FF2B5EF4-FFF2-40B4-BE49-F238E27FC236}">
                <a16:creationId xmlns:a16="http://schemas.microsoft.com/office/drawing/2014/main" id="{CE478BFC-E987-BDFA-AEE4-5E920E997AA2}"/>
              </a:ext>
            </a:extLst>
          </p:cNvPr>
          <p:cNvGraphicFramePr>
            <a:graphicFrameLocks noGrp="1"/>
          </p:cNvGraphicFramePr>
          <p:nvPr>
            <p:ph sz="half" idx="1"/>
            <p:extLst>
              <p:ext uri="{D42A27DB-BD31-4B8C-83A1-F6EECF244321}">
                <p14:modId xmlns:p14="http://schemas.microsoft.com/office/powerpoint/2010/main" val="1920102096"/>
              </p:ext>
            </p:extLst>
          </p:nvPr>
        </p:nvGraphicFramePr>
        <p:xfrm>
          <a:off x="1271584" y="2566988"/>
          <a:ext cx="8645413" cy="1483360"/>
        </p:xfrm>
        <a:graphic>
          <a:graphicData uri="http://schemas.openxmlformats.org/drawingml/2006/table">
            <a:tbl>
              <a:tblPr firstRow="1" bandRow="1">
                <a:tableStyleId>{5C22544A-7EE6-4342-B048-85BDC9FD1C3A}</a:tableStyleId>
              </a:tblPr>
              <a:tblGrid>
                <a:gridCol w="2252058">
                  <a:extLst>
                    <a:ext uri="{9D8B030D-6E8A-4147-A177-3AD203B41FA5}">
                      <a16:colId xmlns:a16="http://schemas.microsoft.com/office/drawing/2014/main" val="3526225724"/>
                    </a:ext>
                  </a:extLst>
                </a:gridCol>
                <a:gridCol w="1350016">
                  <a:extLst>
                    <a:ext uri="{9D8B030D-6E8A-4147-A177-3AD203B41FA5}">
                      <a16:colId xmlns:a16="http://schemas.microsoft.com/office/drawing/2014/main" val="979507469"/>
                    </a:ext>
                  </a:extLst>
                </a:gridCol>
                <a:gridCol w="1140643">
                  <a:extLst>
                    <a:ext uri="{9D8B030D-6E8A-4147-A177-3AD203B41FA5}">
                      <a16:colId xmlns:a16="http://schemas.microsoft.com/office/drawing/2014/main" val="13436577"/>
                    </a:ext>
                  </a:extLst>
                </a:gridCol>
                <a:gridCol w="725864">
                  <a:extLst>
                    <a:ext uri="{9D8B030D-6E8A-4147-A177-3AD203B41FA5}">
                      <a16:colId xmlns:a16="http://schemas.microsoft.com/office/drawing/2014/main" val="2346017224"/>
                    </a:ext>
                  </a:extLst>
                </a:gridCol>
                <a:gridCol w="772998">
                  <a:extLst>
                    <a:ext uri="{9D8B030D-6E8A-4147-A177-3AD203B41FA5}">
                      <a16:colId xmlns:a16="http://schemas.microsoft.com/office/drawing/2014/main" val="897974073"/>
                    </a:ext>
                  </a:extLst>
                </a:gridCol>
                <a:gridCol w="2403834">
                  <a:extLst>
                    <a:ext uri="{9D8B030D-6E8A-4147-A177-3AD203B41FA5}">
                      <a16:colId xmlns:a16="http://schemas.microsoft.com/office/drawing/2014/main" val="4073281587"/>
                    </a:ext>
                  </a:extLst>
                </a:gridCol>
              </a:tblGrid>
              <a:tr h="370840">
                <a:tc>
                  <a:txBody>
                    <a:bodyPr/>
                    <a:lstStyle/>
                    <a:p>
                      <a:endParaRPr lang="en-FI"/>
                    </a:p>
                  </a:txBody>
                  <a:tcPr/>
                </a:tc>
                <a:tc>
                  <a:txBody>
                    <a:bodyPr/>
                    <a:lstStyle/>
                    <a:p>
                      <a:r>
                        <a:rPr lang="en-US" dirty="0"/>
                        <a:t>Raakadata</a:t>
                      </a:r>
                      <a:endParaRPr lang="en-FI" dirty="0"/>
                    </a:p>
                  </a:txBody>
                  <a:tcPr/>
                </a:tc>
                <a:tc>
                  <a:txBody>
                    <a:bodyPr/>
                    <a:lstStyle/>
                    <a:p>
                      <a:r>
                        <a:rPr lang="en-US" dirty="0"/>
                        <a:t>Skeema</a:t>
                      </a:r>
                      <a:endParaRPr lang="en-FI" dirty="0"/>
                    </a:p>
                  </a:txBody>
                  <a:tcPr/>
                </a:tc>
                <a:tc>
                  <a:txBody>
                    <a:bodyPr/>
                    <a:lstStyle/>
                    <a:p>
                      <a:r>
                        <a:rPr lang="en-US" dirty="0"/>
                        <a:t>BI</a:t>
                      </a:r>
                      <a:endParaRPr lang="en-FI" dirty="0"/>
                    </a:p>
                  </a:txBody>
                  <a:tcPr/>
                </a:tc>
                <a:tc>
                  <a:txBody>
                    <a:bodyPr/>
                    <a:lstStyle/>
                    <a:p>
                      <a:r>
                        <a:rPr lang="en-US" dirty="0"/>
                        <a:t>ML</a:t>
                      </a:r>
                      <a:endParaRPr lang="en-FI" dirty="0"/>
                    </a:p>
                  </a:txBody>
                  <a:tcPr/>
                </a:tc>
                <a:tc>
                  <a:txBody>
                    <a:bodyPr/>
                    <a:lstStyle/>
                    <a:p>
                      <a:r>
                        <a:rPr lang="en-US" dirty="0"/>
                        <a:t>Reaaliaikainen ETL </a:t>
                      </a:r>
                      <a:r>
                        <a:rPr lang="en-US" sz="1800" baseline="30000" dirty="0"/>
                        <a:t>(*</a:t>
                      </a:r>
                      <a:endParaRPr lang="en-FI" sz="1800" baseline="30000" dirty="0"/>
                    </a:p>
                  </a:txBody>
                  <a:tcPr/>
                </a:tc>
                <a:extLst>
                  <a:ext uri="{0D108BD9-81ED-4DB2-BD59-A6C34878D82A}">
                    <a16:rowId xmlns:a16="http://schemas.microsoft.com/office/drawing/2014/main" val="3464062879"/>
                  </a:ext>
                </a:extLst>
              </a:tr>
              <a:tr h="370840">
                <a:tc>
                  <a:txBody>
                    <a:bodyPr/>
                    <a:lstStyle/>
                    <a:p>
                      <a:r>
                        <a:rPr lang="en-US" dirty="0"/>
                        <a:t>Data Lake</a:t>
                      </a:r>
                      <a:endParaRPr lang="en-FI" dirty="0"/>
                    </a:p>
                  </a:txBody>
                  <a:tcPr/>
                </a:tc>
                <a:tc>
                  <a:txBody>
                    <a:bodyPr/>
                    <a:lstStyle/>
                    <a:p>
                      <a:pPr algn="ctr"/>
                      <a:r>
                        <a:rPr lang="en-US" dirty="0"/>
                        <a:t>X</a:t>
                      </a:r>
                      <a:endParaRPr lang="en-FI" dirty="0"/>
                    </a:p>
                  </a:txBody>
                  <a:tcPr/>
                </a:tc>
                <a:tc>
                  <a:txBody>
                    <a:bodyPr/>
                    <a:lstStyle/>
                    <a:p>
                      <a:pPr algn="ctr"/>
                      <a:r>
                        <a:rPr lang="en-US" dirty="0"/>
                        <a:t>-</a:t>
                      </a:r>
                      <a:endParaRPr lang="en-FI" dirty="0"/>
                    </a:p>
                  </a:txBody>
                  <a:tcPr/>
                </a:tc>
                <a:tc>
                  <a:txBody>
                    <a:bodyPr/>
                    <a:lstStyle/>
                    <a:p>
                      <a:pPr algn="ctr"/>
                      <a:r>
                        <a:rPr lang="en-US" dirty="0"/>
                        <a:t>-</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2936395173"/>
                  </a:ext>
                </a:extLst>
              </a:tr>
              <a:tr h="370840">
                <a:tc>
                  <a:txBody>
                    <a:bodyPr/>
                    <a:lstStyle/>
                    <a:p>
                      <a:r>
                        <a:rPr lang="en-US" dirty="0"/>
                        <a:t>Data Lakehouse</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extLst>
                  <a:ext uri="{0D108BD9-81ED-4DB2-BD59-A6C34878D82A}">
                    <a16:rowId xmlns:a16="http://schemas.microsoft.com/office/drawing/2014/main" val="3063022528"/>
                  </a:ext>
                </a:extLst>
              </a:tr>
              <a:tr h="370840">
                <a:tc>
                  <a:txBody>
                    <a:bodyPr/>
                    <a:lstStyle/>
                    <a:p>
                      <a:r>
                        <a:rPr lang="en-US" dirty="0"/>
                        <a:t>Data Warehouse</a:t>
                      </a:r>
                      <a:endParaRPr lang="en-FI" dirty="0"/>
                    </a:p>
                  </a:txBody>
                  <a:tcPr/>
                </a:tc>
                <a:tc>
                  <a:txBody>
                    <a:bodyPr/>
                    <a:lstStyle/>
                    <a:p>
                      <a:pPr algn="ctr"/>
                      <a:r>
                        <a:rPr lang="en-US" dirty="0"/>
                        <a:t>-</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X</a:t>
                      </a:r>
                      <a:endParaRPr lang="en-FI" dirty="0"/>
                    </a:p>
                  </a:txBody>
                  <a:tcPr/>
                </a:tc>
                <a:tc>
                  <a:txBody>
                    <a:bodyPr/>
                    <a:lstStyle/>
                    <a:p>
                      <a:pPr algn="ctr"/>
                      <a:r>
                        <a:rPr lang="en-US" dirty="0"/>
                        <a:t>-</a:t>
                      </a:r>
                      <a:endParaRPr lang="en-FI" dirty="0"/>
                    </a:p>
                  </a:txBody>
                  <a:tcPr/>
                </a:tc>
                <a:extLst>
                  <a:ext uri="{0D108BD9-81ED-4DB2-BD59-A6C34878D82A}">
                    <a16:rowId xmlns:a16="http://schemas.microsoft.com/office/drawing/2014/main" val="2020255221"/>
                  </a:ext>
                </a:extLst>
              </a:tr>
            </a:tbl>
          </a:graphicData>
        </a:graphic>
      </p:graphicFrame>
      <p:sp>
        <p:nvSpPr>
          <p:cNvPr id="8" name="Content Placeholder 4">
            <a:extLst>
              <a:ext uri="{FF2B5EF4-FFF2-40B4-BE49-F238E27FC236}">
                <a16:creationId xmlns:a16="http://schemas.microsoft.com/office/drawing/2014/main" id="{E1B51D8F-88C2-3E96-08F5-F74FB8C7F97A}"/>
              </a:ext>
            </a:extLst>
          </p:cNvPr>
          <p:cNvSpPr txBox="1">
            <a:spLocks/>
          </p:cNvSpPr>
          <p:nvPr/>
        </p:nvSpPr>
        <p:spPr>
          <a:xfrm>
            <a:off x="1271588" y="4211336"/>
            <a:ext cx="9887139" cy="181005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i-FI" sz="2200" dirty="0"/>
              <a:t>Yleistys data laken ja data lakehousen välillä</a:t>
            </a:r>
          </a:p>
          <a:p>
            <a:pPr lvl="1"/>
            <a:r>
              <a:rPr lang="fi-FI" sz="1900" dirty="0"/>
              <a:t>Data lake tallentaa datan kuten se on ja mahdollistaa sen prosessoimisen</a:t>
            </a:r>
          </a:p>
          <a:p>
            <a:pPr lvl="1"/>
            <a:r>
              <a:rPr lang="fi-FI" sz="1900" dirty="0"/>
              <a:t>Data lakehouse on data lake jossa on data warehousen kyvykkyydet</a:t>
            </a:r>
          </a:p>
          <a:p>
            <a:pPr lvl="1"/>
            <a:endParaRPr lang="fi-FI" sz="1800" dirty="0"/>
          </a:p>
          <a:p>
            <a:pPr marL="0" indent="0">
              <a:buNone/>
            </a:pPr>
            <a:r>
              <a:rPr lang="fi-FI" sz="2200" baseline="30000" dirty="0"/>
              <a:t>(* </a:t>
            </a:r>
            <a:r>
              <a:rPr lang="fi-FI" sz="2200" dirty="0"/>
              <a:t>Kyvykkyys muuntaa raakadataa ja strukturoitua dataa analyyttiseksi dataksi tapahtumapohjaisesti (Heti kun data on saatavilla)</a:t>
            </a:r>
            <a:endParaRPr lang="fi-FI" sz="2200" baseline="30000" dirty="0"/>
          </a:p>
        </p:txBody>
      </p:sp>
      <p:sp>
        <p:nvSpPr>
          <p:cNvPr id="10" name="Rectangle: Rounded Corners 9">
            <a:extLst>
              <a:ext uri="{FF2B5EF4-FFF2-40B4-BE49-F238E27FC236}">
                <a16:creationId xmlns:a16="http://schemas.microsoft.com/office/drawing/2014/main" id="{2F9AF419-CC7B-BA43-369D-135BC1483ED5}"/>
              </a:ext>
            </a:extLst>
          </p:cNvPr>
          <p:cNvSpPr/>
          <p:nvPr/>
        </p:nvSpPr>
        <p:spPr>
          <a:xfrm>
            <a:off x="4977353" y="3337089"/>
            <a:ext cx="1696824" cy="311084"/>
          </a:xfrm>
          <a:prstGeom prst="roundRect">
            <a:avLst/>
          </a:prstGeom>
          <a:noFill/>
          <a:ln w="38100"/>
        </p:spPr>
        <p:style>
          <a:lnRef idx="2">
            <a:schemeClr val="accent3"/>
          </a:lnRef>
          <a:fillRef idx="1">
            <a:schemeClr val="lt1"/>
          </a:fillRef>
          <a:effectRef idx="0">
            <a:schemeClr val="accent3"/>
          </a:effectRef>
          <a:fontRef idx="minor">
            <a:schemeClr val="dk1"/>
          </a:fontRef>
        </p:style>
        <p:txBody>
          <a:bodyPr rtlCol="0" anchor="ctr"/>
          <a:lstStyle/>
          <a:p>
            <a:pPr algn="ctr"/>
            <a:endParaRPr lang="fi-FI"/>
          </a:p>
        </p:txBody>
      </p:sp>
    </p:spTree>
    <p:extLst>
      <p:ext uri="{BB962C8B-B14F-4D97-AF65-F5344CB8AC3E}">
        <p14:creationId xmlns:p14="http://schemas.microsoft.com/office/powerpoint/2010/main" val="4014540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31D8D39-7127-D249-51B1-2FD785711412}"/>
              </a:ext>
            </a:extLst>
          </p:cNvPr>
          <p:cNvSpPr>
            <a:spLocks noGrp="1"/>
          </p:cNvSpPr>
          <p:nvPr>
            <p:ph type="title"/>
          </p:nvPr>
        </p:nvSpPr>
        <p:spPr/>
        <p:txBody>
          <a:bodyPr/>
          <a:lstStyle/>
          <a:p>
            <a:r>
              <a:rPr lang="fi-FI"/>
              <a:t>Skenaariot</a:t>
            </a:r>
          </a:p>
        </p:txBody>
      </p:sp>
      <p:sp>
        <p:nvSpPr>
          <p:cNvPr id="6" name="Text Placeholder 5">
            <a:extLst>
              <a:ext uri="{FF2B5EF4-FFF2-40B4-BE49-F238E27FC236}">
                <a16:creationId xmlns:a16="http://schemas.microsoft.com/office/drawing/2014/main" id="{95525365-3CBA-C48A-84F0-E43682003443}"/>
              </a:ext>
            </a:extLst>
          </p:cNvPr>
          <p:cNvSpPr>
            <a:spLocks noGrp="1"/>
          </p:cNvSpPr>
          <p:nvPr>
            <p:ph type="body" sz="quarter" idx="10"/>
          </p:nvPr>
        </p:nvSpPr>
        <p:spPr/>
        <p:txBody>
          <a:bodyPr/>
          <a:lstStyle/>
          <a:p>
            <a:r>
              <a:rPr lang="fi-FI" sz="3600"/>
              <a:t>Yleiset käyttötapaukset</a:t>
            </a:r>
            <a:endParaRPr lang="fi-FI"/>
          </a:p>
        </p:txBody>
      </p:sp>
    </p:spTree>
    <p:extLst>
      <p:ext uri="{BB962C8B-B14F-4D97-AF65-F5344CB8AC3E}">
        <p14:creationId xmlns:p14="http://schemas.microsoft.com/office/powerpoint/2010/main" val="1170379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fi-FI"/>
              <a:t>Klassinen</a:t>
            </a:r>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fi-FI" dirty="0"/>
              <a:t>Toteutus sisältää ainoastaan data warehousen</a:t>
            </a:r>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fi-FI"/>
              <a:t>On-premise</a:t>
            </a:r>
          </a:p>
        </p:txBody>
      </p:sp>
      <p:sp>
        <p:nvSpPr>
          <p:cNvPr id="7" name="Flowchart: Magnetic Disk 6">
            <a:extLst>
              <a:ext uri="{FF2B5EF4-FFF2-40B4-BE49-F238E27FC236}">
                <a16:creationId xmlns:a16="http://schemas.microsoft.com/office/drawing/2014/main" id="{347B582B-6EC9-E612-F286-5F85B48E7499}"/>
              </a:ext>
            </a:extLst>
          </p:cNvPr>
          <p:cNvSpPr/>
          <p:nvPr/>
        </p:nvSpPr>
        <p:spPr>
          <a:xfrm>
            <a:off x="3693907" y="3121355"/>
            <a:ext cx="1825907" cy="141402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i-FI" dirty="0"/>
              <a:t>Data Warehouse</a:t>
            </a:r>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REST</a:t>
            </a:r>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7" idx="2"/>
          </p:cNvCxnSpPr>
          <p:nvPr/>
        </p:nvCxnSpPr>
        <p:spPr>
          <a:xfrm>
            <a:off x="2752627" y="3823297"/>
            <a:ext cx="941280" cy="506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7" idx="2"/>
          </p:cNvCxnSpPr>
          <p:nvPr/>
        </p:nvCxnSpPr>
        <p:spPr>
          <a:xfrm flipV="1">
            <a:off x="2749445" y="3828365"/>
            <a:ext cx="944462" cy="208368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dirty="0"/>
              <a:t>File</a:t>
            </a:r>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7" idx="2"/>
          </p:cNvCxnSpPr>
          <p:nvPr/>
        </p:nvCxnSpPr>
        <p:spPr>
          <a:xfrm rot="10800000" flipH="1">
            <a:off x="2650283" y="3828366"/>
            <a:ext cx="1043623" cy="1074301"/>
          </a:xfrm>
          <a:prstGeom prst="bentConnector3">
            <a:avLst>
              <a:gd name="adj1" fmla="val 56076"/>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6333663" y="3130777"/>
            <a:ext cx="1584852" cy="1384293"/>
          </a:xfrm>
          <a:prstGeom prst="flowChartInternalStorage">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fi-FI" dirty="0"/>
              <a:t>Raportointi</a:t>
            </a:r>
          </a:p>
        </p:txBody>
      </p:sp>
      <p:cxnSp>
        <p:nvCxnSpPr>
          <p:cNvPr id="43" name="Straight Arrow Connector 14">
            <a:extLst>
              <a:ext uri="{FF2B5EF4-FFF2-40B4-BE49-F238E27FC236}">
                <a16:creationId xmlns:a16="http://schemas.microsoft.com/office/drawing/2014/main" id="{4778544B-732A-DE9C-A90C-A4BDC4DD7E4B}"/>
              </a:ext>
            </a:extLst>
          </p:cNvPr>
          <p:cNvCxnSpPr>
            <a:cxnSpLocks/>
            <a:stCxn id="7" idx="4"/>
            <a:endCxn id="42" idx="1"/>
          </p:cNvCxnSpPr>
          <p:nvPr/>
        </p:nvCxnSpPr>
        <p:spPr>
          <a:xfrm flipV="1">
            <a:off x="5519814" y="3822924"/>
            <a:ext cx="813849" cy="5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955967"/>
            <a:ext cx="7835074" cy="1536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800" dirty="0"/>
              <a:t>Huomiot:</a:t>
            </a:r>
          </a:p>
          <a:p>
            <a:r>
              <a:rPr lang="fi-FI" sz="1800" dirty="0"/>
              <a:t>Toteutus on rakennettu ja mallinnettu data warehousen ehdoilla</a:t>
            </a:r>
          </a:p>
          <a:p>
            <a:r>
              <a:rPr lang="fi-FI" sz="1800" dirty="0"/>
              <a:t>Strukturoimattoman datan tallennus ja käsittely on rajallinen</a:t>
            </a:r>
          </a:p>
        </p:txBody>
      </p:sp>
    </p:spTree>
    <p:extLst>
      <p:ext uri="{BB962C8B-B14F-4D97-AF65-F5344CB8AC3E}">
        <p14:creationId xmlns:p14="http://schemas.microsoft.com/office/powerpoint/2010/main" val="3752356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3501DB4-9E9F-A5D5-02C8-1C615E0FB8E3}"/>
              </a:ext>
            </a:extLst>
          </p:cNvPr>
          <p:cNvSpPr>
            <a:spLocks noGrp="1"/>
          </p:cNvSpPr>
          <p:nvPr>
            <p:ph type="title"/>
          </p:nvPr>
        </p:nvSpPr>
        <p:spPr/>
        <p:txBody>
          <a:bodyPr/>
          <a:lstStyle/>
          <a:p>
            <a:r>
              <a:rPr lang="fi-FI" dirty="0"/>
              <a:t>Standardi</a:t>
            </a:r>
          </a:p>
        </p:txBody>
      </p:sp>
      <p:sp>
        <p:nvSpPr>
          <p:cNvPr id="5" name="Content Placeholder 4">
            <a:extLst>
              <a:ext uri="{FF2B5EF4-FFF2-40B4-BE49-F238E27FC236}">
                <a16:creationId xmlns:a16="http://schemas.microsoft.com/office/drawing/2014/main" id="{9AD852DA-33D2-EEBA-F79C-F2CB2B17D80E}"/>
              </a:ext>
            </a:extLst>
          </p:cNvPr>
          <p:cNvSpPr>
            <a:spLocks noGrp="1"/>
          </p:cNvSpPr>
          <p:nvPr>
            <p:ph sz="half" idx="1"/>
          </p:nvPr>
        </p:nvSpPr>
        <p:spPr>
          <a:xfrm>
            <a:off x="1271588" y="2567710"/>
            <a:ext cx="9887139" cy="543136"/>
          </a:xfrm>
        </p:spPr>
        <p:txBody>
          <a:bodyPr/>
          <a:lstStyle/>
          <a:p>
            <a:r>
              <a:rPr lang="fi-FI" dirty="0"/>
              <a:t>Toteutus sisältää data laken ja data warehousen</a:t>
            </a:r>
          </a:p>
        </p:txBody>
      </p:sp>
      <p:sp>
        <p:nvSpPr>
          <p:cNvPr id="6" name="Text Placeholder 5">
            <a:extLst>
              <a:ext uri="{FF2B5EF4-FFF2-40B4-BE49-F238E27FC236}">
                <a16:creationId xmlns:a16="http://schemas.microsoft.com/office/drawing/2014/main" id="{868B6F06-C8EE-3F19-9700-7FD6607B9661}"/>
              </a:ext>
            </a:extLst>
          </p:cNvPr>
          <p:cNvSpPr>
            <a:spLocks noGrp="1"/>
          </p:cNvSpPr>
          <p:nvPr>
            <p:ph type="body" sz="quarter" idx="10"/>
          </p:nvPr>
        </p:nvSpPr>
        <p:spPr/>
        <p:txBody>
          <a:bodyPr/>
          <a:lstStyle/>
          <a:p>
            <a:r>
              <a:rPr lang="fi-FI"/>
              <a:t>Yleinen malli pilviympäristöissä</a:t>
            </a:r>
          </a:p>
        </p:txBody>
      </p:sp>
      <p:sp>
        <p:nvSpPr>
          <p:cNvPr id="7" name="Flowchart: Magnetic Disk 6">
            <a:extLst>
              <a:ext uri="{FF2B5EF4-FFF2-40B4-BE49-F238E27FC236}">
                <a16:creationId xmlns:a16="http://schemas.microsoft.com/office/drawing/2014/main" id="{347B582B-6EC9-E612-F286-5F85B48E7499}"/>
              </a:ext>
            </a:extLst>
          </p:cNvPr>
          <p:cNvSpPr/>
          <p:nvPr/>
        </p:nvSpPr>
        <p:spPr>
          <a:xfrm>
            <a:off x="5893324" y="3111216"/>
            <a:ext cx="1825907" cy="1414020"/>
          </a:xfrm>
          <a:prstGeom prst="flowChartMagneticDisk">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fi-FI" dirty="0"/>
              <a:t>Data Warehouse</a:t>
            </a:r>
          </a:p>
        </p:txBody>
      </p:sp>
      <p:sp>
        <p:nvSpPr>
          <p:cNvPr id="8" name="Flowchart: Magnetic Disk 7">
            <a:extLst>
              <a:ext uri="{FF2B5EF4-FFF2-40B4-BE49-F238E27FC236}">
                <a16:creationId xmlns:a16="http://schemas.microsoft.com/office/drawing/2014/main" id="{39BCD98B-CDC2-533A-E02E-4065EB57513D}"/>
              </a:ext>
            </a:extLst>
          </p:cNvPr>
          <p:cNvSpPr/>
          <p:nvPr/>
        </p:nvSpPr>
        <p:spPr>
          <a:xfrm>
            <a:off x="1804984" y="3272556"/>
            <a:ext cx="947643" cy="1101481"/>
          </a:xfrm>
          <a:prstGeom prst="flowChartMagneticDisk">
            <a:avLst/>
          </a:prstGeom>
        </p:spPr>
        <p:style>
          <a:lnRef idx="3">
            <a:schemeClr val="lt1"/>
          </a:lnRef>
          <a:fillRef idx="1">
            <a:schemeClr val="accent2"/>
          </a:fillRef>
          <a:effectRef idx="1">
            <a:schemeClr val="accent2"/>
          </a:effectRef>
          <a:fontRef idx="minor">
            <a:schemeClr val="lt1"/>
          </a:fontRef>
        </p:style>
        <p:txBody>
          <a:bodyPr rtlCol="0" anchor="ctr"/>
          <a:lstStyle/>
          <a:p>
            <a:pPr algn="ctr"/>
            <a:r>
              <a:rPr lang="fi-FI"/>
              <a:t>DB</a:t>
            </a:r>
          </a:p>
        </p:txBody>
      </p:sp>
      <p:sp>
        <p:nvSpPr>
          <p:cNvPr id="11" name="Cloud 10">
            <a:extLst>
              <a:ext uri="{FF2B5EF4-FFF2-40B4-BE49-F238E27FC236}">
                <a16:creationId xmlns:a16="http://schemas.microsoft.com/office/drawing/2014/main" id="{2CEB1A66-DEED-BAFD-D468-30AABAEC7C2A}"/>
              </a:ext>
            </a:extLst>
          </p:cNvPr>
          <p:cNvSpPr/>
          <p:nvPr/>
        </p:nvSpPr>
        <p:spPr>
          <a:xfrm>
            <a:off x="1610703" y="5545127"/>
            <a:ext cx="1139692" cy="733837"/>
          </a:xfrm>
          <a:prstGeom prst="cloud">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REST</a:t>
            </a:r>
          </a:p>
        </p:txBody>
      </p:sp>
      <p:cxnSp>
        <p:nvCxnSpPr>
          <p:cNvPr id="15" name="Straight Arrow Connector 14">
            <a:extLst>
              <a:ext uri="{FF2B5EF4-FFF2-40B4-BE49-F238E27FC236}">
                <a16:creationId xmlns:a16="http://schemas.microsoft.com/office/drawing/2014/main" id="{FCFF2F50-4831-1A18-5B7C-AD2FAC3E74C2}"/>
              </a:ext>
            </a:extLst>
          </p:cNvPr>
          <p:cNvCxnSpPr>
            <a:cxnSpLocks/>
            <a:stCxn id="8" idx="4"/>
            <a:endCxn id="16" idx="1"/>
          </p:cNvCxnSpPr>
          <p:nvPr/>
        </p:nvCxnSpPr>
        <p:spPr>
          <a:xfrm flipV="1">
            <a:off x="2752627" y="3817496"/>
            <a:ext cx="999240" cy="5801"/>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4">
            <a:extLst>
              <a:ext uri="{FF2B5EF4-FFF2-40B4-BE49-F238E27FC236}">
                <a16:creationId xmlns:a16="http://schemas.microsoft.com/office/drawing/2014/main" id="{B0D36DF7-1990-794B-DC26-2DB7CDF4BE48}"/>
              </a:ext>
            </a:extLst>
          </p:cNvPr>
          <p:cNvCxnSpPr>
            <a:cxnSpLocks/>
            <a:stCxn id="11" idx="0"/>
            <a:endCxn id="16" idx="1"/>
          </p:cNvCxnSpPr>
          <p:nvPr/>
        </p:nvCxnSpPr>
        <p:spPr>
          <a:xfrm flipV="1">
            <a:off x="2749445" y="3817496"/>
            <a:ext cx="1002422" cy="2094550"/>
          </a:xfrm>
          <a:prstGeom prst="bentConnector3">
            <a:avLst>
              <a:gd name="adj1" fmla="val 5000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2" name="Scroll: Vertical 31">
            <a:extLst>
              <a:ext uri="{FF2B5EF4-FFF2-40B4-BE49-F238E27FC236}">
                <a16:creationId xmlns:a16="http://schemas.microsoft.com/office/drawing/2014/main" id="{DFAD160A-E090-4043-A222-AE424FFEB014}"/>
              </a:ext>
            </a:extLst>
          </p:cNvPr>
          <p:cNvSpPr/>
          <p:nvPr/>
        </p:nvSpPr>
        <p:spPr>
          <a:xfrm>
            <a:off x="1804984" y="4506020"/>
            <a:ext cx="944461" cy="793291"/>
          </a:xfrm>
          <a:prstGeom prst="verticalScroll">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fi-FI"/>
              <a:t>File</a:t>
            </a:r>
          </a:p>
        </p:txBody>
      </p:sp>
      <p:cxnSp>
        <p:nvCxnSpPr>
          <p:cNvPr id="36" name="Straight Arrow Connector 14">
            <a:extLst>
              <a:ext uri="{FF2B5EF4-FFF2-40B4-BE49-F238E27FC236}">
                <a16:creationId xmlns:a16="http://schemas.microsoft.com/office/drawing/2014/main" id="{BE388034-EB6F-63C5-9E1C-765F2A6CCF1D}"/>
              </a:ext>
            </a:extLst>
          </p:cNvPr>
          <p:cNvCxnSpPr>
            <a:cxnSpLocks/>
            <a:stCxn id="32" idx="3"/>
            <a:endCxn id="16" idx="1"/>
          </p:cNvCxnSpPr>
          <p:nvPr/>
        </p:nvCxnSpPr>
        <p:spPr>
          <a:xfrm rot="10800000" flipH="1">
            <a:off x="2650283" y="3817496"/>
            <a:ext cx="1101583" cy="1085170"/>
          </a:xfrm>
          <a:prstGeom prst="bentConnector3">
            <a:avLst>
              <a:gd name="adj1" fmla="val 54837"/>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2" name="Flowchart: Internal Storage 41">
            <a:extLst>
              <a:ext uri="{FF2B5EF4-FFF2-40B4-BE49-F238E27FC236}">
                <a16:creationId xmlns:a16="http://schemas.microsoft.com/office/drawing/2014/main" id="{4CCA09A4-AFD6-F9AB-BCB3-EA012AF2F0EA}"/>
              </a:ext>
            </a:extLst>
          </p:cNvPr>
          <p:cNvSpPr/>
          <p:nvPr/>
        </p:nvSpPr>
        <p:spPr>
          <a:xfrm>
            <a:off x="8259702" y="3120638"/>
            <a:ext cx="1600986" cy="1384293"/>
          </a:xfrm>
          <a:prstGeom prst="flowChartInternalStorage">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i-FI" dirty="0"/>
              <a:t>Raportointi</a:t>
            </a:r>
          </a:p>
        </p:txBody>
      </p:sp>
      <p:cxnSp>
        <p:nvCxnSpPr>
          <p:cNvPr id="43" name="Straight Arrow Connector 14">
            <a:extLst>
              <a:ext uri="{FF2B5EF4-FFF2-40B4-BE49-F238E27FC236}">
                <a16:creationId xmlns:a16="http://schemas.microsoft.com/office/drawing/2014/main" id="{4778544B-732A-DE9C-A90C-A4BDC4DD7E4B}"/>
              </a:ext>
            </a:extLst>
          </p:cNvPr>
          <p:cNvCxnSpPr>
            <a:cxnSpLocks/>
            <a:stCxn id="7" idx="4"/>
            <a:endCxn id="42" idx="1"/>
          </p:cNvCxnSpPr>
          <p:nvPr/>
        </p:nvCxnSpPr>
        <p:spPr>
          <a:xfrm flipV="1">
            <a:off x="7719231" y="3812785"/>
            <a:ext cx="540471" cy="544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47" name="Content Placeholder 4">
            <a:extLst>
              <a:ext uri="{FF2B5EF4-FFF2-40B4-BE49-F238E27FC236}">
                <a16:creationId xmlns:a16="http://schemas.microsoft.com/office/drawing/2014/main" id="{B702B14B-3D86-7EC5-55EA-275D47A0F6B2}"/>
              </a:ext>
            </a:extLst>
          </p:cNvPr>
          <p:cNvSpPr txBox="1">
            <a:spLocks/>
          </p:cNvSpPr>
          <p:nvPr/>
        </p:nvSpPr>
        <p:spPr>
          <a:xfrm>
            <a:off x="3693907" y="4955967"/>
            <a:ext cx="7835074" cy="15369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Font typeface="Roboto" panose="02000000000000000000" pitchFamily="2"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Roboto" panose="02000000000000000000" pitchFamily="2"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Roboto" panose="02000000000000000000" pitchFamily="2"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Roboto" panose="02000000000000000000" pitchFamily="2"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i-FI" sz="1800" dirty="0"/>
              <a:t>Huomiot:</a:t>
            </a:r>
          </a:p>
          <a:p>
            <a:r>
              <a:rPr lang="fi-FI" sz="1800" dirty="0"/>
              <a:t>Strukturoimattoman datan tallennus ja käsittely onnistuu</a:t>
            </a:r>
          </a:p>
          <a:p>
            <a:r>
              <a:rPr lang="fi-FI" sz="1800" dirty="0"/>
              <a:t>Datan prosessointi on jakaantunut; Datan hankintaan (Data lake) ja datan analysoimiseen (Data Warehouse)</a:t>
            </a:r>
          </a:p>
          <a:p>
            <a:endParaRPr lang="fi-FI" sz="1800" dirty="0"/>
          </a:p>
        </p:txBody>
      </p:sp>
      <p:sp>
        <p:nvSpPr>
          <p:cNvPr id="16" name="Flowchart: Predefined Process 15">
            <a:extLst>
              <a:ext uri="{FF2B5EF4-FFF2-40B4-BE49-F238E27FC236}">
                <a16:creationId xmlns:a16="http://schemas.microsoft.com/office/drawing/2014/main" id="{E6C30223-72CC-48A8-93A8-49D848AD2FE2}"/>
              </a:ext>
            </a:extLst>
          </p:cNvPr>
          <p:cNvSpPr/>
          <p:nvPr/>
        </p:nvSpPr>
        <p:spPr>
          <a:xfrm>
            <a:off x="3751867" y="3148921"/>
            <a:ext cx="1743959" cy="1337150"/>
          </a:xfrm>
          <a:prstGeom prst="flowChartPredefinedProcess">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i-FI"/>
              <a:t>Data Lake</a:t>
            </a:r>
          </a:p>
        </p:txBody>
      </p:sp>
      <p:cxnSp>
        <p:nvCxnSpPr>
          <p:cNvPr id="26" name="Straight Arrow Connector 14">
            <a:extLst>
              <a:ext uri="{FF2B5EF4-FFF2-40B4-BE49-F238E27FC236}">
                <a16:creationId xmlns:a16="http://schemas.microsoft.com/office/drawing/2014/main" id="{7C16C160-4E57-D313-E7D2-DF7A426C8E20}"/>
              </a:ext>
            </a:extLst>
          </p:cNvPr>
          <p:cNvCxnSpPr>
            <a:cxnSpLocks/>
            <a:stCxn id="16" idx="3"/>
            <a:endCxn id="7" idx="2"/>
          </p:cNvCxnSpPr>
          <p:nvPr/>
        </p:nvCxnSpPr>
        <p:spPr>
          <a:xfrm>
            <a:off x="5495826" y="3817496"/>
            <a:ext cx="397498" cy="73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7327422"/>
      </p:ext>
    </p:extLst>
  </p:cSld>
  <p:clrMapOvr>
    <a:masterClrMapping/>
  </p:clrMapOvr>
</p:sld>
</file>

<file path=ppt/theme/theme1.xml><?xml version="1.0" encoding="utf-8"?>
<a:theme xmlns:a="http://schemas.openxmlformats.org/drawingml/2006/main" name="Office-teema">
  <a:themeElements>
    <a:clrScheme name="Qivada">
      <a:dk1>
        <a:srgbClr val="000000"/>
      </a:dk1>
      <a:lt1>
        <a:srgbClr val="FFFFFF"/>
      </a:lt1>
      <a:dk2>
        <a:srgbClr val="00005A"/>
      </a:dk2>
      <a:lt2>
        <a:srgbClr val="FFFFFF"/>
      </a:lt2>
      <a:accent1>
        <a:srgbClr val="EF9C07"/>
      </a:accent1>
      <a:accent2>
        <a:srgbClr val="E23A2E"/>
      </a:accent2>
      <a:accent3>
        <a:srgbClr val="FACE37"/>
      </a:accent3>
      <a:accent4>
        <a:srgbClr val="FDEBAF"/>
      </a:accent4>
      <a:accent5>
        <a:srgbClr val="FFC000"/>
      </a:accent5>
      <a:accent6>
        <a:srgbClr val="FFFFFF"/>
      </a:accent6>
      <a:hlink>
        <a:srgbClr val="48A1FA"/>
      </a:hlink>
      <a:folHlink>
        <a:srgbClr val="6F3B55"/>
      </a:folHlink>
    </a:clrScheme>
    <a:fontScheme name="Qivada">
      <a:majorFont>
        <a:latin typeface="DIN 2014 Light"/>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e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1856</TotalTime>
  <Words>788</Words>
  <Application>Microsoft Office PowerPoint</Application>
  <PresentationFormat>Widescreen</PresentationFormat>
  <Paragraphs>194</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DIN 2014 Demi</vt:lpstr>
      <vt:lpstr>DIN 2014 Light</vt:lpstr>
      <vt:lpstr>Roboto</vt:lpstr>
      <vt:lpstr>Wingdings</vt:lpstr>
      <vt:lpstr>Office-teema</vt:lpstr>
      <vt:lpstr>Mikä ihmeen Data Lakehouse?</vt:lpstr>
      <vt:lpstr>Agenda</vt:lpstr>
      <vt:lpstr>Qivada lyhyesti</vt:lpstr>
      <vt:lpstr>Perusteet</vt:lpstr>
      <vt:lpstr>Perusteet</vt:lpstr>
      <vt:lpstr>Perusteet</vt:lpstr>
      <vt:lpstr>Skenaariot</vt:lpstr>
      <vt:lpstr>Klassinen</vt:lpstr>
      <vt:lpstr>Standardi</vt:lpstr>
      <vt:lpstr>Edistynyt</vt:lpstr>
      <vt:lpstr>Erikoistunut</vt:lpstr>
      <vt:lpstr>Data Lakehouse vs. Data Warehouse</vt:lpstr>
      <vt:lpstr>Arkkitehtuuri</vt:lpstr>
      <vt:lpstr>SQL Tuki</vt:lpstr>
      <vt:lpstr>Data Lakehouse</vt:lpstr>
      <vt:lpstr>Mitali arkkitehtuuri</vt:lpstr>
      <vt:lpstr>Milloin käyttää?</vt:lpstr>
      <vt:lpstr>Alkuun pääseminen</vt:lpstr>
      <vt:lpstr>Resurssit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PowerPoint-esitys</dc:title>
  <dc:creator>Riina Haapakallio</dc:creator>
  <cp:lastModifiedBy>Ari Rämö</cp:lastModifiedBy>
  <cp:revision>18</cp:revision>
  <dcterms:created xsi:type="dcterms:W3CDTF">2022-06-07T10:20:25Z</dcterms:created>
  <dcterms:modified xsi:type="dcterms:W3CDTF">2023-03-06T11:36:37Z</dcterms:modified>
</cp:coreProperties>
</file>