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7" r:id="rId2"/>
    <p:sldId id="258" r:id="rId3"/>
    <p:sldId id="821" r:id="rId4"/>
    <p:sldId id="295" r:id="rId5"/>
    <p:sldId id="279" r:id="rId6"/>
    <p:sldId id="280" r:id="rId7"/>
    <p:sldId id="281" r:id="rId8"/>
    <p:sldId id="282" r:id="rId9"/>
    <p:sldId id="283" r:id="rId10"/>
    <p:sldId id="284" r:id="rId11"/>
    <p:sldId id="289" r:id="rId12"/>
    <p:sldId id="285" r:id="rId13"/>
    <p:sldId id="286" r:id="rId14"/>
    <p:sldId id="288" r:id="rId15"/>
    <p:sldId id="290" r:id="rId16"/>
    <p:sldId id="291" r:id="rId17"/>
    <p:sldId id="294" r:id="rId18"/>
    <p:sldId id="292" r:id="rId19"/>
    <p:sldId id="293" r:id="rId20"/>
    <p:sldId id="278" r:id="rId21"/>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71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F192CC-DFA1-4020-A9C5-1BFA9DD1E302}" v="102" dt="2023-03-06T11:36:52.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726" autoAdjust="0"/>
  </p:normalViewPr>
  <p:slideViewPr>
    <p:cSldViewPr snapToGrid="0">
      <p:cViewPr varScale="1">
        <p:scale>
          <a:sx n="102" d="100"/>
          <a:sy n="102" d="100"/>
        </p:scale>
        <p:origin x="870"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 Rämö" userId="c1371f72-b237-4127-8a9d-98176e979a17" providerId="ADAL" clId="{7FF192CC-DFA1-4020-A9C5-1BFA9DD1E302}"/>
    <pc:docChg chg="undo custSel addSld delSld modSld sldOrd">
      <pc:chgData name="Ari Rämö" userId="c1371f72-b237-4127-8a9d-98176e979a17" providerId="ADAL" clId="{7FF192CC-DFA1-4020-A9C5-1BFA9DD1E302}" dt="2023-03-06T11:36:52.584" v="8095"/>
      <pc:docMkLst>
        <pc:docMk/>
      </pc:docMkLst>
      <pc:sldChg chg="modSp mod">
        <pc:chgData name="Ari Rämö" userId="c1371f72-b237-4127-8a9d-98176e979a17" providerId="ADAL" clId="{7FF192CC-DFA1-4020-A9C5-1BFA9DD1E302}" dt="2023-02-27T05:57:19.626" v="2" actId="27636"/>
        <pc:sldMkLst>
          <pc:docMk/>
          <pc:sldMk cId="1750314615" sldId="257"/>
        </pc:sldMkLst>
        <pc:spChg chg="mod">
          <ac:chgData name="Ari Rämö" userId="c1371f72-b237-4127-8a9d-98176e979a17" providerId="ADAL" clId="{7FF192CC-DFA1-4020-A9C5-1BFA9DD1E302}" dt="2023-02-27T05:57:19.626" v="2" actId="27636"/>
          <ac:spMkLst>
            <pc:docMk/>
            <pc:sldMk cId="1750314615" sldId="257"/>
            <ac:spMk id="7" creationId="{2CB8FDB4-36C6-EB98-AEA8-C9C565F9EBC9}"/>
          </ac:spMkLst>
        </pc:spChg>
        <pc:spChg chg="mod">
          <ac:chgData name="Ari Rämö" userId="c1371f72-b237-4127-8a9d-98176e979a17" providerId="ADAL" clId="{7FF192CC-DFA1-4020-A9C5-1BFA9DD1E302}" dt="2023-02-27T05:57:13.125" v="0"/>
          <ac:spMkLst>
            <pc:docMk/>
            <pc:sldMk cId="1750314615" sldId="257"/>
            <ac:spMk id="8" creationId="{8D4D0FEE-5099-C9A2-D15E-D50D8F7A95B7}"/>
          </ac:spMkLst>
        </pc:spChg>
      </pc:sldChg>
      <pc:sldChg chg="addSp delSp modSp mod">
        <pc:chgData name="Ari Rämö" userId="c1371f72-b237-4127-8a9d-98176e979a17" providerId="ADAL" clId="{7FF192CC-DFA1-4020-A9C5-1BFA9DD1E302}" dt="2023-03-06T11:30:28.101" v="8084" actId="20577"/>
        <pc:sldMkLst>
          <pc:docMk/>
          <pc:sldMk cId="2825921238" sldId="258"/>
        </pc:sldMkLst>
        <pc:spChg chg="add del">
          <ac:chgData name="Ari Rämö" userId="c1371f72-b237-4127-8a9d-98176e979a17" providerId="ADAL" clId="{7FF192CC-DFA1-4020-A9C5-1BFA9DD1E302}" dt="2023-03-06T11:28:57.053" v="8067" actId="22"/>
          <ac:spMkLst>
            <pc:docMk/>
            <pc:sldMk cId="2825921238" sldId="258"/>
            <ac:spMk id="5" creationId="{ED213FEF-C2F3-8D24-E987-374B00329D83}"/>
          </ac:spMkLst>
        </pc:spChg>
        <pc:spChg chg="mod">
          <ac:chgData name="Ari Rämö" userId="c1371f72-b237-4127-8a9d-98176e979a17" providerId="ADAL" clId="{7FF192CC-DFA1-4020-A9C5-1BFA9DD1E302}" dt="2023-02-27T05:58:29.776" v="58" actId="790"/>
          <ac:spMkLst>
            <pc:docMk/>
            <pc:sldMk cId="2825921238" sldId="258"/>
            <ac:spMk id="9" creationId="{913458E3-E740-94E7-189B-C07471689AA3}"/>
          </ac:spMkLst>
        </pc:spChg>
        <pc:spChg chg="mod">
          <ac:chgData name="Ari Rämö" userId="c1371f72-b237-4127-8a9d-98176e979a17" providerId="ADAL" clId="{7FF192CC-DFA1-4020-A9C5-1BFA9DD1E302}" dt="2023-03-06T11:30:28.101" v="8084" actId="20577"/>
          <ac:spMkLst>
            <pc:docMk/>
            <pc:sldMk cId="2825921238" sldId="258"/>
            <ac:spMk id="11" creationId="{1A780E39-67A9-8AD5-188C-78102BD324C7}"/>
          </ac:spMkLst>
        </pc:spChg>
      </pc:sldChg>
      <pc:sldChg chg="del">
        <pc:chgData name="Ari Rämö" userId="c1371f72-b237-4127-8a9d-98176e979a17" providerId="ADAL" clId="{7FF192CC-DFA1-4020-A9C5-1BFA9DD1E302}" dt="2023-02-27T05:57:24.776" v="3" actId="47"/>
        <pc:sldMkLst>
          <pc:docMk/>
          <pc:sldMk cId="489066159" sldId="259"/>
        </pc:sldMkLst>
      </pc:sldChg>
      <pc:sldChg chg="del">
        <pc:chgData name="Ari Rämö" userId="c1371f72-b237-4127-8a9d-98176e979a17" providerId="ADAL" clId="{7FF192CC-DFA1-4020-A9C5-1BFA9DD1E302}" dt="2023-02-27T05:57:25.845" v="5" actId="47"/>
        <pc:sldMkLst>
          <pc:docMk/>
          <pc:sldMk cId="1540341444" sldId="260"/>
        </pc:sldMkLst>
      </pc:sldChg>
      <pc:sldChg chg="del">
        <pc:chgData name="Ari Rämö" userId="c1371f72-b237-4127-8a9d-98176e979a17" providerId="ADAL" clId="{7FF192CC-DFA1-4020-A9C5-1BFA9DD1E302}" dt="2023-02-27T05:57:26.246" v="7" actId="47"/>
        <pc:sldMkLst>
          <pc:docMk/>
          <pc:sldMk cId="2749414188" sldId="261"/>
        </pc:sldMkLst>
      </pc:sldChg>
      <pc:sldChg chg="del">
        <pc:chgData name="Ari Rämö" userId="c1371f72-b237-4127-8a9d-98176e979a17" providerId="ADAL" clId="{7FF192CC-DFA1-4020-A9C5-1BFA9DD1E302}" dt="2023-02-27T05:57:25.405" v="4" actId="47"/>
        <pc:sldMkLst>
          <pc:docMk/>
          <pc:sldMk cId="3453157099" sldId="262"/>
        </pc:sldMkLst>
      </pc:sldChg>
      <pc:sldChg chg="del">
        <pc:chgData name="Ari Rämö" userId="c1371f72-b237-4127-8a9d-98176e979a17" providerId="ADAL" clId="{7FF192CC-DFA1-4020-A9C5-1BFA9DD1E302}" dt="2023-02-27T05:57:26.046" v="6" actId="47"/>
        <pc:sldMkLst>
          <pc:docMk/>
          <pc:sldMk cId="3235313077" sldId="263"/>
        </pc:sldMkLst>
      </pc:sldChg>
      <pc:sldChg chg="del">
        <pc:chgData name="Ari Rämö" userId="c1371f72-b237-4127-8a9d-98176e979a17" providerId="ADAL" clId="{7FF192CC-DFA1-4020-A9C5-1BFA9DD1E302}" dt="2023-02-27T05:57:26.642" v="9" actId="47"/>
        <pc:sldMkLst>
          <pc:docMk/>
          <pc:sldMk cId="2853290025" sldId="264"/>
        </pc:sldMkLst>
      </pc:sldChg>
      <pc:sldChg chg="del">
        <pc:chgData name="Ari Rämö" userId="c1371f72-b237-4127-8a9d-98176e979a17" providerId="ADAL" clId="{7FF192CC-DFA1-4020-A9C5-1BFA9DD1E302}" dt="2023-02-27T05:57:26.789" v="10" actId="47"/>
        <pc:sldMkLst>
          <pc:docMk/>
          <pc:sldMk cId="1609991025" sldId="265"/>
        </pc:sldMkLst>
      </pc:sldChg>
      <pc:sldChg chg="del">
        <pc:chgData name="Ari Rämö" userId="c1371f72-b237-4127-8a9d-98176e979a17" providerId="ADAL" clId="{7FF192CC-DFA1-4020-A9C5-1BFA9DD1E302}" dt="2023-02-27T05:57:26.973" v="11" actId="47"/>
        <pc:sldMkLst>
          <pc:docMk/>
          <pc:sldMk cId="2819542587" sldId="266"/>
        </pc:sldMkLst>
      </pc:sldChg>
      <pc:sldChg chg="del">
        <pc:chgData name="Ari Rämö" userId="c1371f72-b237-4127-8a9d-98176e979a17" providerId="ADAL" clId="{7FF192CC-DFA1-4020-A9C5-1BFA9DD1E302}" dt="2023-02-27T05:57:26.445" v="8" actId="47"/>
        <pc:sldMkLst>
          <pc:docMk/>
          <pc:sldMk cId="3166172978" sldId="268"/>
        </pc:sldMkLst>
      </pc:sldChg>
      <pc:sldChg chg="del">
        <pc:chgData name="Ari Rämö" userId="c1371f72-b237-4127-8a9d-98176e979a17" providerId="ADAL" clId="{7FF192CC-DFA1-4020-A9C5-1BFA9DD1E302}" dt="2023-02-27T05:57:27.125" v="12" actId="47"/>
        <pc:sldMkLst>
          <pc:docMk/>
          <pc:sldMk cId="3331855729" sldId="269"/>
        </pc:sldMkLst>
      </pc:sldChg>
      <pc:sldChg chg="del">
        <pc:chgData name="Ari Rämö" userId="c1371f72-b237-4127-8a9d-98176e979a17" providerId="ADAL" clId="{7FF192CC-DFA1-4020-A9C5-1BFA9DD1E302}" dt="2023-02-27T05:57:27.258" v="13" actId="47"/>
        <pc:sldMkLst>
          <pc:docMk/>
          <pc:sldMk cId="3182496462" sldId="270"/>
        </pc:sldMkLst>
      </pc:sldChg>
      <pc:sldChg chg="del">
        <pc:chgData name="Ari Rämö" userId="c1371f72-b237-4127-8a9d-98176e979a17" providerId="ADAL" clId="{7FF192CC-DFA1-4020-A9C5-1BFA9DD1E302}" dt="2023-02-27T05:57:27.417" v="14" actId="47"/>
        <pc:sldMkLst>
          <pc:docMk/>
          <pc:sldMk cId="2284117429" sldId="271"/>
        </pc:sldMkLst>
      </pc:sldChg>
      <pc:sldChg chg="del">
        <pc:chgData name="Ari Rämö" userId="c1371f72-b237-4127-8a9d-98176e979a17" providerId="ADAL" clId="{7FF192CC-DFA1-4020-A9C5-1BFA9DD1E302}" dt="2023-02-27T05:57:27.576" v="15" actId="47"/>
        <pc:sldMkLst>
          <pc:docMk/>
          <pc:sldMk cId="151143904" sldId="272"/>
        </pc:sldMkLst>
      </pc:sldChg>
      <pc:sldChg chg="del">
        <pc:chgData name="Ari Rämö" userId="c1371f72-b237-4127-8a9d-98176e979a17" providerId="ADAL" clId="{7FF192CC-DFA1-4020-A9C5-1BFA9DD1E302}" dt="2023-02-27T05:57:28.031" v="16" actId="47"/>
        <pc:sldMkLst>
          <pc:docMk/>
          <pc:sldMk cId="3035584150" sldId="273"/>
        </pc:sldMkLst>
      </pc:sldChg>
      <pc:sldChg chg="del">
        <pc:chgData name="Ari Rämö" userId="c1371f72-b237-4127-8a9d-98176e979a17" providerId="ADAL" clId="{7FF192CC-DFA1-4020-A9C5-1BFA9DD1E302}" dt="2023-02-27T05:57:28.190" v="17" actId="47"/>
        <pc:sldMkLst>
          <pc:docMk/>
          <pc:sldMk cId="2439766814" sldId="274"/>
        </pc:sldMkLst>
      </pc:sldChg>
      <pc:sldChg chg="del">
        <pc:chgData name="Ari Rämö" userId="c1371f72-b237-4127-8a9d-98176e979a17" providerId="ADAL" clId="{7FF192CC-DFA1-4020-A9C5-1BFA9DD1E302}" dt="2023-02-27T05:57:28.338" v="18" actId="47"/>
        <pc:sldMkLst>
          <pc:docMk/>
          <pc:sldMk cId="1018057012" sldId="276"/>
        </pc:sldMkLst>
      </pc:sldChg>
      <pc:sldChg chg="del">
        <pc:chgData name="Ari Rämö" userId="c1371f72-b237-4127-8a9d-98176e979a17" providerId="ADAL" clId="{7FF192CC-DFA1-4020-A9C5-1BFA9DD1E302}" dt="2023-02-27T05:57:28.482" v="19" actId="47"/>
        <pc:sldMkLst>
          <pc:docMk/>
          <pc:sldMk cId="301126036" sldId="277"/>
        </pc:sldMkLst>
      </pc:sldChg>
      <pc:sldChg chg="addSp delSp modSp new mod chgLayout">
        <pc:chgData name="Ari Rämö" userId="c1371f72-b237-4127-8a9d-98176e979a17" providerId="ADAL" clId="{7FF192CC-DFA1-4020-A9C5-1BFA9DD1E302}" dt="2023-03-06T08:20:23.190" v="7364" actId="27636"/>
        <pc:sldMkLst>
          <pc:docMk/>
          <pc:sldMk cId="1693822552" sldId="279"/>
        </pc:sldMkLst>
        <pc:spChg chg="del mod ord">
          <ac:chgData name="Ari Rämö" userId="c1371f72-b237-4127-8a9d-98176e979a17" providerId="ADAL" clId="{7FF192CC-DFA1-4020-A9C5-1BFA9DD1E302}" dt="2023-02-27T05:58:01.631" v="26" actId="700"/>
          <ac:spMkLst>
            <pc:docMk/>
            <pc:sldMk cId="1693822552" sldId="279"/>
            <ac:spMk id="2" creationId="{7AA12776-727C-BC06-64D6-30B1897B7A2B}"/>
          </ac:spMkLst>
        </pc:spChg>
        <pc:spChg chg="del mod ord">
          <ac:chgData name="Ari Rämö" userId="c1371f72-b237-4127-8a9d-98176e979a17" providerId="ADAL" clId="{7FF192CC-DFA1-4020-A9C5-1BFA9DD1E302}" dt="2023-02-27T05:58:01.631" v="26" actId="700"/>
          <ac:spMkLst>
            <pc:docMk/>
            <pc:sldMk cId="1693822552" sldId="279"/>
            <ac:spMk id="3" creationId="{C9ED63BF-CA9A-9E16-1910-2067E136F978}"/>
          </ac:spMkLst>
        </pc:spChg>
        <pc:spChg chg="add mod ord">
          <ac:chgData name="Ari Rämö" userId="c1371f72-b237-4127-8a9d-98176e979a17" providerId="ADAL" clId="{7FF192CC-DFA1-4020-A9C5-1BFA9DD1E302}" dt="2023-02-27T05:59:32.104" v="123" actId="20577"/>
          <ac:spMkLst>
            <pc:docMk/>
            <pc:sldMk cId="1693822552" sldId="279"/>
            <ac:spMk id="4" creationId="{AB930A87-B2DE-CA4B-90A9-997B41A53717}"/>
          </ac:spMkLst>
        </pc:spChg>
        <pc:spChg chg="add mod ord">
          <ac:chgData name="Ari Rämö" userId="c1371f72-b237-4127-8a9d-98176e979a17" providerId="ADAL" clId="{7FF192CC-DFA1-4020-A9C5-1BFA9DD1E302}" dt="2023-03-06T08:20:23.190" v="7364" actId="27636"/>
          <ac:spMkLst>
            <pc:docMk/>
            <pc:sldMk cId="1693822552" sldId="279"/>
            <ac:spMk id="5" creationId="{127C2780-0DA1-9C9A-3A07-6A84FA307DEE}"/>
          </ac:spMkLst>
        </pc:spChg>
        <pc:spChg chg="add mod ord">
          <ac:chgData name="Ari Rämö" userId="c1371f72-b237-4127-8a9d-98176e979a17" providerId="ADAL" clId="{7FF192CC-DFA1-4020-A9C5-1BFA9DD1E302}" dt="2023-03-06T08:19:53.607" v="7359" actId="20577"/>
          <ac:spMkLst>
            <pc:docMk/>
            <pc:sldMk cId="1693822552" sldId="279"/>
            <ac:spMk id="6" creationId="{27F8F958-0658-F892-B5E3-4AF7C0D6CA65}"/>
          </ac:spMkLst>
        </pc:spChg>
      </pc:sldChg>
      <pc:sldChg chg="addSp delSp modSp add mod">
        <pc:chgData name="Ari Rämö" userId="c1371f72-b237-4127-8a9d-98176e979a17" providerId="ADAL" clId="{7FF192CC-DFA1-4020-A9C5-1BFA9DD1E302}" dt="2023-03-06T08:31:30.859" v="7366" actId="478"/>
        <pc:sldMkLst>
          <pc:docMk/>
          <pc:sldMk cId="4014540683" sldId="280"/>
        </pc:sldMkLst>
        <pc:spChg chg="add del mod">
          <ac:chgData name="Ari Rämö" userId="c1371f72-b237-4127-8a9d-98176e979a17" providerId="ADAL" clId="{7FF192CC-DFA1-4020-A9C5-1BFA9DD1E302}" dt="2023-02-27T06:05:51.471" v="242" actId="3680"/>
          <ac:spMkLst>
            <pc:docMk/>
            <pc:sldMk cId="4014540683" sldId="280"/>
            <ac:spMk id="3" creationId="{C9B949E2-4014-4A10-9C09-6A94FCF01FCE}"/>
          </ac:spMkLst>
        </pc:spChg>
        <pc:spChg chg="del">
          <ac:chgData name="Ari Rämö" userId="c1371f72-b237-4127-8a9d-98176e979a17" providerId="ADAL" clId="{7FF192CC-DFA1-4020-A9C5-1BFA9DD1E302}" dt="2023-02-27T06:05:34.473" v="240" actId="478"/>
          <ac:spMkLst>
            <pc:docMk/>
            <pc:sldMk cId="4014540683" sldId="280"/>
            <ac:spMk id="5" creationId="{127C2780-0DA1-9C9A-3A07-6A84FA307DEE}"/>
          </ac:spMkLst>
        </pc:spChg>
        <pc:spChg chg="mod">
          <ac:chgData name="Ari Rämö" userId="c1371f72-b237-4127-8a9d-98176e979a17" providerId="ADAL" clId="{7FF192CC-DFA1-4020-A9C5-1BFA9DD1E302}" dt="2023-02-27T06:05:27.206" v="239" actId="20577"/>
          <ac:spMkLst>
            <pc:docMk/>
            <pc:sldMk cId="4014540683" sldId="280"/>
            <ac:spMk id="6" creationId="{27F8F958-0658-F892-B5E3-4AF7C0D6CA65}"/>
          </ac:spMkLst>
        </pc:spChg>
        <pc:spChg chg="add mod">
          <ac:chgData name="Ari Rämö" userId="c1371f72-b237-4127-8a9d-98176e979a17" providerId="ADAL" clId="{7FF192CC-DFA1-4020-A9C5-1BFA9DD1E302}" dt="2023-02-27T06:34:11.898" v="1367" actId="33524"/>
          <ac:spMkLst>
            <pc:docMk/>
            <pc:sldMk cId="4014540683" sldId="280"/>
            <ac:spMk id="8" creationId="{E1B51D8F-88C2-3E96-08F5-F74FB8C7F97A}"/>
          </ac:spMkLst>
        </pc:spChg>
        <pc:spChg chg="add del mod">
          <ac:chgData name="Ari Rämö" userId="c1371f72-b237-4127-8a9d-98176e979a17" providerId="ADAL" clId="{7FF192CC-DFA1-4020-A9C5-1BFA9DD1E302}" dt="2023-03-06T08:31:30.859" v="7366" actId="478"/>
          <ac:spMkLst>
            <pc:docMk/>
            <pc:sldMk cId="4014540683" sldId="280"/>
            <ac:spMk id="9" creationId="{47E49280-2E08-F2B3-35FE-D1413FC62D2C}"/>
          </ac:spMkLst>
        </pc:spChg>
        <pc:spChg chg="add mod">
          <ac:chgData name="Ari Rämö" userId="c1371f72-b237-4127-8a9d-98176e979a17" providerId="ADAL" clId="{7FF192CC-DFA1-4020-A9C5-1BFA9DD1E302}" dt="2023-02-27T08:22:23.912" v="3646" actId="14100"/>
          <ac:spMkLst>
            <pc:docMk/>
            <pc:sldMk cId="4014540683" sldId="280"/>
            <ac:spMk id="10" creationId="{2F9AF419-CC7B-BA43-369D-135BC1483ED5}"/>
          </ac:spMkLst>
        </pc:spChg>
        <pc:graphicFrameChg chg="add mod ord modGraphic">
          <ac:chgData name="Ari Rämö" userId="c1371f72-b237-4127-8a9d-98176e979a17" providerId="ADAL" clId="{7FF192CC-DFA1-4020-A9C5-1BFA9DD1E302}" dt="2023-03-06T06:24:23.436" v="5185" actId="21"/>
          <ac:graphicFrameMkLst>
            <pc:docMk/>
            <pc:sldMk cId="4014540683" sldId="280"/>
            <ac:graphicFrameMk id="7" creationId="{CE478BFC-E987-BDFA-AEE4-5E920E997AA2}"/>
          </ac:graphicFrameMkLst>
        </pc:graphicFrameChg>
      </pc:sldChg>
      <pc:sldChg chg="addSp delSp modSp new mod chgLayout">
        <pc:chgData name="Ari Rämö" userId="c1371f72-b237-4127-8a9d-98176e979a17" providerId="ADAL" clId="{7FF192CC-DFA1-4020-A9C5-1BFA9DD1E302}" dt="2023-02-27T07:10:16.943" v="1796" actId="313"/>
        <pc:sldMkLst>
          <pc:docMk/>
          <pc:sldMk cId="1170379446" sldId="281"/>
        </pc:sldMkLst>
        <pc:spChg chg="del mod ord">
          <ac:chgData name="Ari Rämö" userId="c1371f72-b237-4127-8a9d-98176e979a17" providerId="ADAL" clId="{7FF192CC-DFA1-4020-A9C5-1BFA9DD1E302}" dt="2023-02-27T06:47:37.039" v="1546" actId="700"/>
          <ac:spMkLst>
            <pc:docMk/>
            <pc:sldMk cId="1170379446" sldId="281"/>
            <ac:spMk id="2" creationId="{A5C3B85C-5360-399E-A28A-7E35487B4E36}"/>
          </ac:spMkLst>
        </pc:spChg>
        <pc:spChg chg="del">
          <ac:chgData name="Ari Rämö" userId="c1371f72-b237-4127-8a9d-98176e979a17" providerId="ADAL" clId="{7FF192CC-DFA1-4020-A9C5-1BFA9DD1E302}" dt="2023-02-27T06:47:37.039" v="1546" actId="700"/>
          <ac:spMkLst>
            <pc:docMk/>
            <pc:sldMk cId="1170379446" sldId="281"/>
            <ac:spMk id="3" creationId="{B83B73C0-ECE3-6B3F-C8B0-3ABEE1591AE4}"/>
          </ac:spMkLst>
        </pc:spChg>
        <pc:spChg chg="del mod ord">
          <ac:chgData name="Ari Rämö" userId="c1371f72-b237-4127-8a9d-98176e979a17" providerId="ADAL" clId="{7FF192CC-DFA1-4020-A9C5-1BFA9DD1E302}" dt="2023-02-27T06:47:37.039" v="1546" actId="700"/>
          <ac:spMkLst>
            <pc:docMk/>
            <pc:sldMk cId="1170379446" sldId="281"/>
            <ac:spMk id="4" creationId="{052C257B-F43F-2F8D-E817-C1CE1F871742}"/>
          </ac:spMkLst>
        </pc:spChg>
        <pc:spChg chg="add mod ord">
          <ac:chgData name="Ari Rämö" userId="c1371f72-b237-4127-8a9d-98176e979a17" providerId="ADAL" clId="{7FF192CC-DFA1-4020-A9C5-1BFA9DD1E302}" dt="2023-02-27T06:47:41.647" v="1569" actId="20577"/>
          <ac:spMkLst>
            <pc:docMk/>
            <pc:sldMk cId="1170379446" sldId="281"/>
            <ac:spMk id="5" creationId="{031D8D39-7127-D249-51B1-2FD785711412}"/>
          </ac:spMkLst>
        </pc:spChg>
        <pc:spChg chg="add mod ord">
          <ac:chgData name="Ari Rämö" userId="c1371f72-b237-4127-8a9d-98176e979a17" providerId="ADAL" clId="{7FF192CC-DFA1-4020-A9C5-1BFA9DD1E302}" dt="2023-02-27T07:10:16.943" v="1796" actId="313"/>
          <ac:spMkLst>
            <pc:docMk/>
            <pc:sldMk cId="1170379446" sldId="281"/>
            <ac:spMk id="6" creationId="{95525365-3CBA-C48A-84F0-E43682003443}"/>
          </ac:spMkLst>
        </pc:spChg>
      </pc:sldChg>
      <pc:sldChg chg="addSp delSp modSp new mod chgLayout">
        <pc:chgData name="Ari Rämö" userId="c1371f72-b237-4127-8a9d-98176e979a17" providerId="ADAL" clId="{7FF192CC-DFA1-4020-A9C5-1BFA9DD1E302}" dt="2023-03-06T05:58:41.285" v="4450" actId="20577"/>
        <pc:sldMkLst>
          <pc:docMk/>
          <pc:sldMk cId="3752356646" sldId="282"/>
        </pc:sldMkLst>
        <pc:spChg chg="del mod ord">
          <ac:chgData name="Ari Rämö" userId="c1371f72-b237-4127-8a9d-98176e979a17" providerId="ADAL" clId="{7FF192CC-DFA1-4020-A9C5-1BFA9DD1E302}" dt="2023-02-27T06:48:52.338" v="1641" actId="700"/>
          <ac:spMkLst>
            <pc:docMk/>
            <pc:sldMk cId="3752356646" sldId="282"/>
            <ac:spMk id="2" creationId="{83CF8079-9643-F9C7-D29A-84E552536DCF}"/>
          </ac:spMkLst>
        </pc:spChg>
        <pc:spChg chg="del mod ord">
          <ac:chgData name="Ari Rämö" userId="c1371f72-b237-4127-8a9d-98176e979a17" providerId="ADAL" clId="{7FF192CC-DFA1-4020-A9C5-1BFA9DD1E302}" dt="2023-02-27T06:48:52.338" v="1641" actId="700"/>
          <ac:spMkLst>
            <pc:docMk/>
            <pc:sldMk cId="3752356646" sldId="282"/>
            <ac:spMk id="3" creationId="{9FDDBDCE-7008-7C5E-3EFD-8348F41F4CCE}"/>
          </ac:spMkLst>
        </pc:spChg>
        <pc:spChg chg="add mod ord">
          <ac:chgData name="Ari Rämö" userId="c1371f72-b237-4127-8a9d-98176e979a17" providerId="ADAL" clId="{7FF192CC-DFA1-4020-A9C5-1BFA9DD1E302}" dt="2023-02-27T06:49:38.991" v="1705" actId="20577"/>
          <ac:spMkLst>
            <pc:docMk/>
            <pc:sldMk cId="3752356646" sldId="282"/>
            <ac:spMk id="4" creationId="{F3501DB4-9E9F-A5D5-02C8-1C615E0FB8E3}"/>
          </ac:spMkLst>
        </pc:spChg>
        <pc:spChg chg="add mod ord">
          <ac:chgData name="Ari Rämö" userId="c1371f72-b237-4127-8a9d-98176e979a17" providerId="ADAL" clId="{7FF192CC-DFA1-4020-A9C5-1BFA9DD1E302}" dt="2023-02-27T07:12:02.174" v="1900" actId="14100"/>
          <ac:spMkLst>
            <pc:docMk/>
            <pc:sldMk cId="3752356646" sldId="282"/>
            <ac:spMk id="5" creationId="{9AD852DA-33D2-EEBA-F79C-F2CB2B17D80E}"/>
          </ac:spMkLst>
        </pc:spChg>
        <pc:spChg chg="add mod ord">
          <ac:chgData name="Ari Rämö" userId="c1371f72-b237-4127-8a9d-98176e979a17" providerId="ADAL" clId="{7FF192CC-DFA1-4020-A9C5-1BFA9DD1E302}" dt="2023-03-06T05:58:41.285" v="4450" actId="20577"/>
          <ac:spMkLst>
            <pc:docMk/>
            <pc:sldMk cId="3752356646" sldId="282"/>
            <ac:spMk id="6" creationId="{868B6F06-C8EE-3F19-9700-7FD6607B9661}"/>
          </ac:spMkLst>
        </pc:spChg>
        <pc:spChg chg="add mod">
          <ac:chgData name="Ari Rämö" userId="c1371f72-b237-4127-8a9d-98176e979a17" providerId="ADAL" clId="{7FF192CC-DFA1-4020-A9C5-1BFA9DD1E302}" dt="2023-02-27T07:30:50.599" v="2691" actId="1036"/>
          <ac:spMkLst>
            <pc:docMk/>
            <pc:sldMk cId="3752356646" sldId="282"/>
            <ac:spMk id="7" creationId="{347B582B-6EC9-E612-F286-5F85B48E7499}"/>
          </ac:spMkLst>
        </pc:spChg>
        <pc:spChg chg="add mod">
          <ac:chgData name="Ari Rämö" userId="c1371f72-b237-4127-8a9d-98176e979a17" providerId="ADAL" clId="{7FF192CC-DFA1-4020-A9C5-1BFA9DD1E302}" dt="2023-02-27T07:20:45.496" v="2154" actId="20577"/>
          <ac:spMkLst>
            <pc:docMk/>
            <pc:sldMk cId="3752356646" sldId="282"/>
            <ac:spMk id="8" creationId="{39BCD98B-CDC2-533A-E02E-4065EB57513D}"/>
          </ac:spMkLst>
        </pc:spChg>
        <pc:spChg chg="add del mod">
          <ac:chgData name="Ari Rämö" userId="c1371f72-b237-4127-8a9d-98176e979a17" providerId="ADAL" clId="{7FF192CC-DFA1-4020-A9C5-1BFA9DD1E302}" dt="2023-02-27T07:15:18.215" v="1957" actId="478"/>
          <ac:spMkLst>
            <pc:docMk/>
            <pc:sldMk cId="3752356646" sldId="282"/>
            <ac:spMk id="9" creationId="{9BA07AA9-C5C1-CDD4-5C72-FECB27599D44}"/>
          </ac:spMkLst>
        </pc:spChg>
        <pc:spChg chg="add del mod">
          <ac:chgData name="Ari Rämö" userId="c1371f72-b237-4127-8a9d-98176e979a17" providerId="ADAL" clId="{7FF192CC-DFA1-4020-A9C5-1BFA9DD1E302}" dt="2023-02-27T07:19:56.170" v="2120" actId="478"/>
          <ac:spMkLst>
            <pc:docMk/>
            <pc:sldMk cId="3752356646" sldId="282"/>
            <ac:spMk id="10" creationId="{213800F3-6B95-5A47-2848-C31890A2CC0D}"/>
          </ac:spMkLst>
        </pc:spChg>
        <pc:spChg chg="add mod">
          <ac:chgData name="Ari Rämö" userId="c1371f72-b237-4127-8a9d-98176e979a17" providerId="ADAL" clId="{7FF192CC-DFA1-4020-A9C5-1BFA9DD1E302}" dt="2023-02-27T07:18:41.700" v="2068" actId="1076"/>
          <ac:spMkLst>
            <pc:docMk/>
            <pc:sldMk cId="3752356646" sldId="282"/>
            <ac:spMk id="11" creationId="{2CEB1A66-DEED-BAFD-D468-30AABAEC7C2A}"/>
          </ac:spMkLst>
        </pc:spChg>
        <pc:spChg chg="add del mod">
          <ac:chgData name="Ari Rämö" userId="c1371f72-b237-4127-8a9d-98176e979a17" providerId="ADAL" clId="{7FF192CC-DFA1-4020-A9C5-1BFA9DD1E302}" dt="2023-02-27T07:17:31.852" v="2014" actId="478"/>
          <ac:spMkLst>
            <pc:docMk/>
            <pc:sldMk cId="3752356646" sldId="282"/>
            <ac:spMk id="12" creationId="{374F81D5-A863-14C8-8E1E-216C8A1E8BC8}"/>
          </ac:spMkLst>
        </pc:spChg>
        <pc:spChg chg="add del mod">
          <ac:chgData name="Ari Rämö" userId="c1371f72-b237-4127-8a9d-98176e979a17" providerId="ADAL" clId="{7FF192CC-DFA1-4020-A9C5-1BFA9DD1E302}" dt="2023-02-27T07:29:43.083" v="2671" actId="478"/>
          <ac:spMkLst>
            <pc:docMk/>
            <pc:sldMk cId="3752356646" sldId="282"/>
            <ac:spMk id="13" creationId="{24DF410A-903A-472B-8773-41DABD7B6EEF}"/>
          </ac:spMkLst>
        </pc:spChg>
        <pc:spChg chg="add mod">
          <ac:chgData name="Ari Rämö" userId="c1371f72-b237-4127-8a9d-98176e979a17" providerId="ADAL" clId="{7FF192CC-DFA1-4020-A9C5-1BFA9DD1E302}" dt="2023-02-27T07:20:32.632" v="2135" actId="14100"/>
          <ac:spMkLst>
            <pc:docMk/>
            <pc:sldMk cId="3752356646" sldId="282"/>
            <ac:spMk id="32" creationId="{DFAD160A-E090-4043-A222-AE424FFEB014}"/>
          </ac:spMkLst>
        </pc:spChg>
        <pc:spChg chg="add mod">
          <ac:chgData name="Ari Rämö" userId="c1371f72-b237-4127-8a9d-98176e979a17" providerId="ADAL" clId="{7FF192CC-DFA1-4020-A9C5-1BFA9DD1E302}" dt="2023-02-27T07:32:05.976" v="2733" actId="13822"/>
          <ac:spMkLst>
            <pc:docMk/>
            <pc:sldMk cId="3752356646" sldId="282"/>
            <ac:spMk id="42" creationId="{4CCA09A4-AFD6-F9AB-BCB3-EA012AF2F0EA}"/>
          </ac:spMkLst>
        </pc:spChg>
        <pc:spChg chg="add mod">
          <ac:chgData name="Ari Rämö" userId="c1371f72-b237-4127-8a9d-98176e979a17" providerId="ADAL" clId="{7FF192CC-DFA1-4020-A9C5-1BFA9DD1E302}" dt="2023-02-27T08:01:12.133" v="3030" actId="20577"/>
          <ac:spMkLst>
            <pc:docMk/>
            <pc:sldMk cId="3752356646" sldId="282"/>
            <ac:spMk id="47" creationId="{B702B14B-3D86-7EC5-55EA-275D47A0F6B2}"/>
          </ac:spMkLst>
        </pc:spChg>
        <pc:cxnChg chg="add mod">
          <ac:chgData name="Ari Rämö" userId="c1371f72-b237-4127-8a9d-98176e979a17" providerId="ADAL" clId="{7FF192CC-DFA1-4020-A9C5-1BFA9DD1E302}" dt="2023-02-27T07:30:50.599" v="2691" actId="1036"/>
          <ac:cxnSpMkLst>
            <pc:docMk/>
            <pc:sldMk cId="3752356646" sldId="282"/>
            <ac:cxnSpMk id="15" creationId="{FCFF2F50-4831-1A18-5B7C-AD2FAC3E74C2}"/>
          </ac:cxnSpMkLst>
        </pc:cxnChg>
        <pc:cxnChg chg="add del mod">
          <ac:chgData name="Ari Rämö" userId="c1371f72-b237-4127-8a9d-98176e979a17" providerId="ADAL" clId="{7FF192CC-DFA1-4020-A9C5-1BFA9DD1E302}" dt="2023-02-27T07:20:17.713" v="2128" actId="478"/>
          <ac:cxnSpMkLst>
            <pc:docMk/>
            <pc:sldMk cId="3752356646" sldId="282"/>
            <ac:cxnSpMk id="16" creationId="{70A26AAD-18B1-AEFD-8FBD-185167A0626B}"/>
          </ac:cxnSpMkLst>
        </pc:cxnChg>
        <pc:cxnChg chg="add mod">
          <ac:chgData name="Ari Rämö" userId="c1371f72-b237-4127-8a9d-98176e979a17" providerId="ADAL" clId="{7FF192CC-DFA1-4020-A9C5-1BFA9DD1E302}" dt="2023-02-27T07:30:50.599" v="2691" actId="1036"/>
          <ac:cxnSpMkLst>
            <pc:docMk/>
            <pc:sldMk cId="3752356646" sldId="282"/>
            <ac:cxnSpMk id="19" creationId="{B0D36DF7-1990-794B-DC26-2DB7CDF4BE48}"/>
          </ac:cxnSpMkLst>
        </pc:cxnChg>
        <pc:cxnChg chg="add del mod">
          <ac:chgData name="Ari Rämö" userId="c1371f72-b237-4127-8a9d-98176e979a17" providerId="ADAL" clId="{7FF192CC-DFA1-4020-A9C5-1BFA9DD1E302}" dt="2023-02-27T07:29:45.362" v="2672" actId="478"/>
          <ac:cxnSpMkLst>
            <pc:docMk/>
            <pc:sldMk cId="3752356646" sldId="282"/>
            <ac:cxnSpMk id="27" creationId="{10D0C822-8C2B-BC90-EADF-1FE18E519FA2}"/>
          </ac:cxnSpMkLst>
        </pc:cxnChg>
        <pc:cxnChg chg="add mod">
          <ac:chgData name="Ari Rämö" userId="c1371f72-b237-4127-8a9d-98176e979a17" providerId="ADAL" clId="{7FF192CC-DFA1-4020-A9C5-1BFA9DD1E302}" dt="2023-02-27T07:30:57.163" v="2692" actId="14100"/>
          <ac:cxnSpMkLst>
            <pc:docMk/>
            <pc:sldMk cId="3752356646" sldId="282"/>
            <ac:cxnSpMk id="36" creationId="{BE388034-EB6F-63C5-9E1C-765F2A6CCF1D}"/>
          </ac:cxnSpMkLst>
        </pc:cxnChg>
        <pc:cxnChg chg="add mod">
          <ac:chgData name="Ari Rämö" userId="c1371f72-b237-4127-8a9d-98176e979a17" providerId="ADAL" clId="{7FF192CC-DFA1-4020-A9C5-1BFA9DD1E302}" dt="2023-02-27T07:30:50.599" v="2691" actId="1036"/>
          <ac:cxnSpMkLst>
            <pc:docMk/>
            <pc:sldMk cId="3752356646" sldId="282"/>
            <ac:cxnSpMk id="43" creationId="{4778544B-732A-DE9C-A90C-A4BDC4DD7E4B}"/>
          </ac:cxnSpMkLst>
        </pc:cxnChg>
      </pc:sldChg>
      <pc:sldChg chg="addSp delSp modSp add mod">
        <pc:chgData name="Ari Rämö" userId="c1371f72-b237-4127-8a9d-98176e979a17" providerId="ADAL" clId="{7FF192CC-DFA1-4020-A9C5-1BFA9DD1E302}" dt="2023-03-06T06:50:17.235" v="6094" actId="6549"/>
        <pc:sldMkLst>
          <pc:docMk/>
          <pc:sldMk cId="3917327422" sldId="283"/>
        </pc:sldMkLst>
        <pc:spChg chg="mod">
          <ac:chgData name="Ari Rämö" userId="c1371f72-b237-4127-8a9d-98176e979a17" providerId="ADAL" clId="{7FF192CC-DFA1-4020-A9C5-1BFA9DD1E302}" dt="2023-02-27T08:04:07.327" v="3039" actId="20577"/>
          <ac:spMkLst>
            <pc:docMk/>
            <pc:sldMk cId="3917327422" sldId="283"/>
            <ac:spMk id="4" creationId="{F3501DB4-9E9F-A5D5-02C8-1C615E0FB8E3}"/>
          </ac:spMkLst>
        </pc:spChg>
        <pc:spChg chg="mod">
          <ac:chgData name="Ari Rämö" userId="c1371f72-b237-4127-8a9d-98176e979a17" providerId="ADAL" clId="{7FF192CC-DFA1-4020-A9C5-1BFA9DD1E302}" dt="2023-02-27T07:27:12.705" v="2616" actId="20577"/>
          <ac:spMkLst>
            <pc:docMk/>
            <pc:sldMk cId="3917327422" sldId="283"/>
            <ac:spMk id="5" creationId="{9AD852DA-33D2-EEBA-F79C-F2CB2B17D80E}"/>
          </ac:spMkLst>
        </pc:spChg>
        <pc:spChg chg="mod">
          <ac:chgData name="Ari Rämö" userId="c1371f72-b237-4127-8a9d-98176e979a17" providerId="ADAL" clId="{7FF192CC-DFA1-4020-A9C5-1BFA9DD1E302}" dt="2023-03-06T06:50:17.235" v="6094" actId="6549"/>
          <ac:spMkLst>
            <pc:docMk/>
            <pc:sldMk cId="3917327422" sldId="283"/>
            <ac:spMk id="6" creationId="{868B6F06-C8EE-3F19-9700-7FD6607B9661}"/>
          </ac:spMkLst>
        </pc:spChg>
        <pc:spChg chg="mod">
          <ac:chgData name="Ari Rämö" userId="c1371f72-b237-4127-8a9d-98176e979a17" providerId="ADAL" clId="{7FF192CC-DFA1-4020-A9C5-1BFA9DD1E302}" dt="2023-02-27T07:31:37.288" v="2718" actId="1037"/>
          <ac:spMkLst>
            <pc:docMk/>
            <pc:sldMk cId="3917327422" sldId="283"/>
            <ac:spMk id="7" creationId="{347B582B-6EC9-E612-F286-5F85B48E7499}"/>
          </ac:spMkLst>
        </pc:spChg>
        <pc:spChg chg="del mod">
          <ac:chgData name="Ari Rämö" userId="c1371f72-b237-4127-8a9d-98176e979a17" providerId="ADAL" clId="{7FF192CC-DFA1-4020-A9C5-1BFA9DD1E302}" dt="2023-02-27T07:31:03.426" v="2693" actId="478"/>
          <ac:spMkLst>
            <pc:docMk/>
            <pc:sldMk cId="3917327422" sldId="283"/>
            <ac:spMk id="13" creationId="{24DF410A-903A-472B-8773-41DABD7B6EEF}"/>
          </ac:spMkLst>
        </pc:spChg>
        <pc:spChg chg="add mod">
          <ac:chgData name="Ari Rämö" userId="c1371f72-b237-4127-8a9d-98176e979a17" providerId="ADAL" clId="{7FF192CC-DFA1-4020-A9C5-1BFA9DD1E302}" dt="2023-02-27T08:06:09.040" v="3136" actId="14100"/>
          <ac:spMkLst>
            <pc:docMk/>
            <pc:sldMk cId="3917327422" sldId="283"/>
            <ac:spMk id="16" creationId="{E6C30223-72CC-48A8-93A8-49D848AD2FE2}"/>
          </ac:spMkLst>
        </pc:spChg>
        <pc:spChg chg="mod">
          <ac:chgData name="Ari Rämö" userId="c1371f72-b237-4127-8a9d-98176e979a17" providerId="ADAL" clId="{7FF192CC-DFA1-4020-A9C5-1BFA9DD1E302}" dt="2023-02-27T07:32:12.444" v="2735" actId="13822"/>
          <ac:spMkLst>
            <pc:docMk/>
            <pc:sldMk cId="3917327422" sldId="283"/>
            <ac:spMk id="42" creationId="{4CCA09A4-AFD6-F9AB-BCB3-EA012AF2F0EA}"/>
          </ac:spMkLst>
        </pc:spChg>
        <pc:spChg chg="mod">
          <ac:chgData name="Ari Rämö" userId="c1371f72-b237-4127-8a9d-98176e979a17" providerId="ADAL" clId="{7FF192CC-DFA1-4020-A9C5-1BFA9DD1E302}" dt="2023-02-27T08:01:03.637" v="3023" actId="20577"/>
          <ac:spMkLst>
            <pc:docMk/>
            <pc:sldMk cId="3917327422" sldId="283"/>
            <ac:spMk id="47" creationId="{B702B14B-3D86-7EC5-55EA-275D47A0F6B2}"/>
          </ac:spMkLst>
        </pc:spChg>
        <pc:cxnChg chg="mod">
          <ac:chgData name="Ari Rämö" userId="c1371f72-b237-4127-8a9d-98176e979a17" providerId="ADAL" clId="{7FF192CC-DFA1-4020-A9C5-1BFA9DD1E302}" dt="2023-02-27T08:06:09.040" v="3136" actId="14100"/>
          <ac:cxnSpMkLst>
            <pc:docMk/>
            <pc:sldMk cId="3917327422" sldId="283"/>
            <ac:cxnSpMk id="15" creationId="{FCFF2F50-4831-1A18-5B7C-AD2FAC3E74C2}"/>
          </ac:cxnSpMkLst>
        </pc:cxnChg>
        <pc:cxnChg chg="mod">
          <ac:chgData name="Ari Rämö" userId="c1371f72-b237-4127-8a9d-98176e979a17" providerId="ADAL" clId="{7FF192CC-DFA1-4020-A9C5-1BFA9DD1E302}" dt="2023-02-27T08:06:09.040" v="3136" actId="14100"/>
          <ac:cxnSpMkLst>
            <pc:docMk/>
            <pc:sldMk cId="3917327422" sldId="283"/>
            <ac:cxnSpMk id="19" creationId="{B0D36DF7-1990-794B-DC26-2DB7CDF4BE48}"/>
          </ac:cxnSpMkLst>
        </pc:cxnChg>
        <pc:cxnChg chg="add mod">
          <ac:chgData name="Ari Rämö" userId="c1371f72-b237-4127-8a9d-98176e979a17" providerId="ADAL" clId="{7FF192CC-DFA1-4020-A9C5-1BFA9DD1E302}" dt="2023-02-27T08:06:09.040" v="3136" actId="14100"/>
          <ac:cxnSpMkLst>
            <pc:docMk/>
            <pc:sldMk cId="3917327422" sldId="283"/>
            <ac:cxnSpMk id="26" creationId="{7C16C160-4E57-D313-E7D2-DF7A426C8E20}"/>
          </ac:cxnSpMkLst>
        </pc:cxnChg>
        <pc:cxnChg chg="del mod">
          <ac:chgData name="Ari Rämö" userId="c1371f72-b237-4127-8a9d-98176e979a17" providerId="ADAL" clId="{7FF192CC-DFA1-4020-A9C5-1BFA9DD1E302}" dt="2023-02-27T07:31:05.626" v="2694" actId="478"/>
          <ac:cxnSpMkLst>
            <pc:docMk/>
            <pc:sldMk cId="3917327422" sldId="283"/>
            <ac:cxnSpMk id="27" creationId="{10D0C822-8C2B-BC90-EADF-1FE18E519FA2}"/>
          </ac:cxnSpMkLst>
        </pc:cxnChg>
        <pc:cxnChg chg="mod">
          <ac:chgData name="Ari Rämö" userId="c1371f72-b237-4127-8a9d-98176e979a17" providerId="ADAL" clId="{7FF192CC-DFA1-4020-A9C5-1BFA9DD1E302}" dt="2023-02-27T08:06:17.640" v="3137" actId="14100"/>
          <ac:cxnSpMkLst>
            <pc:docMk/>
            <pc:sldMk cId="3917327422" sldId="283"/>
            <ac:cxnSpMk id="36" creationId="{BE388034-EB6F-63C5-9E1C-765F2A6CCF1D}"/>
          </ac:cxnSpMkLst>
        </pc:cxnChg>
        <pc:cxnChg chg="mod">
          <ac:chgData name="Ari Rämö" userId="c1371f72-b237-4127-8a9d-98176e979a17" providerId="ADAL" clId="{7FF192CC-DFA1-4020-A9C5-1BFA9DD1E302}" dt="2023-02-27T07:31:42.715" v="2732" actId="1037"/>
          <ac:cxnSpMkLst>
            <pc:docMk/>
            <pc:sldMk cId="3917327422" sldId="283"/>
            <ac:cxnSpMk id="43" creationId="{4778544B-732A-DE9C-A90C-A4BDC4DD7E4B}"/>
          </ac:cxnSpMkLst>
        </pc:cxnChg>
      </pc:sldChg>
      <pc:sldChg chg="addSp modSp add mod">
        <pc:chgData name="Ari Rämö" userId="c1371f72-b237-4127-8a9d-98176e979a17" providerId="ADAL" clId="{7FF192CC-DFA1-4020-A9C5-1BFA9DD1E302}" dt="2023-03-06T09:56:18.324" v="8033" actId="20577"/>
        <pc:sldMkLst>
          <pc:docMk/>
          <pc:sldMk cId="3696675718" sldId="284"/>
        </pc:sldMkLst>
        <pc:spChg chg="mod">
          <ac:chgData name="Ari Rämö" userId="c1371f72-b237-4127-8a9d-98176e979a17" providerId="ADAL" clId="{7FF192CC-DFA1-4020-A9C5-1BFA9DD1E302}" dt="2023-02-27T08:04:34.222" v="3047" actId="20577"/>
          <ac:spMkLst>
            <pc:docMk/>
            <pc:sldMk cId="3696675718" sldId="284"/>
            <ac:spMk id="4" creationId="{F3501DB4-9E9F-A5D5-02C8-1C615E0FB8E3}"/>
          </ac:spMkLst>
        </pc:spChg>
        <pc:spChg chg="mod">
          <ac:chgData name="Ari Rämö" userId="c1371f72-b237-4127-8a9d-98176e979a17" providerId="ADAL" clId="{7FF192CC-DFA1-4020-A9C5-1BFA9DD1E302}" dt="2023-02-27T08:04:41.418" v="3052" actId="20577"/>
          <ac:spMkLst>
            <pc:docMk/>
            <pc:sldMk cId="3696675718" sldId="284"/>
            <ac:spMk id="5" creationId="{9AD852DA-33D2-EEBA-F79C-F2CB2B17D80E}"/>
          </ac:spMkLst>
        </pc:spChg>
        <pc:spChg chg="mod">
          <ac:chgData name="Ari Rämö" userId="c1371f72-b237-4127-8a9d-98176e979a17" providerId="ADAL" clId="{7FF192CC-DFA1-4020-A9C5-1BFA9DD1E302}" dt="2023-03-06T06:00:11.669" v="4498" actId="20577"/>
          <ac:spMkLst>
            <pc:docMk/>
            <pc:sldMk cId="3696675718" sldId="284"/>
            <ac:spMk id="6" creationId="{868B6F06-C8EE-3F19-9700-7FD6607B9661}"/>
          </ac:spMkLst>
        </pc:spChg>
        <pc:spChg chg="mod">
          <ac:chgData name="Ari Rämö" userId="c1371f72-b237-4127-8a9d-98176e979a17" providerId="ADAL" clId="{7FF192CC-DFA1-4020-A9C5-1BFA9DD1E302}" dt="2023-02-27T08:06:22.873" v="3139" actId="115"/>
          <ac:spMkLst>
            <pc:docMk/>
            <pc:sldMk cId="3696675718" sldId="284"/>
            <ac:spMk id="16" creationId="{E6C30223-72CC-48A8-93A8-49D848AD2FE2}"/>
          </ac:spMkLst>
        </pc:spChg>
        <pc:spChg chg="mod">
          <ac:chgData name="Ari Rämö" userId="c1371f72-b237-4127-8a9d-98176e979a17" providerId="ADAL" clId="{7FF192CC-DFA1-4020-A9C5-1BFA9DD1E302}" dt="2023-03-06T09:56:18.324" v="8033" actId="20577"/>
          <ac:spMkLst>
            <pc:docMk/>
            <pc:sldMk cId="3696675718" sldId="284"/>
            <ac:spMk id="47" creationId="{B702B14B-3D86-7EC5-55EA-275D47A0F6B2}"/>
          </ac:spMkLst>
        </pc:spChg>
        <pc:cxnChg chg="mod">
          <ac:chgData name="Ari Rämö" userId="c1371f72-b237-4127-8a9d-98176e979a17" providerId="ADAL" clId="{7FF192CC-DFA1-4020-A9C5-1BFA9DD1E302}" dt="2023-02-27T08:05:45.108" v="3133" actId="14100"/>
          <ac:cxnSpMkLst>
            <pc:docMk/>
            <pc:sldMk cId="3696675718" sldId="284"/>
            <ac:cxnSpMk id="15" creationId="{FCFF2F50-4831-1A18-5B7C-AD2FAC3E74C2}"/>
          </ac:cxnSpMkLst>
        </pc:cxnChg>
        <pc:cxnChg chg="mod">
          <ac:chgData name="Ari Rämö" userId="c1371f72-b237-4127-8a9d-98176e979a17" providerId="ADAL" clId="{7FF192CC-DFA1-4020-A9C5-1BFA9DD1E302}" dt="2023-02-27T08:05:45.108" v="3133" actId="14100"/>
          <ac:cxnSpMkLst>
            <pc:docMk/>
            <pc:sldMk cId="3696675718" sldId="284"/>
            <ac:cxnSpMk id="19" creationId="{B0D36DF7-1990-794B-DC26-2DB7CDF4BE48}"/>
          </ac:cxnSpMkLst>
        </pc:cxnChg>
        <pc:cxnChg chg="add mod">
          <ac:chgData name="Ari Rämö" userId="c1371f72-b237-4127-8a9d-98176e979a17" providerId="ADAL" clId="{7FF192CC-DFA1-4020-A9C5-1BFA9DD1E302}" dt="2023-02-27T08:11:01.788" v="3145" actId="14100"/>
          <ac:cxnSpMkLst>
            <pc:docMk/>
            <pc:sldMk cId="3696675718" sldId="284"/>
            <ac:cxnSpMk id="22" creationId="{127EA2CE-2F00-1EE4-6EE1-E63A8FCABF5E}"/>
          </ac:cxnSpMkLst>
        </pc:cxnChg>
        <pc:cxnChg chg="mod">
          <ac:chgData name="Ari Rämö" userId="c1371f72-b237-4127-8a9d-98176e979a17" providerId="ADAL" clId="{7FF192CC-DFA1-4020-A9C5-1BFA9DD1E302}" dt="2023-02-27T08:05:45.108" v="3133" actId="14100"/>
          <ac:cxnSpMkLst>
            <pc:docMk/>
            <pc:sldMk cId="3696675718" sldId="284"/>
            <ac:cxnSpMk id="26" creationId="{7C16C160-4E57-D313-E7D2-DF7A426C8E20}"/>
          </ac:cxnSpMkLst>
        </pc:cxnChg>
        <pc:cxnChg chg="mod">
          <ac:chgData name="Ari Rämö" userId="c1371f72-b237-4127-8a9d-98176e979a17" providerId="ADAL" clId="{7FF192CC-DFA1-4020-A9C5-1BFA9DD1E302}" dt="2023-02-27T08:05:52.259" v="3134" actId="14100"/>
          <ac:cxnSpMkLst>
            <pc:docMk/>
            <pc:sldMk cId="3696675718" sldId="284"/>
            <ac:cxnSpMk id="36" creationId="{BE388034-EB6F-63C5-9E1C-765F2A6CCF1D}"/>
          </ac:cxnSpMkLst>
        </pc:cxnChg>
      </pc:sldChg>
      <pc:sldChg chg="modSp add mod ord">
        <pc:chgData name="Ari Rämö" userId="c1371f72-b237-4127-8a9d-98176e979a17" providerId="ADAL" clId="{7FF192CC-DFA1-4020-A9C5-1BFA9DD1E302}" dt="2023-02-27T08:19:48.877" v="3625" actId="20577"/>
        <pc:sldMkLst>
          <pc:docMk/>
          <pc:sldMk cId="3745592946" sldId="285"/>
        </pc:sldMkLst>
        <pc:spChg chg="mod">
          <ac:chgData name="Ari Rämö" userId="c1371f72-b237-4127-8a9d-98176e979a17" providerId="ADAL" clId="{7FF192CC-DFA1-4020-A9C5-1BFA9DD1E302}" dt="2023-02-27T08:16:36.591" v="3340" actId="20577"/>
          <ac:spMkLst>
            <pc:docMk/>
            <pc:sldMk cId="3745592946" sldId="285"/>
            <ac:spMk id="5" creationId="{031D8D39-7127-D249-51B1-2FD785711412}"/>
          </ac:spMkLst>
        </pc:spChg>
        <pc:spChg chg="mod">
          <ac:chgData name="Ari Rämö" userId="c1371f72-b237-4127-8a9d-98176e979a17" providerId="ADAL" clId="{7FF192CC-DFA1-4020-A9C5-1BFA9DD1E302}" dt="2023-02-27T08:19:48.877" v="3625" actId="20577"/>
          <ac:spMkLst>
            <pc:docMk/>
            <pc:sldMk cId="3745592946" sldId="285"/>
            <ac:spMk id="6" creationId="{95525365-3CBA-C48A-84F0-E43682003443}"/>
          </ac:spMkLst>
        </pc:spChg>
      </pc:sldChg>
      <pc:sldChg chg="addSp delSp modSp new mod chgLayout">
        <pc:chgData name="Ari Rämö" userId="c1371f72-b237-4127-8a9d-98176e979a17" providerId="ADAL" clId="{7FF192CC-DFA1-4020-A9C5-1BFA9DD1E302}" dt="2023-03-06T10:13:33.522" v="8034" actId="6549"/>
        <pc:sldMkLst>
          <pc:docMk/>
          <pc:sldMk cId="2708240662" sldId="286"/>
        </pc:sldMkLst>
        <pc:spChg chg="del mod ord">
          <ac:chgData name="Ari Rämö" userId="c1371f72-b237-4127-8a9d-98176e979a17" providerId="ADAL" clId="{7FF192CC-DFA1-4020-A9C5-1BFA9DD1E302}" dt="2023-02-27T08:19:58.625" v="3627" actId="700"/>
          <ac:spMkLst>
            <pc:docMk/>
            <pc:sldMk cId="2708240662" sldId="286"/>
            <ac:spMk id="2" creationId="{48F78B70-595D-9277-85FA-EFFFDEF0F20E}"/>
          </ac:spMkLst>
        </pc:spChg>
        <pc:spChg chg="add mod">
          <ac:chgData name="Ari Rämö" userId="c1371f72-b237-4127-8a9d-98176e979a17" providerId="ADAL" clId="{7FF192CC-DFA1-4020-A9C5-1BFA9DD1E302}" dt="2023-03-06T08:34:52.890" v="7401" actId="1038"/>
          <ac:spMkLst>
            <pc:docMk/>
            <pc:sldMk cId="2708240662" sldId="286"/>
            <ac:spMk id="2" creationId="{783AC1A2-5121-60E0-C888-029E7CD03468}"/>
          </ac:spMkLst>
        </pc:spChg>
        <pc:spChg chg="add del mod">
          <ac:chgData name="Ari Rämö" userId="c1371f72-b237-4127-8a9d-98176e979a17" providerId="ADAL" clId="{7FF192CC-DFA1-4020-A9C5-1BFA9DD1E302}" dt="2023-03-06T06:07:18.111" v="4734" actId="478"/>
          <ac:spMkLst>
            <pc:docMk/>
            <pc:sldMk cId="2708240662" sldId="286"/>
            <ac:spMk id="3" creationId="{09D6CB4D-3912-FD4F-D416-7993B2773EC0}"/>
          </ac:spMkLst>
        </pc:spChg>
        <pc:spChg chg="del mod ord">
          <ac:chgData name="Ari Rämö" userId="c1371f72-b237-4127-8a9d-98176e979a17" providerId="ADAL" clId="{7FF192CC-DFA1-4020-A9C5-1BFA9DD1E302}" dt="2023-02-27T08:19:58.625" v="3627" actId="700"/>
          <ac:spMkLst>
            <pc:docMk/>
            <pc:sldMk cId="2708240662" sldId="286"/>
            <ac:spMk id="3" creationId="{229D695E-96CC-049E-8EDF-39530B7439F8}"/>
          </ac:spMkLst>
        </pc:spChg>
        <pc:spChg chg="add mod ord">
          <ac:chgData name="Ari Rämö" userId="c1371f72-b237-4127-8a9d-98176e979a17" providerId="ADAL" clId="{7FF192CC-DFA1-4020-A9C5-1BFA9DD1E302}" dt="2023-03-06T08:34:59.791" v="7403" actId="1076"/>
          <ac:spMkLst>
            <pc:docMk/>
            <pc:sldMk cId="2708240662" sldId="286"/>
            <ac:spMk id="4" creationId="{76623383-DF3F-CF28-928E-1DC36DD39D90}"/>
          </ac:spMkLst>
        </pc:spChg>
        <pc:spChg chg="add del mod ord">
          <ac:chgData name="Ari Rämö" userId="c1371f72-b237-4127-8a9d-98176e979a17" providerId="ADAL" clId="{7FF192CC-DFA1-4020-A9C5-1BFA9DD1E302}" dt="2023-02-27T08:55:20.515" v="3709" actId="478"/>
          <ac:spMkLst>
            <pc:docMk/>
            <pc:sldMk cId="2708240662" sldId="286"/>
            <ac:spMk id="5" creationId="{4CE35567-5178-2B91-DBEA-6E5B8A1573FD}"/>
          </ac:spMkLst>
        </pc:spChg>
        <pc:spChg chg="add mod ord">
          <ac:chgData name="Ari Rämö" userId="c1371f72-b237-4127-8a9d-98176e979a17" providerId="ADAL" clId="{7FF192CC-DFA1-4020-A9C5-1BFA9DD1E302}" dt="2023-03-06T06:09:38.223" v="4823" actId="20577"/>
          <ac:spMkLst>
            <pc:docMk/>
            <pc:sldMk cId="2708240662" sldId="286"/>
            <ac:spMk id="6" creationId="{31C913A4-BE37-F7AC-7632-E17FFB31F258}"/>
          </ac:spMkLst>
        </pc:spChg>
        <pc:spChg chg="add del mod">
          <ac:chgData name="Ari Rämö" userId="c1371f72-b237-4127-8a9d-98176e979a17" providerId="ADAL" clId="{7FF192CC-DFA1-4020-A9C5-1BFA9DD1E302}" dt="2023-02-27T09:18:23.092" v="4147" actId="478"/>
          <ac:spMkLst>
            <pc:docMk/>
            <pc:sldMk cId="2708240662" sldId="286"/>
            <ac:spMk id="8" creationId="{10C6E4F5-21CC-9B27-C678-E236F2434C6F}"/>
          </ac:spMkLst>
        </pc:spChg>
        <pc:spChg chg="add del mod">
          <ac:chgData name="Ari Rämö" userId="c1371f72-b237-4127-8a9d-98176e979a17" providerId="ADAL" clId="{7FF192CC-DFA1-4020-A9C5-1BFA9DD1E302}" dt="2023-02-27T08:55:40.744" v="3714"/>
          <ac:spMkLst>
            <pc:docMk/>
            <pc:sldMk cId="2708240662" sldId="286"/>
            <ac:spMk id="9" creationId="{42FDE50D-91F3-C550-46D4-FFFA287FB6E8}"/>
          </ac:spMkLst>
        </pc:spChg>
        <pc:spChg chg="add del mod">
          <ac:chgData name="Ari Rämö" userId="c1371f72-b237-4127-8a9d-98176e979a17" providerId="ADAL" clId="{7FF192CC-DFA1-4020-A9C5-1BFA9DD1E302}" dt="2023-02-27T08:55:40.744" v="3714"/>
          <ac:spMkLst>
            <pc:docMk/>
            <pc:sldMk cId="2708240662" sldId="286"/>
            <ac:spMk id="10" creationId="{1FEE1EC2-53A5-7716-BB6D-A8D3168D2AC9}"/>
          </ac:spMkLst>
        </pc:spChg>
        <pc:spChg chg="add mod">
          <ac:chgData name="Ari Rämö" userId="c1371f72-b237-4127-8a9d-98176e979a17" providerId="ADAL" clId="{7FF192CC-DFA1-4020-A9C5-1BFA9DD1E302}" dt="2023-02-27T09:06:39.001" v="3824" actId="122"/>
          <ac:spMkLst>
            <pc:docMk/>
            <pc:sldMk cId="2708240662" sldId="286"/>
            <ac:spMk id="20" creationId="{8F48C72E-9835-68F4-764A-A1AF8D8EF5C0}"/>
          </ac:spMkLst>
        </pc:spChg>
        <pc:spChg chg="add mod">
          <ac:chgData name="Ari Rämö" userId="c1371f72-b237-4127-8a9d-98176e979a17" providerId="ADAL" clId="{7FF192CC-DFA1-4020-A9C5-1BFA9DD1E302}" dt="2023-02-27T09:06:44.170" v="3825" actId="122"/>
          <ac:spMkLst>
            <pc:docMk/>
            <pc:sldMk cId="2708240662" sldId="286"/>
            <ac:spMk id="22" creationId="{BA4DDAF1-939D-92DC-2CD1-A69D643D737D}"/>
          </ac:spMkLst>
        </pc:spChg>
        <pc:spChg chg="add del mod">
          <ac:chgData name="Ari Rämö" userId="c1371f72-b237-4127-8a9d-98176e979a17" providerId="ADAL" clId="{7FF192CC-DFA1-4020-A9C5-1BFA9DD1E302}" dt="2023-02-27T09:18:23.092" v="4147" actId="478"/>
          <ac:spMkLst>
            <pc:docMk/>
            <pc:sldMk cId="2708240662" sldId="286"/>
            <ac:spMk id="25" creationId="{31F61345-090F-6B55-80A2-6F03AD9C0915}"/>
          </ac:spMkLst>
        </pc:spChg>
        <pc:spChg chg="add mod">
          <ac:chgData name="Ari Rämö" userId="c1371f72-b237-4127-8a9d-98176e979a17" providerId="ADAL" clId="{7FF192CC-DFA1-4020-A9C5-1BFA9DD1E302}" dt="2023-02-27T09:07:44.913" v="3829" actId="164"/>
          <ac:spMkLst>
            <pc:docMk/>
            <pc:sldMk cId="2708240662" sldId="286"/>
            <ac:spMk id="30" creationId="{AD07EA48-6D76-20CF-1780-6B4C7A64D6E5}"/>
          </ac:spMkLst>
        </pc:spChg>
        <pc:spChg chg="add mod">
          <ac:chgData name="Ari Rämö" userId="c1371f72-b237-4127-8a9d-98176e979a17" providerId="ADAL" clId="{7FF192CC-DFA1-4020-A9C5-1BFA9DD1E302}" dt="2023-02-27T09:08:23.107" v="3852" actId="164"/>
          <ac:spMkLst>
            <pc:docMk/>
            <pc:sldMk cId="2708240662" sldId="286"/>
            <ac:spMk id="32" creationId="{540F2691-949B-8C35-E13E-8EB663D9D032}"/>
          </ac:spMkLst>
        </pc:spChg>
        <pc:spChg chg="add del mod">
          <ac:chgData name="Ari Rämö" userId="c1371f72-b237-4127-8a9d-98176e979a17" providerId="ADAL" clId="{7FF192CC-DFA1-4020-A9C5-1BFA9DD1E302}" dt="2023-03-06T08:34:47.024" v="7394" actId="1037"/>
          <ac:spMkLst>
            <pc:docMk/>
            <pc:sldMk cId="2708240662" sldId="286"/>
            <ac:spMk id="35" creationId="{36069DFB-4A77-2217-CBE0-EEA81D3A448E}"/>
          </ac:spMkLst>
        </pc:spChg>
        <pc:spChg chg="add del mod">
          <ac:chgData name="Ari Rämö" userId="c1371f72-b237-4127-8a9d-98176e979a17" providerId="ADAL" clId="{7FF192CC-DFA1-4020-A9C5-1BFA9DD1E302}" dt="2023-03-06T06:02:43.432" v="4579" actId="478"/>
          <ac:spMkLst>
            <pc:docMk/>
            <pc:sldMk cId="2708240662" sldId="286"/>
            <ac:spMk id="36" creationId="{91B78316-C924-C1CA-007D-13CF0F799763}"/>
          </ac:spMkLst>
        </pc:spChg>
        <pc:spChg chg="add mod topLvl">
          <ac:chgData name="Ari Rämö" userId="c1371f72-b237-4127-8a9d-98176e979a17" providerId="ADAL" clId="{7FF192CC-DFA1-4020-A9C5-1BFA9DD1E302}" dt="2023-02-27T09:11:11.841" v="3958" actId="164"/>
          <ac:spMkLst>
            <pc:docMk/>
            <pc:sldMk cId="2708240662" sldId="286"/>
            <ac:spMk id="36" creationId="{F9CC32D8-70B1-8240-A6C5-DBEA01D60166}"/>
          </ac:spMkLst>
        </pc:spChg>
        <pc:spChg chg="add mod">
          <ac:chgData name="Ari Rämö" userId="c1371f72-b237-4127-8a9d-98176e979a17" providerId="ADAL" clId="{7FF192CC-DFA1-4020-A9C5-1BFA9DD1E302}" dt="2023-03-06T08:34:47.024" v="7394" actId="1037"/>
          <ac:spMkLst>
            <pc:docMk/>
            <pc:sldMk cId="2708240662" sldId="286"/>
            <ac:spMk id="37" creationId="{2C694CBC-F50A-B0F9-0E09-41420292B85F}"/>
          </ac:spMkLst>
        </pc:spChg>
        <pc:spChg chg="add del mod">
          <ac:chgData name="Ari Rämö" userId="c1371f72-b237-4127-8a9d-98176e979a17" providerId="ADAL" clId="{7FF192CC-DFA1-4020-A9C5-1BFA9DD1E302}" dt="2023-02-27T09:10:48.443" v="3948"/>
          <ac:spMkLst>
            <pc:docMk/>
            <pc:sldMk cId="2708240662" sldId="286"/>
            <ac:spMk id="38" creationId="{168B921F-67BE-4640-5CEF-94A7AF1345EE}"/>
          </ac:spMkLst>
        </pc:spChg>
        <pc:spChg chg="add mod">
          <ac:chgData name="Ari Rämö" userId="c1371f72-b237-4127-8a9d-98176e979a17" providerId="ADAL" clId="{7FF192CC-DFA1-4020-A9C5-1BFA9DD1E302}" dt="2023-03-06T08:34:47.024" v="7394" actId="1037"/>
          <ac:spMkLst>
            <pc:docMk/>
            <pc:sldMk cId="2708240662" sldId="286"/>
            <ac:spMk id="38" creationId="{26AEF09F-0F43-5676-EB9E-9B183AD9A840}"/>
          </ac:spMkLst>
        </pc:spChg>
        <pc:spChg chg="mod">
          <ac:chgData name="Ari Rämö" userId="c1371f72-b237-4127-8a9d-98176e979a17" providerId="ADAL" clId="{7FF192CC-DFA1-4020-A9C5-1BFA9DD1E302}" dt="2023-02-27T09:11:14.979" v="3959"/>
          <ac:spMkLst>
            <pc:docMk/>
            <pc:sldMk cId="2708240662" sldId="286"/>
            <ac:spMk id="42" creationId="{18F1CC21-1EBD-8FDE-F11C-8008E5ED062A}"/>
          </ac:spMkLst>
        </pc:spChg>
        <pc:spChg chg="add del mod">
          <ac:chgData name="Ari Rämö" userId="c1371f72-b237-4127-8a9d-98176e979a17" providerId="ADAL" clId="{7FF192CC-DFA1-4020-A9C5-1BFA9DD1E302}" dt="2023-03-06T08:35:21.600" v="7453" actId="478"/>
          <ac:spMkLst>
            <pc:docMk/>
            <pc:sldMk cId="2708240662" sldId="286"/>
            <ac:spMk id="47" creationId="{852BA509-D7A5-41DA-3AFB-A6DA236C841B}"/>
          </ac:spMkLst>
        </pc:spChg>
        <pc:spChg chg="add del mod">
          <ac:chgData name="Ari Rämö" userId="c1371f72-b237-4127-8a9d-98176e979a17" providerId="ADAL" clId="{7FF192CC-DFA1-4020-A9C5-1BFA9DD1E302}" dt="2023-02-27T09:16:17.209" v="4110" actId="478"/>
          <ac:spMkLst>
            <pc:docMk/>
            <pc:sldMk cId="2708240662" sldId="286"/>
            <ac:spMk id="55" creationId="{F9B23B68-B4FC-6F02-F302-63F2887AFDDC}"/>
          </ac:spMkLst>
        </pc:spChg>
        <pc:spChg chg="add del mod">
          <ac:chgData name="Ari Rämö" userId="c1371f72-b237-4127-8a9d-98176e979a17" providerId="ADAL" clId="{7FF192CC-DFA1-4020-A9C5-1BFA9DD1E302}" dt="2023-02-27T09:18:23.092" v="4147" actId="478"/>
          <ac:spMkLst>
            <pc:docMk/>
            <pc:sldMk cId="2708240662" sldId="286"/>
            <ac:spMk id="56" creationId="{501C1EDF-56C1-994F-57AB-AA806DA8D4F9}"/>
          </ac:spMkLst>
        </pc:spChg>
        <pc:spChg chg="add del mod">
          <ac:chgData name="Ari Rämö" userId="c1371f72-b237-4127-8a9d-98176e979a17" providerId="ADAL" clId="{7FF192CC-DFA1-4020-A9C5-1BFA9DD1E302}" dt="2023-02-27T09:18:23.092" v="4147" actId="478"/>
          <ac:spMkLst>
            <pc:docMk/>
            <pc:sldMk cId="2708240662" sldId="286"/>
            <ac:spMk id="57" creationId="{0E2E4FBD-19C5-E052-B13C-921F5B2C1FFE}"/>
          </ac:spMkLst>
        </pc:spChg>
        <pc:spChg chg="add del mod">
          <ac:chgData name="Ari Rämö" userId="c1371f72-b237-4127-8a9d-98176e979a17" providerId="ADAL" clId="{7FF192CC-DFA1-4020-A9C5-1BFA9DD1E302}" dt="2023-02-27T09:14:45.036" v="4063" actId="478"/>
          <ac:spMkLst>
            <pc:docMk/>
            <pc:sldMk cId="2708240662" sldId="286"/>
            <ac:spMk id="59" creationId="{86D3D062-43CA-1550-737D-1AB1F43A7A2A}"/>
          </ac:spMkLst>
        </pc:spChg>
        <pc:spChg chg="add del mod">
          <ac:chgData name="Ari Rämö" userId="c1371f72-b237-4127-8a9d-98176e979a17" providerId="ADAL" clId="{7FF192CC-DFA1-4020-A9C5-1BFA9DD1E302}" dt="2023-02-27T09:18:23.092" v="4147" actId="478"/>
          <ac:spMkLst>
            <pc:docMk/>
            <pc:sldMk cId="2708240662" sldId="286"/>
            <ac:spMk id="60" creationId="{C91C0E71-546A-65F5-1F94-595D4B6537F7}"/>
          </ac:spMkLst>
        </pc:spChg>
        <pc:spChg chg="add del mod">
          <ac:chgData name="Ari Rämö" userId="c1371f72-b237-4127-8a9d-98176e979a17" providerId="ADAL" clId="{7FF192CC-DFA1-4020-A9C5-1BFA9DD1E302}" dt="2023-02-27T09:18:23.092" v="4147" actId="478"/>
          <ac:spMkLst>
            <pc:docMk/>
            <pc:sldMk cId="2708240662" sldId="286"/>
            <ac:spMk id="61" creationId="{7346BD77-B697-A685-68E1-D07452774B13}"/>
          </ac:spMkLst>
        </pc:spChg>
        <pc:spChg chg="add del mod">
          <ac:chgData name="Ari Rämö" userId="c1371f72-b237-4127-8a9d-98176e979a17" providerId="ADAL" clId="{7FF192CC-DFA1-4020-A9C5-1BFA9DD1E302}" dt="2023-02-27T09:18:23.092" v="4147" actId="478"/>
          <ac:spMkLst>
            <pc:docMk/>
            <pc:sldMk cId="2708240662" sldId="286"/>
            <ac:spMk id="62" creationId="{5323E610-A7BD-560D-17EE-201AEBB4A921}"/>
          </ac:spMkLst>
        </pc:spChg>
        <pc:spChg chg="add del mod">
          <ac:chgData name="Ari Rämö" userId="c1371f72-b237-4127-8a9d-98176e979a17" providerId="ADAL" clId="{7FF192CC-DFA1-4020-A9C5-1BFA9DD1E302}" dt="2023-02-27T09:18:25.681" v="4148" actId="478"/>
          <ac:spMkLst>
            <pc:docMk/>
            <pc:sldMk cId="2708240662" sldId="286"/>
            <ac:spMk id="64" creationId="{8D1C0D22-B005-C132-3CD8-BD2FD61A930A}"/>
          </ac:spMkLst>
        </pc:spChg>
        <pc:spChg chg="add mod">
          <ac:chgData name="Ari Rämö" userId="c1371f72-b237-4127-8a9d-98176e979a17" providerId="ADAL" clId="{7FF192CC-DFA1-4020-A9C5-1BFA9DD1E302}" dt="2023-03-06T08:35:42.819" v="7473" actId="1038"/>
          <ac:spMkLst>
            <pc:docMk/>
            <pc:sldMk cId="2708240662" sldId="286"/>
            <ac:spMk id="65" creationId="{8AE782A2-919E-5035-07CE-2385CF2B3431}"/>
          </ac:spMkLst>
        </pc:spChg>
        <pc:spChg chg="mod">
          <ac:chgData name="Ari Rämö" userId="c1371f72-b237-4127-8a9d-98176e979a17" providerId="ADAL" clId="{7FF192CC-DFA1-4020-A9C5-1BFA9DD1E302}" dt="2023-02-27T09:18:33.504" v="4149"/>
          <ac:spMkLst>
            <pc:docMk/>
            <pc:sldMk cId="2708240662" sldId="286"/>
            <ac:spMk id="68" creationId="{7535E9D8-05EF-EA68-B4AA-FE919293A82D}"/>
          </ac:spMkLst>
        </pc:spChg>
        <pc:spChg chg="mod">
          <ac:chgData name="Ari Rämö" userId="c1371f72-b237-4127-8a9d-98176e979a17" providerId="ADAL" clId="{7FF192CC-DFA1-4020-A9C5-1BFA9DD1E302}" dt="2023-02-27T09:18:33.504" v="4149"/>
          <ac:spMkLst>
            <pc:docMk/>
            <pc:sldMk cId="2708240662" sldId="286"/>
            <ac:spMk id="71" creationId="{15DCBCBB-370F-866C-D54F-B50AAA36234D}"/>
          </ac:spMkLst>
        </pc:spChg>
        <pc:spChg chg="mod">
          <ac:chgData name="Ari Rämö" userId="c1371f72-b237-4127-8a9d-98176e979a17" providerId="ADAL" clId="{7FF192CC-DFA1-4020-A9C5-1BFA9DD1E302}" dt="2023-02-27T09:18:33.504" v="4149"/>
          <ac:spMkLst>
            <pc:docMk/>
            <pc:sldMk cId="2708240662" sldId="286"/>
            <ac:spMk id="74" creationId="{4A54E77B-9563-AD7C-9D2B-1C55DC43B6FD}"/>
          </ac:spMkLst>
        </pc:spChg>
        <pc:spChg chg="mod">
          <ac:chgData name="Ari Rämö" userId="c1371f72-b237-4127-8a9d-98176e979a17" providerId="ADAL" clId="{7FF192CC-DFA1-4020-A9C5-1BFA9DD1E302}" dt="2023-02-27T09:18:33.504" v="4149"/>
          <ac:spMkLst>
            <pc:docMk/>
            <pc:sldMk cId="2708240662" sldId="286"/>
            <ac:spMk id="77" creationId="{94B82929-CF8C-9A6B-4E19-2D0B569679F4}"/>
          </ac:spMkLst>
        </pc:spChg>
        <pc:spChg chg="add mod">
          <ac:chgData name="Ari Rämö" userId="c1371f72-b237-4127-8a9d-98176e979a17" providerId="ADAL" clId="{7FF192CC-DFA1-4020-A9C5-1BFA9DD1E302}" dt="2023-03-06T10:13:33.522" v="8034" actId="6549"/>
          <ac:spMkLst>
            <pc:docMk/>
            <pc:sldMk cId="2708240662" sldId="286"/>
            <ac:spMk id="82" creationId="{8114F036-2B41-93E4-6F23-627B93D1860D}"/>
          </ac:spMkLst>
        </pc:spChg>
        <pc:spChg chg="add mod">
          <ac:chgData name="Ari Rämö" userId="c1371f72-b237-4127-8a9d-98176e979a17" providerId="ADAL" clId="{7FF192CC-DFA1-4020-A9C5-1BFA9DD1E302}" dt="2023-03-06T08:34:47.024" v="7394" actId="1037"/>
          <ac:spMkLst>
            <pc:docMk/>
            <pc:sldMk cId="2708240662" sldId="286"/>
            <ac:spMk id="83" creationId="{4968EFDF-AC6E-B922-D02E-93CC2FB5D212}"/>
          </ac:spMkLst>
        </pc:spChg>
        <pc:spChg chg="add mod">
          <ac:chgData name="Ari Rämö" userId="c1371f72-b237-4127-8a9d-98176e979a17" providerId="ADAL" clId="{7FF192CC-DFA1-4020-A9C5-1BFA9DD1E302}" dt="2023-03-06T08:34:47.024" v="7394" actId="1037"/>
          <ac:spMkLst>
            <pc:docMk/>
            <pc:sldMk cId="2708240662" sldId="286"/>
            <ac:spMk id="84" creationId="{2A93E620-98E5-F70E-E597-07FD0E209EFF}"/>
          </ac:spMkLst>
        </pc:spChg>
        <pc:spChg chg="add mod">
          <ac:chgData name="Ari Rämö" userId="c1371f72-b237-4127-8a9d-98176e979a17" providerId="ADAL" clId="{7FF192CC-DFA1-4020-A9C5-1BFA9DD1E302}" dt="2023-03-06T08:34:47.024" v="7394" actId="1037"/>
          <ac:spMkLst>
            <pc:docMk/>
            <pc:sldMk cId="2708240662" sldId="286"/>
            <ac:spMk id="85" creationId="{70E85B25-8874-E1AD-4D35-479F21052617}"/>
          </ac:spMkLst>
        </pc:spChg>
        <pc:spChg chg="add mod">
          <ac:chgData name="Ari Rämö" userId="c1371f72-b237-4127-8a9d-98176e979a17" providerId="ADAL" clId="{7FF192CC-DFA1-4020-A9C5-1BFA9DD1E302}" dt="2023-03-06T08:34:52.890" v="7401" actId="1038"/>
          <ac:spMkLst>
            <pc:docMk/>
            <pc:sldMk cId="2708240662" sldId="286"/>
            <ac:spMk id="86" creationId="{546808B8-886A-9B66-75E4-88C344F613AB}"/>
          </ac:spMkLst>
        </pc:spChg>
        <pc:spChg chg="mod">
          <ac:chgData name="Ari Rämö" userId="c1371f72-b237-4127-8a9d-98176e979a17" providerId="ADAL" clId="{7FF192CC-DFA1-4020-A9C5-1BFA9DD1E302}" dt="2023-02-27T09:18:47.054" v="4229"/>
          <ac:spMkLst>
            <pc:docMk/>
            <pc:sldMk cId="2708240662" sldId="286"/>
            <ac:spMk id="90" creationId="{B7F024AD-7D2C-C836-3829-5D261037BDB9}"/>
          </ac:spMkLst>
        </pc:spChg>
        <pc:spChg chg="mod">
          <ac:chgData name="Ari Rämö" userId="c1371f72-b237-4127-8a9d-98176e979a17" providerId="ADAL" clId="{7FF192CC-DFA1-4020-A9C5-1BFA9DD1E302}" dt="2023-02-27T09:18:47.054" v="4229"/>
          <ac:spMkLst>
            <pc:docMk/>
            <pc:sldMk cId="2708240662" sldId="286"/>
            <ac:spMk id="93" creationId="{AF4F3CCD-8A30-AF0B-A381-DE3DC843310D}"/>
          </ac:spMkLst>
        </pc:spChg>
        <pc:spChg chg="add mod">
          <ac:chgData name="Ari Rämö" userId="c1371f72-b237-4127-8a9d-98176e979a17" providerId="ADAL" clId="{7FF192CC-DFA1-4020-A9C5-1BFA9DD1E302}" dt="2023-03-06T08:34:52.890" v="7401" actId="1038"/>
          <ac:spMkLst>
            <pc:docMk/>
            <pc:sldMk cId="2708240662" sldId="286"/>
            <ac:spMk id="94" creationId="{834ABC2E-C28C-709B-BE93-E11D7428D8AC}"/>
          </ac:spMkLst>
        </pc:spChg>
        <pc:spChg chg="add del mod">
          <ac:chgData name="Ari Rämö" userId="c1371f72-b237-4127-8a9d-98176e979a17" providerId="ADAL" clId="{7FF192CC-DFA1-4020-A9C5-1BFA9DD1E302}" dt="2023-02-27T09:23:48.800" v="4437" actId="478"/>
          <ac:spMkLst>
            <pc:docMk/>
            <pc:sldMk cId="2708240662" sldId="286"/>
            <ac:spMk id="95" creationId="{10E1EBBD-9205-67EB-E2D1-6098448FB84E}"/>
          </ac:spMkLst>
        </pc:spChg>
        <pc:grpChg chg="add del mod">
          <ac:chgData name="Ari Rämö" userId="c1371f72-b237-4127-8a9d-98176e979a17" providerId="ADAL" clId="{7FF192CC-DFA1-4020-A9C5-1BFA9DD1E302}" dt="2023-02-27T09:18:23.092" v="4147" actId="478"/>
          <ac:grpSpMkLst>
            <pc:docMk/>
            <pc:sldMk cId="2708240662" sldId="286"/>
            <ac:grpSpMk id="21" creationId="{95F3A3E9-8AE6-90F1-40ED-DD19A9E2FC9D}"/>
          </ac:grpSpMkLst>
        </pc:grpChg>
        <pc:grpChg chg="add del mod">
          <ac:chgData name="Ari Rämö" userId="c1371f72-b237-4127-8a9d-98176e979a17" providerId="ADAL" clId="{7FF192CC-DFA1-4020-A9C5-1BFA9DD1E302}" dt="2023-02-27T09:18:23.092" v="4147" actId="478"/>
          <ac:grpSpMkLst>
            <pc:docMk/>
            <pc:sldMk cId="2708240662" sldId="286"/>
            <ac:grpSpMk id="23" creationId="{99101ECE-864E-0FC8-286B-809F1681AA25}"/>
          </ac:grpSpMkLst>
        </pc:grpChg>
        <pc:grpChg chg="add del mod">
          <ac:chgData name="Ari Rämö" userId="c1371f72-b237-4127-8a9d-98176e979a17" providerId="ADAL" clId="{7FF192CC-DFA1-4020-A9C5-1BFA9DD1E302}" dt="2023-02-27T09:18:23.092" v="4147" actId="478"/>
          <ac:grpSpMkLst>
            <pc:docMk/>
            <pc:sldMk cId="2708240662" sldId="286"/>
            <ac:grpSpMk id="31" creationId="{B105AE71-A6F5-004E-C71A-62AA4B8AD6E0}"/>
          </ac:grpSpMkLst>
        </pc:grpChg>
        <pc:grpChg chg="add del mod">
          <ac:chgData name="Ari Rämö" userId="c1371f72-b237-4127-8a9d-98176e979a17" providerId="ADAL" clId="{7FF192CC-DFA1-4020-A9C5-1BFA9DD1E302}" dt="2023-02-27T09:18:23.092" v="4147" actId="478"/>
          <ac:grpSpMkLst>
            <pc:docMk/>
            <pc:sldMk cId="2708240662" sldId="286"/>
            <ac:grpSpMk id="33" creationId="{596E4024-6530-B7B7-DD05-9103AC1F828A}"/>
          </ac:grpSpMkLst>
        </pc:grpChg>
        <pc:grpChg chg="add del mod">
          <ac:chgData name="Ari Rämö" userId="c1371f72-b237-4127-8a9d-98176e979a17" providerId="ADAL" clId="{7FF192CC-DFA1-4020-A9C5-1BFA9DD1E302}" dt="2023-02-27T09:10:51.687" v="3952" actId="164"/>
          <ac:grpSpMkLst>
            <pc:docMk/>
            <pc:sldMk cId="2708240662" sldId="286"/>
            <ac:grpSpMk id="37" creationId="{483A094C-9B48-FBF9-ABDE-615DB8BBAAE9}"/>
          </ac:grpSpMkLst>
        </pc:grpChg>
        <pc:grpChg chg="add del mod">
          <ac:chgData name="Ari Rämö" userId="c1371f72-b237-4127-8a9d-98176e979a17" providerId="ADAL" clId="{7FF192CC-DFA1-4020-A9C5-1BFA9DD1E302}" dt="2023-02-27T09:18:23.092" v="4147" actId="478"/>
          <ac:grpSpMkLst>
            <pc:docMk/>
            <pc:sldMk cId="2708240662" sldId="286"/>
            <ac:grpSpMk id="39" creationId="{C109C20E-614C-329B-F3A9-D63C7B77E6CF}"/>
          </ac:grpSpMkLst>
        </pc:grpChg>
        <pc:grpChg chg="add del mod">
          <ac:chgData name="Ari Rämö" userId="c1371f72-b237-4127-8a9d-98176e979a17" providerId="ADAL" clId="{7FF192CC-DFA1-4020-A9C5-1BFA9DD1E302}" dt="2023-02-27T09:18:23.092" v="4147" actId="478"/>
          <ac:grpSpMkLst>
            <pc:docMk/>
            <pc:sldMk cId="2708240662" sldId="286"/>
            <ac:grpSpMk id="40" creationId="{AC503F03-6F01-DA6E-F2F5-C84631310EAD}"/>
          </ac:grpSpMkLst>
        </pc:grpChg>
        <pc:grpChg chg="add mod">
          <ac:chgData name="Ari Rämö" userId="c1371f72-b237-4127-8a9d-98176e979a17" providerId="ADAL" clId="{7FF192CC-DFA1-4020-A9C5-1BFA9DD1E302}" dt="2023-03-06T08:34:47.024" v="7394" actId="1037"/>
          <ac:grpSpMkLst>
            <pc:docMk/>
            <pc:sldMk cId="2708240662" sldId="286"/>
            <ac:grpSpMk id="66" creationId="{6B41D7EE-8B72-3EA9-C8AE-A4EF508595ED}"/>
          </ac:grpSpMkLst>
        </pc:grpChg>
        <pc:grpChg chg="add mod">
          <ac:chgData name="Ari Rämö" userId="c1371f72-b237-4127-8a9d-98176e979a17" providerId="ADAL" clId="{7FF192CC-DFA1-4020-A9C5-1BFA9DD1E302}" dt="2023-03-06T08:34:47.024" v="7394" actId="1037"/>
          <ac:grpSpMkLst>
            <pc:docMk/>
            <pc:sldMk cId="2708240662" sldId="286"/>
            <ac:grpSpMk id="69" creationId="{0775A17D-C81C-B5B4-6AB1-18C54A760419}"/>
          </ac:grpSpMkLst>
        </pc:grpChg>
        <pc:grpChg chg="add mod">
          <ac:chgData name="Ari Rämö" userId="c1371f72-b237-4127-8a9d-98176e979a17" providerId="ADAL" clId="{7FF192CC-DFA1-4020-A9C5-1BFA9DD1E302}" dt="2023-03-06T08:54:10.827" v="7855" actId="14100"/>
          <ac:grpSpMkLst>
            <pc:docMk/>
            <pc:sldMk cId="2708240662" sldId="286"/>
            <ac:grpSpMk id="72" creationId="{F9A7D0F8-3998-DCF5-D08E-DAB01536EF81}"/>
          </ac:grpSpMkLst>
        </pc:grpChg>
        <pc:grpChg chg="add mod">
          <ac:chgData name="Ari Rämö" userId="c1371f72-b237-4127-8a9d-98176e979a17" providerId="ADAL" clId="{7FF192CC-DFA1-4020-A9C5-1BFA9DD1E302}" dt="2023-03-06T08:34:47.024" v="7394" actId="1037"/>
          <ac:grpSpMkLst>
            <pc:docMk/>
            <pc:sldMk cId="2708240662" sldId="286"/>
            <ac:grpSpMk id="75" creationId="{9AAC9A3E-B58E-14BC-0D47-D9C4A984938A}"/>
          </ac:grpSpMkLst>
        </pc:grpChg>
        <pc:grpChg chg="add mod">
          <ac:chgData name="Ari Rämö" userId="c1371f72-b237-4127-8a9d-98176e979a17" providerId="ADAL" clId="{7FF192CC-DFA1-4020-A9C5-1BFA9DD1E302}" dt="2023-03-06T08:34:52.890" v="7401" actId="1038"/>
          <ac:grpSpMkLst>
            <pc:docMk/>
            <pc:sldMk cId="2708240662" sldId="286"/>
            <ac:grpSpMk id="88" creationId="{FE85C3A3-89AC-0BEB-5A43-ABCB9F275F6F}"/>
          </ac:grpSpMkLst>
        </pc:grpChg>
        <pc:grpChg chg="add mod">
          <ac:chgData name="Ari Rämö" userId="c1371f72-b237-4127-8a9d-98176e979a17" providerId="ADAL" clId="{7FF192CC-DFA1-4020-A9C5-1BFA9DD1E302}" dt="2023-03-06T08:34:52.890" v="7401" actId="1038"/>
          <ac:grpSpMkLst>
            <pc:docMk/>
            <pc:sldMk cId="2708240662" sldId="286"/>
            <ac:grpSpMk id="91" creationId="{F1CD3547-05BD-7373-016F-D487595C2C85}"/>
          </ac:grpSpMkLst>
        </pc:grpChg>
        <pc:picChg chg="add mod">
          <ac:chgData name="Ari Rämö" userId="c1371f72-b237-4127-8a9d-98176e979a17" providerId="ADAL" clId="{7FF192CC-DFA1-4020-A9C5-1BFA9DD1E302}" dt="2023-02-27T09:01:26.986" v="3760" actId="164"/>
          <ac:picMkLst>
            <pc:docMk/>
            <pc:sldMk cId="2708240662" sldId="286"/>
            <ac:picMk id="13" creationId="{634C7B97-F744-2354-8435-982FC81E93F6}"/>
          </ac:picMkLst>
        </pc:picChg>
        <pc:picChg chg="add mod">
          <ac:chgData name="Ari Rämö" userId="c1371f72-b237-4127-8a9d-98176e979a17" providerId="ADAL" clId="{7FF192CC-DFA1-4020-A9C5-1BFA9DD1E302}" dt="2023-02-27T09:01:41.809" v="3771" actId="164"/>
          <ac:picMkLst>
            <pc:docMk/>
            <pc:sldMk cId="2708240662" sldId="286"/>
            <ac:picMk id="15" creationId="{3B06588E-B10B-A7E7-3FE1-301E0282709E}"/>
          </ac:picMkLst>
        </pc:picChg>
        <pc:picChg chg="add mod">
          <ac:chgData name="Ari Rämö" userId="c1371f72-b237-4127-8a9d-98176e979a17" providerId="ADAL" clId="{7FF192CC-DFA1-4020-A9C5-1BFA9DD1E302}" dt="2023-02-27T09:07:44.913" v="3829" actId="164"/>
          <ac:picMkLst>
            <pc:docMk/>
            <pc:sldMk cId="2708240662" sldId="286"/>
            <ac:picMk id="27" creationId="{E548D99A-9967-B2B1-34DE-DF78A94D4FC7}"/>
          </ac:picMkLst>
        </pc:picChg>
        <pc:picChg chg="add mod">
          <ac:chgData name="Ari Rämö" userId="c1371f72-b237-4127-8a9d-98176e979a17" providerId="ADAL" clId="{7FF192CC-DFA1-4020-A9C5-1BFA9DD1E302}" dt="2023-02-27T09:08:23.107" v="3852" actId="164"/>
          <ac:picMkLst>
            <pc:docMk/>
            <pc:sldMk cId="2708240662" sldId="286"/>
            <ac:picMk id="29" creationId="{7D29752B-B050-D226-738E-39A15058319A}"/>
          </ac:picMkLst>
        </pc:picChg>
        <pc:picChg chg="add del mod topLvl">
          <ac:chgData name="Ari Rämö" userId="c1371f72-b237-4127-8a9d-98176e979a17" providerId="ADAL" clId="{7FF192CC-DFA1-4020-A9C5-1BFA9DD1E302}" dt="2023-02-27T09:11:11.841" v="3958" actId="164"/>
          <ac:picMkLst>
            <pc:docMk/>
            <pc:sldMk cId="2708240662" sldId="286"/>
            <ac:picMk id="35" creationId="{2740F86D-EDAB-794F-D0F2-0CD9E484D83C}"/>
          </ac:picMkLst>
        </pc:picChg>
        <pc:picChg chg="mod">
          <ac:chgData name="Ari Rämö" userId="c1371f72-b237-4127-8a9d-98176e979a17" providerId="ADAL" clId="{7FF192CC-DFA1-4020-A9C5-1BFA9DD1E302}" dt="2023-02-27T09:11:14.979" v="3959"/>
          <ac:picMkLst>
            <pc:docMk/>
            <pc:sldMk cId="2708240662" sldId="286"/>
            <ac:picMk id="41" creationId="{3B739ACF-0A42-3613-48B7-0415A87CC17D}"/>
          </ac:picMkLst>
        </pc:picChg>
        <pc:picChg chg="mod">
          <ac:chgData name="Ari Rämö" userId="c1371f72-b237-4127-8a9d-98176e979a17" providerId="ADAL" clId="{7FF192CC-DFA1-4020-A9C5-1BFA9DD1E302}" dt="2023-02-27T09:18:33.504" v="4149"/>
          <ac:picMkLst>
            <pc:docMk/>
            <pc:sldMk cId="2708240662" sldId="286"/>
            <ac:picMk id="67" creationId="{FCB7C714-73A3-6F7E-E432-C117180D0C5E}"/>
          </ac:picMkLst>
        </pc:picChg>
        <pc:picChg chg="mod">
          <ac:chgData name="Ari Rämö" userId="c1371f72-b237-4127-8a9d-98176e979a17" providerId="ADAL" clId="{7FF192CC-DFA1-4020-A9C5-1BFA9DD1E302}" dt="2023-02-27T09:18:33.504" v="4149"/>
          <ac:picMkLst>
            <pc:docMk/>
            <pc:sldMk cId="2708240662" sldId="286"/>
            <ac:picMk id="70" creationId="{4C1A25F4-4272-EB7A-1FC8-A10A2774B804}"/>
          </ac:picMkLst>
        </pc:picChg>
        <pc:picChg chg="mod">
          <ac:chgData name="Ari Rämö" userId="c1371f72-b237-4127-8a9d-98176e979a17" providerId="ADAL" clId="{7FF192CC-DFA1-4020-A9C5-1BFA9DD1E302}" dt="2023-02-27T09:18:33.504" v="4149"/>
          <ac:picMkLst>
            <pc:docMk/>
            <pc:sldMk cId="2708240662" sldId="286"/>
            <ac:picMk id="73" creationId="{AB116B7F-FCBB-A0BC-0BC4-20B08F6BEDD3}"/>
          </ac:picMkLst>
        </pc:picChg>
        <pc:picChg chg="mod">
          <ac:chgData name="Ari Rämö" userId="c1371f72-b237-4127-8a9d-98176e979a17" providerId="ADAL" clId="{7FF192CC-DFA1-4020-A9C5-1BFA9DD1E302}" dt="2023-02-27T09:18:33.504" v="4149"/>
          <ac:picMkLst>
            <pc:docMk/>
            <pc:sldMk cId="2708240662" sldId="286"/>
            <ac:picMk id="76" creationId="{C800C56B-A4CF-67D2-DCB1-32AA9DA0F298}"/>
          </ac:picMkLst>
        </pc:picChg>
        <pc:picChg chg="mod">
          <ac:chgData name="Ari Rämö" userId="c1371f72-b237-4127-8a9d-98176e979a17" providerId="ADAL" clId="{7FF192CC-DFA1-4020-A9C5-1BFA9DD1E302}" dt="2023-02-27T09:18:47.054" v="4229"/>
          <ac:picMkLst>
            <pc:docMk/>
            <pc:sldMk cId="2708240662" sldId="286"/>
            <ac:picMk id="89" creationId="{8FA9EDAF-0D28-3DD1-49D5-DC79B5FF874F}"/>
          </ac:picMkLst>
        </pc:picChg>
        <pc:picChg chg="mod">
          <ac:chgData name="Ari Rämö" userId="c1371f72-b237-4127-8a9d-98176e979a17" providerId="ADAL" clId="{7FF192CC-DFA1-4020-A9C5-1BFA9DD1E302}" dt="2023-02-27T09:18:47.054" v="4229"/>
          <ac:picMkLst>
            <pc:docMk/>
            <pc:sldMk cId="2708240662" sldId="286"/>
            <ac:picMk id="92" creationId="{2F3D879F-5E3E-3B6D-001E-1CB68DC9C935}"/>
          </ac:picMkLst>
        </pc:picChg>
        <pc:cxnChg chg="add del mod">
          <ac:chgData name="Ari Rämö" userId="c1371f72-b237-4127-8a9d-98176e979a17" providerId="ADAL" clId="{7FF192CC-DFA1-4020-A9C5-1BFA9DD1E302}" dt="2023-03-06T06:07:23.220" v="4736" actId="478"/>
          <ac:cxnSpMkLst>
            <pc:docMk/>
            <pc:sldMk cId="2708240662" sldId="286"/>
            <ac:cxnSpMk id="7" creationId="{4DB539A8-4388-682E-56FF-8371D53A42E1}"/>
          </ac:cxnSpMkLst>
        </pc:cxnChg>
        <pc:cxnChg chg="add del mod">
          <ac:chgData name="Ari Rämö" userId="c1371f72-b237-4127-8a9d-98176e979a17" providerId="ADAL" clId="{7FF192CC-DFA1-4020-A9C5-1BFA9DD1E302}" dt="2023-02-27T08:55:40.744" v="3714"/>
          <ac:cxnSpMkLst>
            <pc:docMk/>
            <pc:sldMk cId="2708240662" sldId="286"/>
            <ac:cxnSpMk id="11" creationId="{2C163976-9AF6-4AB7-8BC5-D71D3787D664}"/>
          </ac:cxnSpMkLst>
        </pc:cxnChg>
        <pc:cxnChg chg="add del mod">
          <ac:chgData name="Ari Rämö" userId="c1371f72-b237-4127-8a9d-98176e979a17" providerId="ADAL" clId="{7FF192CC-DFA1-4020-A9C5-1BFA9DD1E302}" dt="2023-03-06T08:35:21.600" v="7453" actId="478"/>
          <ac:cxnSpMkLst>
            <pc:docMk/>
            <pc:sldMk cId="2708240662" sldId="286"/>
            <ac:cxnSpMk id="13" creationId="{BCCA82F7-3AFB-5571-F415-949DDCC24F56}"/>
          </ac:cxnSpMkLst>
        </pc:cxnChg>
        <pc:cxnChg chg="add del mod">
          <ac:chgData name="Ari Rämö" userId="c1371f72-b237-4127-8a9d-98176e979a17" providerId="ADAL" clId="{7FF192CC-DFA1-4020-A9C5-1BFA9DD1E302}" dt="2023-02-27T09:18:23.092" v="4147" actId="478"/>
          <ac:cxnSpMkLst>
            <pc:docMk/>
            <pc:sldMk cId="2708240662" sldId="286"/>
            <ac:cxnSpMk id="16" creationId="{6CFD5EC2-A200-9BE6-9F31-2CDAD7FD4726}"/>
          </ac:cxnSpMkLst>
        </pc:cxnChg>
        <pc:cxnChg chg="add del mod">
          <ac:chgData name="Ari Rämö" userId="c1371f72-b237-4127-8a9d-98176e979a17" providerId="ADAL" clId="{7FF192CC-DFA1-4020-A9C5-1BFA9DD1E302}" dt="2023-03-06T06:07:20.727" v="4735" actId="478"/>
          <ac:cxnSpMkLst>
            <pc:docMk/>
            <pc:sldMk cId="2708240662" sldId="286"/>
            <ac:cxnSpMk id="42" creationId="{DD754665-8FCE-D092-9C76-EBF8F835661B}"/>
          </ac:cxnSpMkLst>
        </pc:cxnChg>
        <pc:cxnChg chg="add del mod">
          <ac:chgData name="Ari Rämö" userId="c1371f72-b237-4127-8a9d-98176e979a17" providerId="ADAL" clId="{7FF192CC-DFA1-4020-A9C5-1BFA9DD1E302}" dt="2023-02-27T09:18:23.092" v="4147" actId="478"/>
          <ac:cxnSpMkLst>
            <pc:docMk/>
            <pc:sldMk cId="2708240662" sldId="286"/>
            <ac:cxnSpMk id="43" creationId="{148893F7-4B96-3CB2-5BEA-FA8E7EEC8E65}"/>
          </ac:cxnSpMkLst>
        </pc:cxnChg>
        <pc:cxnChg chg="add del mod">
          <ac:chgData name="Ari Rämö" userId="c1371f72-b237-4127-8a9d-98176e979a17" providerId="ADAL" clId="{7FF192CC-DFA1-4020-A9C5-1BFA9DD1E302}" dt="2023-02-27T09:18:23.092" v="4147" actId="478"/>
          <ac:cxnSpMkLst>
            <pc:docMk/>
            <pc:sldMk cId="2708240662" sldId="286"/>
            <ac:cxnSpMk id="46" creationId="{88DE1DB1-520E-5D00-CCF2-EE6586C35AD5}"/>
          </ac:cxnSpMkLst>
        </pc:cxnChg>
        <pc:cxnChg chg="add del mod">
          <ac:chgData name="Ari Rämö" userId="c1371f72-b237-4127-8a9d-98176e979a17" providerId="ADAL" clId="{7FF192CC-DFA1-4020-A9C5-1BFA9DD1E302}" dt="2023-02-27T09:18:23.092" v="4147" actId="478"/>
          <ac:cxnSpMkLst>
            <pc:docMk/>
            <pc:sldMk cId="2708240662" sldId="286"/>
            <ac:cxnSpMk id="49" creationId="{EE0B4139-3D5E-5611-E325-511E204D35C9}"/>
          </ac:cxnSpMkLst>
        </pc:cxnChg>
        <pc:cxnChg chg="add mod">
          <ac:chgData name="Ari Rämö" userId="c1371f72-b237-4127-8a9d-98176e979a17" providerId="ADAL" clId="{7FF192CC-DFA1-4020-A9C5-1BFA9DD1E302}" dt="2023-03-06T08:35:29.543" v="7456" actId="14100"/>
          <ac:cxnSpMkLst>
            <pc:docMk/>
            <pc:sldMk cId="2708240662" sldId="286"/>
            <ac:cxnSpMk id="51" creationId="{B2250110-AEF8-1686-5DEF-658B6B8F31BC}"/>
          </ac:cxnSpMkLst>
        </pc:cxnChg>
        <pc:cxnChg chg="add del mod">
          <ac:chgData name="Ari Rämö" userId="c1371f72-b237-4127-8a9d-98176e979a17" providerId="ADAL" clId="{7FF192CC-DFA1-4020-A9C5-1BFA9DD1E302}" dt="2023-02-27T09:18:23.092" v="4147" actId="478"/>
          <ac:cxnSpMkLst>
            <pc:docMk/>
            <pc:sldMk cId="2708240662" sldId="286"/>
            <ac:cxnSpMk id="52" creationId="{0740A047-DB71-A7F2-4ACD-CC4775A83C29}"/>
          </ac:cxnSpMkLst>
        </pc:cxnChg>
        <pc:cxnChg chg="add mod">
          <ac:chgData name="Ari Rämö" userId="c1371f72-b237-4127-8a9d-98176e979a17" providerId="ADAL" clId="{7FF192CC-DFA1-4020-A9C5-1BFA9DD1E302}" dt="2023-03-06T08:34:47.024" v="7394" actId="1037"/>
          <ac:cxnSpMkLst>
            <pc:docMk/>
            <pc:sldMk cId="2708240662" sldId="286"/>
            <ac:cxnSpMk id="78" creationId="{98E9D9C5-D812-7151-BB7C-D331CA06C9F9}"/>
          </ac:cxnSpMkLst>
        </pc:cxnChg>
        <pc:cxnChg chg="add mod">
          <ac:chgData name="Ari Rämö" userId="c1371f72-b237-4127-8a9d-98176e979a17" providerId="ADAL" clId="{7FF192CC-DFA1-4020-A9C5-1BFA9DD1E302}" dt="2023-03-06T08:54:10.827" v="7855" actId="14100"/>
          <ac:cxnSpMkLst>
            <pc:docMk/>
            <pc:sldMk cId="2708240662" sldId="286"/>
            <ac:cxnSpMk id="79" creationId="{6BA31B22-E916-5D5D-C363-ECBCF7FE250C}"/>
          </ac:cxnSpMkLst>
        </pc:cxnChg>
        <pc:cxnChg chg="add mod">
          <ac:chgData name="Ari Rämö" userId="c1371f72-b237-4127-8a9d-98176e979a17" providerId="ADAL" clId="{7FF192CC-DFA1-4020-A9C5-1BFA9DD1E302}" dt="2023-03-06T08:54:10.827" v="7855" actId="14100"/>
          <ac:cxnSpMkLst>
            <pc:docMk/>
            <pc:sldMk cId="2708240662" sldId="286"/>
            <ac:cxnSpMk id="80" creationId="{1E825416-99D1-95AA-3930-EA3BD112F8DB}"/>
          </ac:cxnSpMkLst>
        </pc:cxnChg>
        <pc:cxnChg chg="add mod">
          <ac:chgData name="Ari Rämö" userId="c1371f72-b237-4127-8a9d-98176e979a17" providerId="ADAL" clId="{7FF192CC-DFA1-4020-A9C5-1BFA9DD1E302}" dt="2023-03-06T08:34:47.024" v="7394" actId="1037"/>
          <ac:cxnSpMkLst>
            <pc:docMk/>
            <pc:sldMk cId="2708240662" sldId="286"/>
            <ac:cxnSpMk id="81" creationId="{6B1250DF-9EC5-EFB4-87F0-7C649E099A1A}"/>
          </ac:cxnSpMkLst>
        </pc:cxnChg>
        <pc:cxnChg chg="add mod">
          <ac:chgData name="Ari Rämö" userId="c1371f72-b237-4127-8a9d-98176e979a17" providerId="ADAL" clId="{7FF192CC-DFA1-4020-A9C5-1BFA9DD1E302}" dt="2023-03-06T08:34:52.890" v="7401" actId="1038"/>
          <ac:cxnSpMkLst>
            <pc:docMk/>
            <pc:sldMk cId="2708240662" sldId="286"/>
            <ac:cxnSpMk id="87" creationId="{9287AC8B-6D15-192F-8D3A-29A858D20487}"/>
          </ac:cxnSpMkLst>
        </pc:cxnChg>
        <pc:cxnChg chg="add del mod">
          <ac:chgData name="Ari Rämö" userId="c1371f72-b237-4127-8a9d-98176e979a17" providerId="ADAL" clId="{7FF192CC-DFA1-4020-A9C5-1BFA9DD1E302}" dt="2023-02-27T09:23:49.867" v="4438" actId="478"/>
          <ac:cxnSpMkLst>
            <pc:docMk/>
            <pc:sldMk cId="2708240662" sldId="286"/>
            <ac:cxnSpMk id="96" creationId="{E7E4A6E4-2148-AE6A-9A85-EA7DFFA47904}"/>
          </ac:cxnSpMkLst>
        </pc:cxnChg>
        <pc:cxnChg chg="add del mod">
          <ac:chgData name="Ari Rämö" userId="c1371f72-b237-4127-8a9d-98176e979a17" providerId="ADAL" clId="{7FF192CC-DFA1-4020-A9C5-1BFA9DD1E302}" dt="2023-02-27T09:23:45.267" v="4436" actId="478"/>
          <ac:cxnSpMkLst>
            <pc:docMk/>
            <pc:sldMk cId="2708240662" sldId="286"/>
            <ac:cxnSpMk id="102" creationId="{DB386BE9-E4DD-7648-5C00-73EE7CB5E714}"/>
          </ac:cxnSpMkLst>
        </pc:cxnChg>
      </pc:sldChg>
      <pc:sldChg chg="modSp add del mod">
        <pc:chgData name="Ari Rämö" userId="c1371f72-b237-4127-8a9d-98176e979a17" providerId="ADAL" clId="{7FF192CC-DFA1-4020-A9C5-1BFA9DD1E302}" dt="2023-02-27T09:20:18.098" v="4336" actId="47"/>
        <pc:sldMkLst>
          <pc:docMk/>
          <pc:sldMk cId="246229310" sldId="287"/>
        </pc:sldMkLst>
        <pc:spChg chg="mod">
          <ac:chgData name="Ari Rämö" userId="c1371f72-b237-4127-8a9d-98176e979a17" providerId="ADAL" clId="{7FF192CC-DFA1-4020-A9C5-1BFA9DD1E302}" dt="2023-02-27T09:19:23.447" v="4331" actId="1038"/>
          <ac:spMkLst>
            <pc:docMk/>
            <pc:sldMk cId="246229310" sldId="287"/>
            <ac:spMk id="8" creationId="{10C6E4F5-21CC-9B27-C678-E236F2434C6F}"/>
          </ac:spMkLst>
        </pc:spChg>
        <pc:spChg chg="mod">
          <ac:chgData name="Ari Rämö" userId="c1371f72-b237-4127-8a9d-98176e979a17" providerId="ADAL" clId="{7FF192CC-DFA1-4020-A9C5-1BFA9DD1E302}" dt="2023-02-27T09:19:23.447" v="4331" actId="1038"/>
          <ac:spMkLst>
            <pc:docMk/>
            <pc:sldMk cId="246229310" sldId="287"/>
            <ac:spMk id="60" creationId="{C91C0E71-546A-65F5-1F94-595D4B6537F7}"/>
          </ac:spMkLst>
        </pc:spChg>
        <pc:grpChg chg="mod">
          <ac:chgData name="Ari Rämö" userId="c1371f72-b237-4127-8a9d-98176e979a17" providerId="ADAL" clId="{7FF192CC-DFA1-4020-A9C5-1BFA9DD1E302}" dt="2023-02-27T09:19:23.447" v="4331" actId="1038"/>
          <ac:grpSpMkLst>
            <pc:docMk/>
            <pc:sldMk cId="246229310" sldId="287"/>
            <ac:grpSpMk id="21" creationId="{95F3A3E9-8AE6-90F1-40ED-DD19A9E2FC9D}"/>
          </ac:grpSpMkLst>
        </pc:grpChg>
        <pc:grpChg chg="mod">
          <ac:chgData name="Ari Rämö" userId="c1371f72-b237-4127-8a9d-98176e979a17" providerId="ADAL" clId="{7FF192CC-DFA1-4020-A9C5-1BFA9DD1E302}" dt="2023-02-27T09:19:23.447" v="4331" actId="1038"/>
          <ac:grpSpMkLst>
            <pc:docMk/>
            <pc:sldMk cId="246229310" sldId="287"/>
            <ac:grpSpMk id="23" creationId="{99101ECE-864E-0FC8-286B-809F1681AA25}"/>
          </ac:grpSpMkLst>
        </pc:grpChg>
        <pc:cxnChg chg="mod">
          <ac:chgData name="Ari Rämö" userId="c1371f72-b237-4127-8a9d-98176e979a17" providerId="ADAL" clId="{7FF192CC-DFA1-4020-A9C5-1BFA9DD1E302}" dt="2023-02-27T09:19:23.447" v="4331" actId="1038"/>
          <ac:cxnSpMkLst>
            <pc:docMk/>
            <pc:sldMk cId="246229310" sldId="287"/>
            <ac:cxnSpMk id="16" creationId="{6CFD5EC2-A200-9BE6-9F31-2CDAD7FD4726}"/>
          </ac:cxnSpMkLst>
        </pc:cxnChg>
      </pc:sldChg>
      <pc:sldChg chg="delSp modSp add del mod ord">
        <pc:chgData name="Ari Rämö" userId="c1371f72-b237-4127-8a9d-98176e979a17" providerId="ADAL" clId="{7FF192CC-DFA1-4020-A9C5-1BFA9DD1E302}" dt="2023-03-06T06:15:00.222" v="4941" actId="47"/>
        <pc:sldMkLst>
          <pc:docMk/>
          <pc:sldMk cId="497060197" sldId="287"/>
        </pc:sldMkLst>
        <pc:spChg chg="mod">
          <ac:chgData name="Ari Rämö" userId="c1371f72-b237-4127-8a9d-98176e979a17" providerId="ADAL" clId="{7FF192CC-DFA1-4020-A9C5-1BFA9DD1E302}" dt="2023-03-06T06:14:26.872" v="4936" actId="20577"/>
          <ac:spMkLst>
            <pc:docMk/>
            <pc:sldMk cId="497060197" sldId="287"/>
            <ac:spMk id="4" creationId="{F3501DB4-9E9F-A5D5-02C8-1C615E0FB8E3}"/>
          </ac:spMkLst>
        </pc:spChg>
        <pc:spChg chg="del">
          <ac:chgData name="Ari Rämö" userId="c1371f72-b237-4127-8a9d-98176e979a17" providerId="ADAL" clId="{7FF192CC-DFA1-4020-A9C5-1BFA9DD1E302}" dt="2023-03-06T06:14:34.114" v="4937" actId="478"/>
          <ac:spMkLst>
            <pc:docMk/>
            <pc:sldMk cId="497060197" sldId="287"/>
            <ac:spMk id="7" creationId="{347B582B-6EC9-E612-F286-5F85B48E7499}"/>
          </ac:spMkLst>
        </pc:spChg>
        <pc:spChg chg="del">
          <ac:chgData name="Ari Rämö" userId="c1371f72-b237-4127-8a9d-98176e979a17" providerId="ADAL" clId="{7FF192CC-DFA1-4020-A9C5-1BFA9DD1E302}" dt="2023-03-06T06:14:34.114" v="4937" actId="478"/>
          <ac:spMkLst>
            <pc:docMk/>
            <pc:sldMk cId="497060197" sldId="287"/>
            <ac:spMk id="8" creationId="{39BCD98B-CDC2-533A-E02E-4065EB57513D}"/>
          </ac:spMkLst>
        </pc:spChg>
        <pc:spChg chg="del">
          <ac:chgData name="Ari Rämö" userId="c1371f72-b237-4127-8a9d-98176e979a17" providerId="ADAL" clId="{7FF192CC-DFA1-4020-A9C5-1BFA9DD1E302}" dt="2023-03-06T06:14:34.114" v="4937" actId="478"/>
          <ac:spMkLst>
            <pc:docMk/>
            <pc:sldMk cId="497060197" sldId="287"/>
            <ac:spMk id="11" creationId="{2CEB1A66-DEED-BAFD-D468-30AABAEC7C2A}"/>
          </ac:spMkLst>
        </pc:spChg>
        <pc:spChg chg="del">
          <ac:chgData name="Ari Rämö" userId="c1371f72-b237-4127-8a9d-98176e979a17" providerId="ADAL" clId="{7FF192CC-DFA1-4020-A9C5-1BFA9DD1E302}" dt="2023-03-06T06:14:34.114" v="4937" actId="478"/>
          <ac:spMkLst>
            <pc:docMk/>
            <pc:sldMk cId="497060197" sldId="287"/>
            <ac:spMk id="16" creationId="{E6C30223-72CC-48A8-93A8-49D848AD2FE2}"/>
          </ac:spMkLst>
        </pc:spChg>
        <pc:spChg chg="del">
          <ac:chgData name="Ari Rämö" userId="c1371f72-b237-4127-8a9d-98176e979a17" providerId="ADAL" clId="{7FF192CC-DFA1-4020-A9C5-1BFA9DD1E302}" dt="2023-03-06T06:14:34.114" v="4937" actId="478"/>
          <ac:spMkLst>
            <pc:docMk/>
            <pc:sldMk cId="497060197" sldId="287"/>
            <ac:spMk id="32" creationId="{DFAD160A-E090-4043-A222-AE424FFEB014}"/>
          </ac:spMkLst>
        </pc:spChg>
        <pc:spChg chg="del">
          <ac:chgData name="Ari Rämö" userId="c1371f72-b237-4127-8a9d-98176e979a17" providerId="ADAL" clId="{7FF192CC-DFA1-4020-A9C5-1BFA9DD1E302}" dt="2023-03-06T06:14:34.114" v="4937" actId="478"/>
          <ac:spMkLst>
            <pc:docMk/>
            <pc:sldMk cId="497060197" sldId="287"/>
            <ac:spMk id="42" creationId="{4CCA09A4-AFD6-F9AB-BCB3-EA012AF2F0EA}"/>
          </ac:spMkLst>
        </pc:spChg>
        <pc:spChg chg="del">
          <ac:chgData name="Ari Rämö" userId="c1371f72-b237-4127-8a9d-98176e979a17" providerId="ADAL" clId="{7FF192CC-DFA1-4020-A9C5-1BFA9DD1E302}" dt="2023-03-06T06:14:34.114" v="4937" actId="478"/>
          <ac:spMkLst>
            <pc:docMk/>
            <pc:sldMk cId="497060197" sldId="287"/>
            <ac:spMk id="47" creationId="{B702B14B-3D86-7EC5-55EA-275D47A0F6B2}"/>
          </ac:spMkLst>
        </pc:spChg>
        <pc:cxnChg chg="del mod">
          <ac:chgData name="Ari Rämö" userId="c1371f72-b237-4127-8a9d-98176e979a17" providerId="ADAL" clId="{7FF192CC-DFA1-4020-A9C5-1BFA9DD1E302}" dt="2023-03-06T06:14:34.114" v="4937" actId="478"/>
          <ac:cxnSpMkLst>
            <pc:docMk/>
            <pc:sldMk cId="497060197" sldId="287"/>
            <ac:cxnSpMk id="15" creationId="{FCFF2F50-4831-1A18-5B7C-AD2FAC3E74C2}"/>
          </ac:cxnSpMkLst>
        </pc:cxnChg>
        <pc:cxnChg chg="del mod">
          <ac:chgData name="Ari Rämö" userId="c1371f72-b237-4127-8a9d-98176e979a17" providerId="ADAL" clId="{7FF192CC-DFA1-4020-A9C5-1BFA9DD1E302}" dt="2023-03-06T06:14:34.114" v="4937" actId="478"/>
          <ac:cxnSpMkLst>
            <pc:docMk/>
            <pc:sldMk cId="497060197" sldId="287"/>
            <ac:cxnSpMk id="19" creationId="{B0D36DF7-1990-794B-DC26-2DB7CDF4BE48}"/>
          </ac:cxnSpMkLst>
        </pc:cxnChg>
        <pc:cxnChg chg="del mod">
          <ac:chgData name="Ari Rämö" userId="c1371f72-b237-4127-8a9d-98176e979a17" providerId="ADAL" clId="{7FF192CC-DFA1-4020-A9C5-1BFA9DD1E302}" dt="2023-03-06T06:14:34.114" v="4937" actId="478"/>
          <ac:cxnSpMkLst>
            <pc:docMk/>
            <pc:sldMk cId="497060197" sldId="287"/>
            <ac:cxnSpMk id="22" creationId="{127EA2CE-2F00-1EE4-6EE1-E63A8FCABF5E}"/>
          </ac:cxnSpMkLst>
        </pc:cxnChg>
        <pc:cxnChg chg="del mod">
          <ac:chgData name="Ari Rämö" userId="c1371f72-b237-4127-8a9d-98176e979a17" providerId="ADAL" clId="{7FF192CC-DFA1-4020-A9C5-1BFA9DD1E302}" dt="2023-03-06T06:14:34.114" v="4937" actId="478"/>
          <ac:cxnSpMkLst>
            <pc:docMk/>
            <pc:sldMk cId="497060197" sldId="287"/>
            <ac:cxnSpMk id="26" creationId="{7C16C160-4E57-D313-E7D2-DF7A426C8E20}"/>
          </ac:cxnSpMkLst>
        </pc:cxnChg>
        <pc:cxnChg chg="del mod">
          <ac:chgData name="Ari Rämö" userId="c1371f72-b237-4127-8a9d-98176e979a17" providerId="ADAL" clId="{7FF192CC-DFA1-4020-A9C5-1BFA9DD1E302}" dt="2023-03-06T06:14:34.114" v="4937" actId="478"/>
          <ac:cxnSpMkLst>
            <pc:docMk/>
            <pc:sldMk cId="497060197" sldId="287"/>
            <ac:cxnSpMk id="36" creationId="{BE388034-EB6F-63C5-9E1C-765F2A6CCF1D}"/>
          </ac:cxnSpMkLst>
        </pc:cxnChg>
        <pc:cxnChg chg="del mod">
          <ac:chgData name="Ari Rämö" userId="c1371f72-b237-4127-8a9d-98176e979a17" providerId="ADAL" clId="{7FF192CC-DFA1-4020-A9C5-1BFA9DD1E302}" dt="2023-03-06T06:14:34.114" v="4937" actId="478"/>
          <ac:cxnSpMkLst>
            <pc:docMk/>
            <pc:sldMk cId="497060197" sldId="287"/>
            <ac:cxnSpMk id="43" creationId="{4778544B-732A-DE9C-A90C-A4BDC4DD7E4B}"/>
          </ac:cxnSpMkLst>
        </pc:cxnChg>
      </pc:sldChg>
      <pc:sldChg chg="addSp delSp modSp add mod ord">
        <pc:chgData name="Ari Rämö" userId="c1371f72-b237-4127-8a9d-98176e979a17" providerId="ADAL" clId="{7FF192CC-DFA1-4020-A9C5-1BFA9DD1E302}" dt="2023-03-06T08:38:25.448" v="7533" actId="1036"/>
        <pc:sldMkLst>
          <pc:docMk/>
          <pc:sldMk cId="2838856687" sldId="288"/>
        </pc:sldMkLst>
        <pc:spChg chg="mod">
          <ac:chgData name="Ari Rämö" userId="c1371f72-b237-4127-8a9d-98176e979a17" providerId="ADAL" clId="{7FF192CC-DFA1-4020-A9C5-1BFA9DD1E302}" dt="2023-03-06T06:15:06.975" v="4960" actId="20577"/>
          <ac:spMkLst>
            <pc:docMk/>
            <pc:sldMk cId="2838856687" sldId="288"/>
            <ac:spMk id="4" creationId="{AB930A87-B2DE-CA4B-90A9-997B41A53717}"/>
          </ac:spMkLst>
        </pc:spChg>
        <pc:spChg chg="del">
          <ac:chgData name="Ari Rämö" userId="c1371f72-b237-4127-8a9d-98176e979a17" providerId="ADAL" clId="{7FF192CC-DFA1-4020-A9C5-1BFA9DD1E302}" dt="2023-03-06T06:15:16.897" v="4961" actId="478"/>
          <ac:spMkLst>
            <pc:docMk/>
            <pc:sldMk cId="2838856687" sldId="288"/>
            <ac:spMk id="8" creationId="{E1B51D8F-88C2-3E96-08F5-F74FB8C7F97A}"/>
          </ac:spMkLst>
        </pc:spChg>
        <pc:spChg chg="del mod">
          <ac:chgData name="Ari Rämö" userId="c1371f72-b237-4127-8a9d-98176e979a17" providerId="ADAL" clId="{7FF192CC-DFA1-4020-A9C5-1BFA9DD1E302}" dt="2023-03-06T08:36:30.768" v="7475" actId="478"/>
          <ac:spMkLst>
            <pc:docMk/>
            <pc:sldMk cId="2838856687" sldId="288"/>
            <ac:spMk id="9" creationId="{47E49280-2E08-F2B3-35FE-D1413FC62D2C}"/>
          </ac:spMkLst>
        </pc:spChg>
        <pc:spChg chg="del">
          <ac:chgData name="Ari Rämö" userId="c1371f72-b237-4127-8a9d-98176e979a17" providerId="ADAL" clId="{7FF192CC-DFA1-4020-A9C5-1BFA9DD1E302}" dt="2023-03-06T06:15:38.247" v="4991" actId="478"/>
          <ac:spMkLst>
            <pc:docMk/>
            <pc:sldMk cId="2838856687" sldId="288"/>
            <ac:spMk id="10" creationId="{2F9AF419-CC7B-BA43-369D-135BC1483ED5}"/>
          </ac:spMkLst>
        </pc:spChg>
        <pc:spChg chg="add mod">
          <ac:chgData name="Ari Rämö" userId="c1371f72-b237-4127-8a9d-98176e979a17" providerId="ADAL" clId="{7FF192CC-DFA1-4020-A9C5-1BFA9DD1E302}" dt="2023-03-06T08:38:25.448" v="7533" actId="1036"/>
          <ac:spMkLst>
            <pc:docMk/>
            <pc:sldMk cId="2838856687" sldId="288"/>
            <ac:spMk id="11" creationId="{24B160CC-D5D4-49EC-6158-976E56B3FDDD}"/>
          </ac:spMkLst>
        </pc:spChg>
        <pc:spChg chg="add del mod">
          <ac:chgData name="Ari Rämö" userId="c1371f72-b237-4127-8a9d-98176e979a17" providerId="ADAL" clId="{7FF192CC-DFA1-4020-A9C5-1BFA9DD1E302}" dt="2023-03-06T06:25:06.699" v="5199" actId="478"/>
          <ac:spMkLst>
            <pc:docMk/>
            <pc:sldMk cId="2838856687" sldId="288"/>
            <ac:spMk id="12" creationId="{D88C1162-0582-DECB-1D63-FB6E4D342E7B}"/>
          </ac:spMkLst>
        </pc:spChg>
        <pc:graphicFrameChg chg="mod modGraphic">
          <ac:chgData name="Ari Rämö" userId="c1371f72-b237-4127-8a9d-98176e979a17" providerId="ADAL" clId="{7FF192CC-DFA1-4020-A9C5-1BFA9DD1E302}" dt="2023-03-06T08:38:09.074" v="7520" actId="14734"/>
          <ac:graphicFrameMkLst>
            <pc:docMk/>
            <pc:sldMk cId="2838856687" sldId="288"/>
            <ac:graphicFrameMk id="7" creationId="{CE478BFC-E987-BDFA-AEE4-5E920E997AA2}"/>
          </ac:graphicFrameMkLst>
        </pc:graphicFrameChg>
      </pc:sldChg>
      <pc:sldChg chg="delSp modSp add mod">
        <pc:chgData name="Ari Rämö" userId="c1371f72-b237-4127-8a9d-98176e979a17" providerId="ADAL" clId="{7FF192CC-DFA1-4020-A9C5-1BFA9DD1E302}" dt="2023-03-06T07:00:01.845" v="6625" actId="14100"/>
        <pc:sldMkLst>
          <pc:docMk/>
          <pc:sldMk cId="1933981372" sldId="289"/>
        </pc:sldMkLst>
        <pc:spChg chg="mod">
          <ac:chgData name="Ari Rämö" userId="c1371f72-b237-4127-8a9d-98176e979a17" providerId="ADAL" clId="{7FF192CC-DFA1-4020-A9C5-1BFA9DD1E302}" dt="2023-03-06T06:53:44.317" v="6164" actId="20577"/>
          <ac:spMkLst>
            <pc:docMk/>
            <pc:sldMk cId="1933981372" sldId="289"/>
            <ac:spMk id="4" creationId="{F3501DB4-9E9F-A5D5-02C8-1C615E0FB8E3}"/>
          </ac:spMkLst>
        </pc:spChg>
        <pc:spChg chg="mod">
          <ac:chgData name="Ari Rämö" userId="c1371f72-b237-4127-8a9d-98176e979a17" providerId="ADAL" clId="{7FF192CC-DFA1-4020-A9C5-1BFA9DD1E302}" dt="2023-03-06T06:54:31.212" v="6204" actId="20577"/>
          <ac:spMkLst>
            <pc:docMk/>
            <pc:sldMk cId="1933981372" sldId="289"/>
            <ac:spMk id="5" creationId="{9AD852DA-33D2-EEBA-F79C-F2CB2B17D80E}"/>
          </ac:spMkLst>
        </pc:spChg>
        <pc:spChg chg="mod">
          <ac:chgData name="Ari Rämö" userId="c1371f72-b237-4127-8a9d-98176e979a17" providerId="ADAL" clId="{7FF192CC-DFA1-4020-A9C5-1BFA9DD1E302}" dt="2023-03-06T06:57:18.601" v="6377" actId="20577"/>
          <ac:spMkLst>
            <pc:docMk/>
            <pc:sldMk cId="1933981372" sldId="289"/>
            <ac:spMk id="6" creationId="{868B6F06-C8EE-3F19-9700-7FD6607B9661}"/>
          </ac:spMkLst>
        </pc:spChg>
        <pc:spChg chg="del">
          <ac:chgData name="Ari Rämö" userId="c1371f72-b237-4127-8a9d-98176e979a17" providerId="ADAL" clId="{7FF192CC-DFA1-4020-A9C5-1BFA9DD1E302}" dt="2023-03-06T06:51:22.658" v="6101" actId="478"/>
          <ac:spMkLst>
            <pc:docMk/>
            <pc:sldMk cId="1933981372" sldId="289"/>
            <ac:spMk id="7" creationId="{347B582B-6EC9-E612-F286-5F85B48E7499}"/>
          </ac:spMkLst>
        </pc:spChg>
        <pc:spChg chg="mod">
          <ac:chgData name="Ari Rämö" userId="c1371f72-b237-4127-8a9d-98176e979a17" providerId="ADAL" clId="{7FF192CC-DFA1-4020-A9C5-1BFA9DD1E302}" dt="2023-03-06T06:51:34.101" v="6152" actId="1037"/>
          <ac:spMkLst>
            <pc:docMk/>
            <pc:sldMk cId="1933981372" sldId="289"/>
            <ac:spMk id="42" creationId="{4CCA09A4-AFD6-F9AB-BCB3-EA012AF2F0EA}"/>
          </ac:spMkLst>
        </pc:spChg>
        <pc:spChg chg="mod">
          <ac:chgData name="Ari Rämö" userId="c1371f72-b237-4127-8a9d-98176e979a17" providerId="ADAL" clId="{7FF192CC-DFA1-4020-A9C5-1BFA9DD1E302}" dt="2023-03-06T07:00:01.845" v="6625" actId="14100"/>
          <ac:spMkLst>
            <pc:docMk/>
            <pc:sldMk cId="1933981372" sldId="289"/>
            <ac:spMk id="47" creationId="{B702B14B-3D86-7EC5-55EA-275D47A0F6B2}"/>
          </ac:spMkLst>
        </pc:spChg>
        <pc:cxnChg chg="del mod">
          <ac:chgData name="Ari Rämö" userId="c1371f72-b237-4127-8a9d-98176e979a17" providerId="ADAL" clId="{7FF192CC-DFA1-4020-A9C5-1BFA9DD1E302}" dt="2023-03-06T06:51:25.226" v="6102" actId="478"/>
          <ac:cxnSpMkLst>
            <pc:docMk/>
            <pc:sldMk cId="1933981372" sldId="289"/>
            <ac:cxnSpMk id="22" creationId="{127EA2CE-2F00-1EE4-6EE1-E63A8FCABF5E}"/>
          </ac:cxnSpMkLst>
        </pc:cxnChg>
        <pc:cxnChg chg="mod">
          <ac:chgData name="Ari Rämö" userId="c1371f72-b237-4127-8a9d-98176e979a17" providerId="ADAL" clId="{7FF192CC-DFA1-4020-A9C5-1BFA9DD1E302}" dt="2023-03-06T06:51:38.811" v="6153" actId="14100"/>
          <ac:cxnSpMkLst>
            <pc:docMk/>
            <pc:sldMk cId="1933981372" sldId="289"/>
            <ac:cxnSpMk id="26" creationId="{7C16C160-4E57-D313-E7D2-DF7A426C8E20}"/>
          </ac:cxnSpMkLst>
        </pc:cxnChg>
        <pc:cxnChg chg="del mod">
          <ac:chgData name="Ari Rämö" userId="c1371f72-b237-4127-8a9d-98176e979a17" providerId="ADAL" clId="{7FF192CC-DFA1-4020-A9C5-1BFA9DD1E302}" dt="2023-03-06T06:51:28.420" v="6103" actId="478"/>
          <ac:cxnSpMkLst>
            <pc:docMk/>
            <pc:sldMk cId="1933981372" sldId="289"/>
            <ac:cxnSpMk id="43" creationId="{4778544B-732A-DE9C-A90C-A4BDC4DD7E4B}"/>
          </ac:cxnSpMkLst>
        </pc:cxnChg>
      </pc:sldChg>
      <pc:sldChg chg="modSp add mod ord">
        <pc:chgData name="Ari Rämö" userId="c1371f72-b237-4127-8a9d-98176e979a17" providerId="ADAL" clId="{7FF192CC-DFA1-4020-A9C5-1BFA9DD1E302}" dt="2023-03-06T07:52:51.031" v="7165" actId="20577"/>
        <pc:sldMkLst>
          <pc:docMk/>
          <pc:sldMk cId="3959431069" sldId="290"/>
        </pc:sldMkLst>
        <pc:spChg chg="mod">
          <ac:chgData name="Ari Rämö" userId="c1371f72-b237-4127-8a9d-98176e979a17" providerId="ADAL" clId="{7FF192CC-DFA1-4020-A9C5-1BFA9DD1E302}" dt="2023-03-06T07:49:13.256" v="7059" actId="20577"/>
          <ac:spMkLst>
            <pc:docMk/>
            <pc:sldMk cId="3959431069" sldId="290"/>
            <ac:spMk id="5" creationId="{031D8D39-7127-D249-51B1-2FD785711412}"/>
          </ac:spMkLst>
        </pc:spChg>
        <pc:spChg chg="mod">
          <ac:chgData name="Ari Rämö" userId="c1371f72-b237-4127-8a9d-98176e979a17" providerId="ADAL" clId="{7FF192CC-DFA1-4020-A9C5-1BFA9DD1E302}" dt="2023-03-06T07:52:51.031" v="7165" actId="20577"/>
          <ac:spMkLst>
            <pc:docMk/>
            <pc:sldMk cId="3959431069" sldId="290"/>
            <ac:spMk id="6" creationId="{95525365-3CBA-C48A-84F0-E43682003443}"/>
          </ac:spMkLst>
        </pc:spChg>
      </pc:sldChg>
      <pc:sldChg chg="addSp delSp modSp new mod ord chgLayout">
        <pc:chgData name="Ari Rämö" userId="c1371f72-b237-4127-8a9d-98176e979a17" providerId="ADAL" clId="{7FF192CC-DFA1-4020-A9C5-1BFA9DD1E302}" dt="2023-03-06T07:55:13.320" v="7354" actId="20577"/>
        <pc:sldMkLst>
          <pc:docMk/>
          <pc:sldMk cId="3680532263" sldId="291"/>
        </pc:sldMkLst>
        <pc:spChg chg="del mod ord">
          <ac:chgData name="Ari Rämö" userId="c1371f72-b237-4127-8a9d-98176e979a17" providerId="ADAL" clId="{7FF192CC-DFA1-4020-A9C5-1BFA9DD1E302}" dt="2023-03-06T07:26:43.323" v="6737" actId="700"/>
          <ac:spMkLst>
            <pc:docMk/>
            <pc:sldMk cId="3680532263" sldId="291"/>
            <ac:spMk id="2" creationId="{DD357649-35DF-7F62-08DA-7E6D434125E7}"/>
          </ac:spMkLst>
        </pc:spChg>
        <pc:spChg chg="del mod ord">
          <ac:chgData name="Ari Rämö" userId="c1371f72-b237-4127-8a9d-98176e979a17" providerId="ADAL" clId="{7FF192CC-DFA1-4020-A9C5-1BFA9DD1E302}" dt="2023-03-06T07:26:43.323" v="6737" actId="700"/>
          <ac:spMkLst>
            <pc:docMk/>
            <pc:sldMk cId="3680532263" sldId="291"/>
            <ac:spMk id="3" creationId="{8BD9A320-B185-2D82-2C8D-1EBC620E5F82}"/>
          </ac:spMkLst>
        </pc:spChg>
        <pc:spChg chg="add mod ord">
          <ac:chgData name="Ari Rämö" userId="c1371f72-b237-4127-8a9d-98176e979a17" providerId="ADAL" clId="{7FF192CC-DFA1-4020-A9C5-1BFA9DD1E302}" dt="2023-03-06T07:49:49.527" v="7107" actId="20577"/>
          <ac:spMkLst>
            <pc:docMk/>
            <pc:sldMk cId="3680532263" sldId="291"/>
            <ac:spMk id="4" creationId="{9A5F6E47-475A-5434-7727-1AA601A002FB}"/>
          </ac:spMkLst>
        </pc:spChg>
        <pc:spChg chg="add del mod ord">
          <ac:chgData name="Ari Rämö" userId="c1371f72-b237-4127-8a9d-98176e979a17" providerId="ADAL" clId="{7FF192CC-DFA1-4020-A9C5-1BFA9DD1E302}" dt="2023-03-06T07:49:54.092" v="7108" actId="478"/>
          <ac:spMkLst>
            <pc:docMk/>
            <pc:sldMk cId="3680532263" sldId="291"/>
            <ac:spMk id="5" creationId="{566AB28E-FBA4-9C49-06D8-B11498F73B6C}"/>
          </ac:spMkLst>
        </pc:spChg>
        <pc:spChg chg="add mod ord">
          <ac:chgData name="Ari Rämö" userId="c1371f72-b237-4127-8a9d-98176e979a17" providerId="ADAL" clId="{7FF192CC-DFA1-4020-A9C5-1BFA9DD1E302}" dt="2023-03-06T07:51:35.560" v="7134" actId="20577"/>
          <ac:spMkLst>
            <pc:docMk/>
            <pc:sldMk cId="3680532263" sldId="291"/>
            <ac:spMk id="6" creationId="{4A24F112-4182-B804-A0E7-DE42B28E7E4D}"/>
          </ac:spMkLst>
        </pc:spChg>
        <pc:spChg chg="add del mod">
          <ac:chgData name="Ari Rämö" userId="c1371f72-b237-4127-8a9d-98176e979a17" providerId="ADAL" clId="{7FF192CC-DFA1-4020-A9C5-1BFA9DD1E302}" dt="2023-03-06T07:49:57.870" v="7109" actId="478"/>
          <ac:spMkLst>
            <pc:docMk/>
            <pc:sldMk cId="3680532263" sldId="291"/>
            <ac:spMk id="8" creationId="{62F73ECC-779E-EB55-2E7A-E798FFEFBD8C}"/>
          </ac:spMkLst>
        </pc:spChg>
        <pc:spChg chg="add mod">
          <ac:chgData name="Ari Rämö" userId="c1371f72-b237-4127-8a9d-98176e979a17" providerId="ADAL" clId="{7FF192CC-DFA1-4020-A9C5-1BFA9DD1E302}" dt="2023-03-06T07:55:13.320" v="7354" actId="20577"/>
          <ac:spMkLst>
            <pc:docMk/>
            <pc:sldMk cId="3680532263" sldId="291"/>
            <ac:spMk id="11" creationId="{0A9432DC-2FA3-9D20-1BF0-CEB8C476B3EC}"/>
          </ac:spMkLst>
        </pc:spChg>
        <pc:picChg chg="add mod">
          <ac:chgData name="Ari Rämö" userId="c1371f72-b237-4127-8a9d-98176e979a17" providerId="ADAL" clId="{7FF192CC-DFA1-4020-A9C5-1BFA9DD1E302}" dt="2023-03-06T07:53:01.311" v="7166" actId="14100"/>
          <ac:picMkLst>
            <pc:docMk/>
            <pc:sldMk cId="3680532263" sldId="291"/>
            <ac:picMk id="10" creationId="{C684DEB8-26FB-D73D-C9AB-F97B3ACD371B}"/>
          </ac:picMkLst>
        </pc:picChg>
      </pc:sldChg>
      <pc:sldChg chg="add">
        <pc:chgData name="Ari Rämö" userId="c1371f72-b237-4127-8a9d-98176e979a17" providerId="ADAL" clId="{7FF192CC-DFA1-4020-A9C5-1BFA9DD1E302}" dt="2023-03-06T07:49:04.068" v="7045" actId="2890"/>
        <pc:sldMkLst>
          <pc:docMk/>
          <pc:sldMk cId="192954074" sldId="292"/>
        </pc:sldMkLst>
      </pc:sldChg>
      <pc:sldChg chg="add del">
        <pc:chgData name="Ari Rämö" userId="c1371f72-b237-4127-8a9d-98176e979a17" providerId="ADAL" clId="{7FF192CC-DFA1-4020-A9C5-1BFA9DD1E302}" dt="2023-03-06T07:49:35.688" v="7074" actId="47"/>
        <pc:sldMkLst>
          <pc:docMk/>
          <pc:sldMk cId="1654088492" sldId="293"/>
        </pc:sldMkLst>
      </pc:sldChg>
      <pc:sldChg chg="add">
        <pc:chgData name="Ari Rämö" userId="c1371f72-b237-4127-8a9d-98176e979a17" providerId="ADAL" clId="{7FF192CC-DFA1-4020-A9C5-1BFA9DD1E302}" dt="2023-03-06T07:49:37.608" v="7075"/>
        <pc:sldMkLst>
          <pc:docMk/>
          <pc:sldMk cId="3982487890" sldId="293"/>
        </pc:sldMkLst>
      </pc:sldChg>
      <pc:sldChg chg="new del">
        <pc:chgData name="Ari Rämö" userId="c1371f72-b237-4127-8a9d-98176e979a17" providerId="ADAL" clId="{7FF192CC-DFA1-4020-A9C5-1BFA9DD1E302}" dt="2023-03-06T08:43:04.190" v="7535" actId="47"/>
        <pc:sldMkLst>
          <pc:docMk/>
          <pc:sldMk cId="445431074" sldId="294"/>
        </pc:sldMkLst>
      </pc:sldChg>
      <pc:sldChg chg="addSp delSp modSp new mod">
        <pc:chgData name="Ari Rämö" userId="c1371f72-b237-4127-8a9d-98176e979a17" providerId="ADAL" clId="{7FF192CC-DFA1-4020-A9C5-1BFA9DD1E302}" dt="2023-03-06T09:34:44.417" v="7935" actId="1038"/>
        <pc:sldMkLst>
          <pc:docMk/>
          <pc:sldMk cId="509207998" sldId="294"/>
        </pc:sldMkLst>
        <pc:spChg chg="mod">
          <ac:chgData name="Ari Rämö" userId="c1371f72-b237-4127-8a9d-98176e979a17" providerId="ADAL" clId="{7FF192CC-DFA1-4020-A9C5-1BFA9DD1E302}" dt="2023-03-06T08:55:15.538" v="7857" actId="20577"/>
          <ac:spMkLst>
            <pc:docMk/>
            <pc:sldMk cId="509207998" sldId="294"/>
            <ac:spMk id="2" creationId="{765FB9AB-8564-1BFA-A0DF-627F52BA4875}"/>
          </ac:spMkLst>
        </pc:spChg>
        <pc:spChg chg="del">
          <ac:chgData name="Ari Rämö" userId="c1371f72-b237-4127-8a9d-98176e979a17" providerId="ADAL" clId="{7FF192CC-DFA1-4020-A9C5-1BFA9DD1E302}" dt="2023-03-06T08:43:59.703" v="7572" actId="478"/>
          <ac:spMkLst>
            <pc:docMk/>
            <pc:sldMk cId="509207998" sldId="294"/>
            <ac:spMk id="3" creationId="{E780EDC5-A987-E5FA-8CB8-DDB0129B3EF8}"/>
          </ac:spMkLst>
        </pc:spChg>
        <pc:spChg chg="mod">
          <ac:chgData name="Ari Rämö" userId="c1371f72-b237-4127-8a9d-98176e979a17" providerId="ADAL" clId="{7FF192CC-DFA1-4020-A9C5-1BFA9DD1E302}" dt="2023-03-06T08:57:44.602" v="7905" actId="1035"/>
          <ac:spMkLst>
            <pc:docMk/>
            <pc:sldMk cId="509207998" sldId="294"/>
            <ac:spMk id="4" creationId="{B75F9A7A-774D-09FF-6AA1-2C5EA3D7657B}"/>
          </ac:spMkLst>
        </pc:spChg>
        <pc:spChg chg="add mod">
          <ac:chgData name="Ari Rämö" userId="c1371f72-b237-4127-8a9d-98176e979a17" providerId="ADAL" clId="{7FF192CC-DFA1-4020-A9C5-1BFA9DD1E302}" dt="2023-03-06T09:34:44.417" v="7935" actId="1038"/>
          <ac:spMkLst>
            <pc:docMk/>
            <pc:sldMk cId="509207998" sldId="294"/>
            <ac:spMk id="6" creationId="{3DCCB0B4-148D-A2E0-C66F-9AF46E6152A8}"/>
          </ac:spMkLst>
        </pc:spChg>
        <pc:spChg chg="add mod">
          <ac:chgData name="Ari Rämö" userId="c1371f72-b237-4127-8a9d-98176e979a17" providerId="ADAL" clId="{7FF192CC-DFA1-4020-A9C5-1BFA9DD1E302}" dt="2023-03-06T09:34:44.417" v="7935" actId="1038"/>
          <ac:spMkLst>
            <pc:docMk/>
            <pc:sldMk cId="509207998" sldId="294"/>
            <ac:spMk id="7" creationId="{7CF7D31C-9430-34AA-BF66-FDCCA825423C}"/>
          </ac:spMkLst>
        </pc:spChg>
        <pc:spChg chg="add mod">
          <ac:chgData name="Ari Rämö" userId="c1371f72-b237-4127-8a9d-98176e979a17" providerId="ADAL" clId="{7FF192CC-DFA1-4020-A9C5-1BFA9DD1E302}" dt="2023-03-06T09:34:44.417" v="7935" actId="1038"/>
          <ac:spMkLst>
            <pc:docMk/>
            <pc:sldMk cId="509207998" sldId="294"/>
            <ac:spMk id="8" creationId="{30ED281C-92F6-76F6-915F-8790BC06FD17}"/>
          </ac:spMkLst>
        </pc:spChg>
        <pc:spChg chg="add mod">
          <ac:chgData name="Ari Rämö" userId="c1371f72-b237-4127-8a9d-98176e979a17" providerId="ADAL" clId="{7FF192CC-DFA1-4020-A9C5-1BFA9DD1E302}" dt="2023-03-06T09:34:44.417" v="7935" actId="1038"/>
          <ac:spMkLst>
            <pc:docMk/>
            <pc:sldMk cId="509207998" sldId="294"/>
            <ac:spMk id="9" creationId="{683FADDE-C635-0763-1056-2E42B8B1C2AC}"/>
          </ac:spMkLst>
        </pc:spChg>
        <pc:spChg chg="add del mod">
          <ac:chgData name="Ari Rämö" userId="c1371f72-b237-4127-8a9d-98176e979a17" providerId="ADAL" clId="{7FF192CC-DFA1-4020-A9C5-1BFA9DD1E302}" dt="2023-03-06T09:33:10.254" v="7913" actId="478"/>
          <ac:spMkLst>
            <pc:docMk/>
            <pc:sldMk cId="509207998" sldId="294"/>
            <ac:spMk id="10" creationId="{767B34DE-42A8-EEA2-0915-0EB3A3D6C90E}"/>
          </ac:spMkLst>
        </pc:spChg>
        <pc:spChg chg="add del mod">
          <ac:chgData name="Ari Rämö" userId="c1371f72-b237-4127-8a9d-98176e979a17" providerId="ADAL" clId="{7FF192CC-DFA1-4020-A9C5-1BFA9DD1E302}" dt="2023-03-06T08:50:03.223" v="7760" actId="478"/>
          <ac:spMkLst>
            <pc:docMk/>
            <pc:sldMk cId="509207998" sldId="294"/>
            <ac:spMk id="11" creationId="{B0D8664C-FFC2-2CE4-FED6-90C1FAFFC2B2}"/>
          </ac:spMkLst>
        </pc:spChg>
        <pc:spChg chg="add mod">
          <ac:chgData name="Ari Rämö" userId="c1371f72-b237-4127-8a9d-98176e979a17" providerId="ADAL" clId="{7FF192CC-DFA1-4020-A9C5-1BFA9DD1E302}" dt="2023-03-06T09:34:44.417" v="7935" actId="1038"/>
          <ac:spMkLst>
            <pc:docMk/>
            <pc:sldMk cId="509207998" sldId="294"/>
            <ac:spMk id="12" creationId="{6B85584F-DB85-EB47-52AF-ADAD37A7DEF5}"/>
          </ac:spMkLst>
        </pc:spChg>
        <pc:spChg chg="add mod">
          <ac:chgData name="Ari Rämö" userId="c1371f72-b237-4127-8a9d-98176e979a17" providerId="ADAL" clId="{7FF192CC-DFA1-4020-A9C5-1BFA9DD1E302}" dt="2023-03-06T09:34:44.417" v="7935" actId="1038"/>
          <ac:spMkLst>
            <pc:docMk/>
            <pc:sldMk cId="509207998" sldId="294"/>
            <ac:spMk id="13" creationId="{90583E05-F936-8BBE-756C-860CBB2D1422}"/>
          </ac:spMkLst>
        </pc:spChg>
        <pc:spChg chg="add del mod">
          <ac:chgData name="Ari Rämö" userId="c1371f72-b237-4127-8a9d-98176e979a17" providerId="ADAL" clId="{7FF192CC-DFA1-4020-A9C5-1BFA9DD1E302}" dt="2023-03-06T09:33:35.763" v="7918" actId="478"/>
          <ac:spMkLst>
            <pc:docMk/>
            <pc:sldMk cId="509207998" sldId="294"/>
            <ac:spMk id="14" creationId="{0D76F045-1A3B-A467-6407-C8F5ADF328B6}"/>
          </ac:spMkLst>
        </pc:spChg>
        <pc:spChg chg="add mod">
          <ac:chgData name="Ari Rämö" userId="c1371f72-b237-4127-8a9d-98176e979a17" providerId="ADAL" clId="{7FF192CC-DFA1-4020-A9C5-1BFA9DD1E302}" dt="2023-03-06T09:34:44.417" v="7935" actId="1038"/>
          <ac:spMkLst>
            <pc:docMk/>
            <pc:sldMk cId="509207998" sldId="294"/>
            <ac:spMk id="15" creationId="{A6BD4ADA-8DDA-05BC-9E8E-65A7519BBB59}"/>
          </ac:spMkLst>
        </pc:spChg>
        <pc:spChg chg="add mod">
          <ac:chgData name="Ari Rämö" userId="c1371f72-b237-4127-8a9d-98176e979a17" providerId="ADAL" clId="{7FF192CC-DFA1-4020-A9C5-1BFA9DD1E302}" dt="2023-03-06T09:34:44.417" v="7935" actId="1038"/>
          <ac:spMkLst>
            <pc:docMk/>
            <pc:sldMk cId="509207998" sldId="294"/>
            <ac:spMk id="16" creationId="{EBCC45B3-93E9-214A-9D2E-EBCC88EDFE33}"/>
          </ac:spMkLst>
        </pc:spChg>
        <pc:spChg chg="add mod">
          <ac:chgData name="Ari Rämö" userId="c1371f72-b237-4127-8a9d-98176e979a17" providerId="ADAL" clId="{7FF192CC-DFA1-4020-A9C5-1BFA9DD1E302}" dt="2023-03-06T09:34:44.417" v="7935" actId="1038"/>
          <ac:spMkLst>
            <pc:docMk/>
            <pc:sldMk cId="509207998" sldId="294"/>
            <ac:spMk id="17" creationId="{47C04F81-1BA7-A48E-22FA-F2C4221E6486}"/>
          </ac:spMkLst>
        </pc:spChg>
        <pc:graphicFrameChg chg="add mod modGraphic">
          <ac:chgData name="Ari Rämö" userId="c1371f72-b237-4127-8a9d-98176e979a17" providerId="ADAL" clId="{7FF192CC-DFA1-4020-A9C5-1BFA9DD1E302}" dt="2023-03-06T09:34:44.417" v="7935" actId="1038"/>
          <ac:graphicFrameMkLst>
            <pc:docMk/>
            <pc:sldMk cId="509207998" sldId="294"/>
            <ac:graphicFrameMk id="5" creationId="{C8A03B78-5189-24B1-772C-A0E272B648D4}"/>
          </ac:graphicFrameMkLst>
        </pc:graphicFrameChg>
      </pc:sldChg>
      <pc:sldChg chg="modSp add mod ord">
        <pc:chgData name="Ari Rämö" userId="c1371f72-b237-4127-8a9d-98176e979a17" providerId="ADAL" clId="{7FF192CC-DFA1-4020-A9C5-1BFA9DD1E302}" dt="2023-03-06T11:31:34.557" v="8094" actId="20577"/>
        <pc:sldMkLst>
          <pc:docMk/>
          <pc:sldMk cId="1922819377" sldId="295"/>
        </pc:sldMkLst>
        <pc:spChg chg="mod">
          <ac:chgData name="Ari Rämö" userId="c1371f72-b237-4127-8a9d-98176e979a17" providerId="ADAL" clId="{7FF192CC-DFA1-4020-A9C5-1BFA9DD1E302}" dt="2023-03-06T11:31:34.557" v="8094" actId="20577"/>
          <ac:spMkLst>
            <pc:docMk/>
            <pc:sldMk cId="1922819377" sldId="295"/>
            <ac:spMk id="5" creationId="{031D8D39-7127-D249-51B1-2FD785711412}"/>
          </ac:spMkLst>
        </pc:spChg>
        <pc:spChg chg="mod">
          <ac:chgData name="Ari Rämö" userId="c1371f72-b237-4127-8a9d-98176e979a17" providerId="ADAL" clId="{7FF192CC-DFA1-4020-A9C5-1BFA9DD1E302}" dt="2023-03-06T11:28:41.122" v="8065" actId="27636"/>
          <ac:spMkLst>
            <pc:docMk/>
            <pc:sldMk cId="1922819377" sldId="295"/>
            <ac:spMk id="6" creationId="{95525365-3CBA-C48A-84F0-E43682003443}"/>
          </ac:spMkLst>
        </pc:spChg>
      </pc:sldChg>
      <pc:sldChg chg="addSp modSp">
        <pc:chgData name="Ari Rämö" userId="c1371f72-b237-4127-8a9d-98176e979a17" providerId="ADAL" clId="{7FF192CC-DFA1-4020-A9C5-1BFA9DD1E302}" dt="2023-03-06T11:36:52.584" v="8095"/>
        <pc:sldMkLst>
          <pc:docMk/>
          <pc:sldMk cId="3896680620" sldId="821"/>
        </pc:sldMkLst>
        <pc:picChg chg="add mod">
          <ac:chgData name="Ari Rämö" userId="c1371f72-b237-4127-8a9d-98176e979a17" providerId="ADAL" clId="{7FF192CC-DFA1-4020-A9C5-1BFA9DD1E302}" dt="2023-03-06T11:36:52.584" v="8095"/>
          <ac:picMkLst>
            <pc:docMk/>
            <pc:sldMk cId="3896680620" sldId="821"/>
            <ac:picMk id="12" creationId="{572174A1-DA5C-30D2-C86B-2AAAB6CC08E9}"/>
          </ac:picMkLst>
        </pc:picChg>
      </pc:sldChg>
      <pc:sldChg chg="del">
        <pc:chgData name="Ari Rämö" userId="c1371f72-b237-4127-8a9d-98176e979a17" providerId="ADAL" clId="{7FF192CC-DFA1-4020-A9C5-1BFA9DD1E302}" dt="2023-03-06T11:29:25.482" v="8068" actId="47"/>
        <pc:sldMkLst>
          <pc:docMk/>
          <pc:sldMk cId="4272905677" sldId="8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a:extLst>
              <a:ext uri="{FF2B5EF4-FFF2-40B4-BE49-F238E27FC236}">
                <a16:creationId xmlns:a16="http://schemas.microsoft.com/office/drawing/2014/main" id="{FF933990-01BE-9ED1-B539-EBBBB66090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a:extLst>
              <a:ext uri="{FF2B5EF4-FFF2-40B4-BE49-F238E27FC236}">
                <a16:creationId xmlns:a16="http://schemas.microsoft.com/office/drawing/2014/main" id="{8A868A10-24F2-6D07-A514-E0302EFFAD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D2BBF-A1DE-4D68-9376-D891CD346F22}" type="datetimeFigureOut">
              <a:rPr lang="fi-FI" smtClean="0"/>
              <a:t>6.3.2023</a:t>
            </a:fld>
            <a:endParaRPr lang="fi-FI"/>
          </a:p>
        </p:txBody>
      </p:sp>
      <p:sp>
        <p:nvSpPr>
          <p:cNvPr id="4" name="Alatunnisteen paikkamerkki 3">
            <a:extLst>
              <a:ext uri="{FF2B5EF4-FFF2-40B4-BE49-F238E27FC236}">
                <a16:creationId xmlns:a16="http://schemas.microsoft.com/office/drawing/2014/main" id="{193981A0-2F2A-AABF-3286-64DB3DC336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i-FI"/>
              <a:t>Esimerkki</a:t>
            </a:r>
          </a:p>
        </p:txBody>
      </p:sp>
      <p:sp>
        <p:nvSpPr>
          <p:cNvPr id="5" name="Dian numeron paikkamerkki 4">
            <a:extLst>
              <a:ext uri="{FF2B5EF4-FFF2-40B4-BE49-F238E27FC236}">
                <a16:creationId xmlns:a16="http://schemas.microsoft.com/office/drawing/2014/main" id="{3CA2F08A-91B0-BC7A-FF06-75E0FAADC2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B0B536-5CC8-483E-8164-1E6091026018}" type="slidenum">
              <a:rPr lang="fi-FI" smtClean="0"/>
              <a:t>‹#›</a:t>
            </a:fld>
            <a:endParaRPr lang="fi-FI"/>
          </a:p>
        </p:txBody>
      </p:sp>
    </p:spTree>
    <p:extLst>
      <p:ext uri="{BB962C8B-B14F-4D97-AF65-F5344CB8AC3E}">
        <p14:creationId xmlns:p14="http://schemas.microsoft.com/office/powerpoint/2010/main" val="276054896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FD556-CF05-41E6-92BD-14A1450EE736}" type="datetimeFigureOut">
              <a:rPr lang="fi-FI" smtClean="0"/>
              <a:t>6.3.2023</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i-FI"/>
              <a:t>Esimerkki</a:t>
            </a:r>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012D3-7E45-4FB5-A1FF-528C227F70A8}" type="slidenum">
              <a:rPr lang="fi-FI" smtClean="0"/>
              <a:t>‹#›</a:t>
            </a:fld>
            <a:endParaRPr lang="fi-FI"/>
          </a:p>
        </p:txBody>
      </p:sp>
    </p:spTree>
    <p:extLst>
      <p:ext uri="{BB962C8B-B14F-4D97-AF65-F5344CB8AC3E}">
        <p14:creationId xmlns:p14="http://schemas.microsoft.com/office/powerpoint/2010/main" val="135806910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tsikko 1">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5581650"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7" name="Suorakulmio 33">
            <a:extLst>
              <a:ext uri="{FF2B5EF4-FFF2-40B4-BE49-F238E27FC236}">
                <a16:creationId xmlns:a16="http://schemas.microsoft.com/office/drawing/2014/main" id="{9338C356-D67E-1CA1-63E5-B6DD9579B0C6}"/>
              </a:ext>
            </a:extLst>
          </p:cNvPr>
          <p:cNvSpPr/>
          <p:nvPr userDrawn="1"/>
        </p:nvSpPr>
        <p:spPr>
          <a:xfrm rot="603337">
            <a:off x="4953574" y="-74798"/>
            <a:ext cx="294598" cy="7018527"/>
          </a:xfrm>
          <a:custGeom>
            <a:avLst/>
            <a:gdLst>
              <a:gd name="connsiteX0" fmla="*/ 0 w 234301"/>
              <a:gd name="connsiteY0" fmla="*/ 0 h 7170287"/>
              <a:gd name="connsiteX1" fmla="*/ 234301 w 234301"/>
              <a:gd name="connsiteY1" fmla="*/ 0 h 7170287"/>
              <a:gd name="connsiteX2" fmla="*/ 234301 w 234301"/>
              <a:gd name="connsiteY2" fmla="*/ 7170287 h 7170287"/>
              <a:gd name="connsiteX3" fmla="*/ 0 w 234301"/>
              <a:gd name="connsiteY3" fmla="*/ 7170287 h 7170287"/>
              <a:gd name="connsiteX4" fmla="*/ 0 w 234301"/>
              <a:gd name="connsiteY4" fmla="*/ 0 h 7170287"/>
              <a:gd name="connsiteX0" fmla="*/ 0 w 261936"/>
              <a:gd name="connsiteY0" fmla="*/ 0 h 7170287"/>
              <a:gd name="connsiteX1" fmla="*/ 234301 w 261936"/>
              <a:gd name="connsiteY1" fmla="*/ 0 h 7170287"/>
              <a:gd name="connsiteX2" fmla="*/ 261936 w 261936"/>
              <a:gd name="connsiteY2" fmla="*/ 7074549 h 7170287"/>
              <a:gd name="connsiteX3" fmla="*/ 0 w 261936"/>
              <a:gd name="connsiteY3" fmla="*/ 7170287 h 7170287"/>
              <a:gd name="connsiteX4" fmla="*/ 0 w 261936"/>
              <a:gd name="connsiteY4" fmla="*/ 0 h 7170287"/>
              <a:gd name="connsiteX0" fmla="*/ 345 w 262281"/>
              <a:gd name="connsiteY0" fmla="*/ 0 h 7140402"/>
              <a:gd name="connsiteX1" fmla="*/ 234646 w 262281"/>
              <a:gd name="connsiteY1" fmla="*/ 0 h 7140402"/>
              <a:gd name="connsiteX2" fmla="*/ 262281 w 262281"/>
              <a:gd name="connsiteY2" fmla="*/ 7074549 h 7140402"/>
              <a:gd name="connsiteX3" fmla="*/ 0 w 262281"/>
              <a:gd name="connsiteY3" fmla="*/ 7140402 h 7140402"/>
              <a:gd name="connsiteX4" fmla="*/ 345 w 262281"/>
              <a:gd name="connsiteY4" fmla="*/ 0 h 7140402"/>
              <a:gd name="connsiteX0" fmla="*/ 345 w 268188"/>
              <a:gd name="connsiteY0" fmla="*/ 0 h 7140402"/>
              <a:gd name="connsiteX1" fmla="*/ 234646 w 268188"/>
              <a:gd name="connsiteY1" fmla="*/ 0 h 7140402"/>
              <a:gd name="connsiteX2" fmla="*/ 268188 w 268188"/>
              <a:gd name="connsiteY2" fmla="*/ 7088277 h 7140402"/>
              <a:gd name="connsiteX3" fmla="*/ 0 w 268188"/>
              <a:gd name="connsiteY3" fmla="*/ 7140402 h 7140402"/>
              <a:gd name="connsiteX4" fmla="*/ 345 w 268188"/>
              <a:gd name="connsiteY4" fmla="*/ 0 h 7140402"/>
              <a:gd name="connsiteX0" fmla="*/ 0 w 267843"/>
              <a:gd name="connsiteY0" fmla="*/ 0 h 7151870"/>
              <a:gd name="connsiteX1" fmla="*/ 234301 w 267843"/>
              <a:gd name="connsiteY1" fmla="*/ 0 h 7151870"/>
              <a:gd name="connsiteX2" fmla="*/ 267843 w 267843"/>
              <a:gd name="connsiteY2" fmla="*/ 7088277 h 7151870"/>
              <a:gd name="connsiteX3" fmla="*/ 2087 w 267843"/>
              <a:gd name="connsiteY3" fmla="*/ 7151870 h 7151870"/>
              <a:gd name="connsiteX4" fmla="*/ 0 w 267843"/>
              <a:gd name="connsiteY4" fmla="*/ 0 h 7151870"/>
              <a:gd name="connsiteX0" fmla="*/ 0 w 267843"/>
              <a:gd name="connsiteY0" fmla="*/ 0 h 7144921"/>
              <a:gd name="connsiteX1" fmla="*/ 234301 w 267843"/>
              <a:gd name="connsiteY1" fmla="*/ 0 h 7144921"/>
              <a:gd name="connsiteX2" fmla="*/ 267843 w 267843"/>
              <a:gd name="connsiteY2" fmla="*/ 7088277 h 7144921"/>
              <a:gd name="connsiteX3" fmla="*/ 6605 w 267843"/>
              <a:gd name="connsiteY3" fmla="*/ 7144921 h 7144921"/>
              <a:gd name="connsiteX4" fmla="*/ 0 w 267843"/>
              <a:gd name="connsiteY4" fmla="*/ 0 h 7144921"/>
              <a:gd name="connsiteX0" fmla="*/ 0 w 268351"/>
              <a:gd name="connsiteY0" fmla="*/ 0 h 7144921"/>
              <a:gd name="connsiteX1" fmla="*/ 234301 w 268351"/>
              <a:gd name="connsiteY1" fmla="*/ 0 h 7144921"/>
              <a:gd name="connsiteX2" fmla="*/ 268351 w 268351"/>
              <a:gd name="connsiteY2" fmla="*/ 7090675 h 7144921"/>
              <a:gd name="connsiteX3" fmla="*/ 6605 w 268351"/>
              <a:gd name="connsiteY3" fmla="*/ 7144921 h 7144921"/>
              <a:gd name="connsiteX4" fmla="*/ 0 w 268351"/>
              <a:gd name="connsiteY4" fmla="*/ 0 h 7144921"/>
              <a:gd name="connsiteX0" fmla="*/ 0 w 268351"/>
              <a:gd name="connsiteY0" fmla="*/ 0 h 7144413"/>
              <a:gd name="connsiteX1" fmla="*/ 234301 w 268351"/>
              <a:gd name="connsiteY1" fmla="*/ 0 h 7144413"/>
              <a:gd name="connsiteX2" fmla="*/ 268351 w 268351"/>
              <a:gd name="connsiteY2" fmla="*/ 7090675 h 7144413"/>
              <a:gd name="connsiteX3" fmla="*/ 9003 w 268351"/>
              <a:gd name="connsiteY3" fmla="*/ 7144413 h 7144413"/>
              <a:gd name="connsiteX4" fmla="*/ 0 w 268351"/>
              <a:gd name="connsiteY4" fmla="*/ 0 h 7144413"/>
              <a:gd name="connsiteX0" fmla="*/ 0 w 268351"/>
              <a:gd name="connsiteY0" fmla="*/ 0 h 7144413"/>
              <a:gd name="connsiteX1" fmla="*/ 234803 w 268351"/>
              <a:gd name="connsiteY1" fmla="*/ 85098 h 7144413"/>
              <a:gd name="connsiteX2" fmla="*/ 268351 w 268351"/>
              <a:gd name="connsiteY2" fmla="*/ 7090675 h 7144413"/>
              <a:gd name="connsiteX3" fmla="*/ 9003 w 268351"/>
              <a:gd name="connsiteY3" fmla="*/ 7144413 h 7144413"/>
              <a:gd name="connsiteX4" fmla="*/ 0 w 268351"/>
              <a:gd name="connsiteY4" fmla="*/ 0 h 7144413"/>
              <a:gd name="connsiteX0" fmla="*/ 0 w 267781"/>
              <a:gd name="connsiteY0" fmla="*/ 47598 h 7059315"/>
              <a:gd name="connsiteX1" fmla="*/ 234233 w 267781"/>
              <a:gd name="connsiteY1" fmla="*/ 0 h 7059315"/>
              <a:gd name="connsiteX2" fmla="*/ 267781 w 267781"/>
              <a:gd name="connsiteY2" fmla="*/ 7005577 h 7059315"/>
              <a:gd name="connsiteX3" fmla="*/ 8433 w 267781"/>
              <a:gd name="connsiteY3" fmla="*/ 7059315 h 7059315"/>
              <a:gd name="connsiteX4" fmla="*/ 0 w 267781"/>
              <a:gd name="connsiteY4" fmla="*/ 47598 h 7059315"/>
              <a:gd name="connsiteX0" fmla="*/ 0 w 267781"/>
              <a:gd name="connsiteY0" fmla="*/ 47090 h 7058807"/>
              <a:gd name="connsiteX1" fmla="*/ 231836 w 267781"/>
              <a:gd name="connsiteY1" fmla="*/ 0 h 7058807"/>
              <a:gd name="connsiteX2" fmla="*/ 267781 w 267781"/>
              <a:gd name="connsiteY2" fmla="*/ 7005069 h 7058807"/>
              <a:gd name="connsiteX3" fmla="*/ 8433 w 267781"/>
              <a:gd name="connsiteY3" fmla="*/ 7058807 h 7058807"/>
              <a:gd name="connsiteX4" fmla="*/ 0 w 267781"/>
              <a:gd name="connsiteY4" fmla="*/ 47090 h 7058807"/>
              <a:gd name="connsiteX0" fmla="*/ 0 w 270178"/>
              <a:gd name="connsiteY0" fmla="*/ 47598 h 7058807"/>
              <a:gd name="connsiteX1" fmla="*/ 234233 w 270178"/>
              <a:gd name="connsiteY1" fmla="*/ 0 h 7058807"/>
              <a:gd name="connsiteX2" fmla="*/ 270178 w 270178"/>
              <a:gd name="connsiteY2" fmla="*/ 7005069 h 7058807"/>
              <a:gd name="connsiteX3" fmla="*/ 10830 w 270178"/>
              <a:gd name="connsiteY3" fmla="*/ 7058807 h 7058807"/>
              <a:gd name="connsiteX4" fmla="*/ 0 w 270178"/>
              <a:gd name="connsiteY4" fmla="*/ 47598 h 7058807"/>
              <a:gd name="connsiteX0" fmla="*/ 0 w 270178"/>
              <a:gd name="connsiteY0" fmla="*/ 47598 h 7061461"/>
              <a:gd name="connsiteX1" fmla="*/ 234233 w 270178"/>
              <a:gd name="connsiteY1" fmla="*/ 0 h 7061461"/>
              <a:gd name="connsiteX2" fmla="*/ 270178 w 270178"/>
              <a:gd name="connsiteY2" fmla="*/ 7005069 h 7061461"/>
              <a:gd name="connsiteX3" fmla="*/ 7498 w 270178"/>
              <a:gd name="connsiteY3" fmla="*/ 7061461 h 7061461"/>
              <a:gd name="connsiteX4" fmla="*/ 0 w 270178"/>
              <a:gd name="connsiteY4" fmla="*/ 47598 h 7061461"/>
              <a:gd name="connsiteX0" fmla="*/ 0 w 270178"/>
              <a:gd name="connsiteY0" fmla="*/ 47598 h 7061461"/>
              <a:gd name="connsiteX1" fmla="*/ 234233 w 270178"/>
              <a:gd name="connsiteY1" fmla="*/ 0 h 7061461"/>
              <a:gd name="connsiteX2" fmla="*/ 270178 w 270178"/>
              <a:gd name="connsiteY2" fmla="*/ 7005069 h 7061461"/>
              <a:gd name="connsiteX3" fmla="*/ 7498 w 270178"/>
              <a:gd name="connsiteY3" fmla="*/ 7061461 h 7061461"/>
              <a:gd name="connsiteX4" fmla="*/ 0 w 270178"/>
              <a:gd name="connsiteY4" fmla="*/ 47598 h 7061461"/>
              <a:gd name="connsiteX0" fmla="*/ 0 w 270178"/>
              <a:gd name="connsiteY0" fmla="*/ 49462 h 7063325"/>
              <a:gd name="connsiteX1" fmla="*/ 233838 w 270178"/>
              <a:gd name="connsiteY1" fmla="*/ 0 h 7063325"/>
              <a:gd name="connsiteX2" fmla="*/ 270178 w 270178"/>
              <a:gd name="connsiteY2" fmla="*/ 7006933 h 7063325"/>
              <a:gd name="connsiteX3" fmla="*/ 7498 w 270178"/>
              <a:gd name="connsiteY3" fmla="*/ 7063325 h 7063325"/>
              <a:gd name="connsiteX4" fmla="*/ 0 w 270178"/>
              <a:gd name="connsiteY4" fmla="*/ 49462 h 7063325"/>
              <a:gd name="connsiteX0" fmla="*/ 0 w 270573"/>
              <a:gd name="connsiteY0" fmla="*/ 47598 h 7063325"/>
              <a:gd name="connsiteX1" fmla="*/ 234233 w 270573"/>
              <a:gd name="connsiteY1" fmla="*/ 0 h 7063325"/>
              <a:gd name="connsiteX2" fmla="*/ 270573 w 270573"/>
              <a:gd name="connsiteY2" fmla="*/ 7006933 h 7063325"/>
              <a:gd name="connsiteX3" fmla="*/ 7893 w 270573"/>
              <a:gd name="connsiteY3" fmla="*/ 7063325 h 7063325"/>
              <a:gd name="connsiteX4" fmla="*/ 0 w 270573"/>
              <a:gd name="connsiteY4" fmla="*/ 47598 h 7063325"/>
              <a:gd name="connsiteX0" fmla="*/ 0 w 270573"/>
              <a:gd name="connsiteY0" fmla="*/ 42415 h 7058142"/>
              <a:gd name="connsiteX1" fmla="*/ 230904 w 270573"/>
              <a:gd name="connsiteY1" fmla="*/ 0 h 7058142"/>
              <a:gd name="connsiteX2" fmla="*/ 270573 w 270573"/>
              <a:gd name="connsiteY2" fmla="*/ 7001750 h 7058142"/>
              <a:gd name="connsiteX3" fmla="*/ 7893 w 270573"/>
              <a:gd name="connsiteY3" fmla="*/ 7058142 h 7058142"/>
              <a:gd name="connsiteX4" fmla="*/ 0 w 270573"/>
              <a:gd name="connsiteY4" fmla="*/ 42415 h 7058142"/>
              <a:gd name="connsiteX0" fmla="*/ 0 w 269858"/>
              <a:gd name="connsiteY0" fmla="*/ 46820 h 7058142"/>
              <a:gd name="connsiteX1" fmla="*/ 230189 w 269858"/>
              <a:gd name="connsiteY1" fmla="*/ 0 h 7058142"/>
              <a:gd name="connsiteX2" fmla="*/ 269858 w 269858"/>
              <a:gd name="connsiteY2" fmla="*/ 7001750 h 7058142"/>
              <a:gd name="connsiteX3" fmla="*/ 7178 w 269858"/>
              <a:gd name="connsiteY3" fmla="*/ 7058142 h 7058142"/>
              <a:gd name="connsiteX4" fmla="*/ 0 w 269858"/>
              <a:gd name="connsiteY4" fmla="*/ 46820 h 7058142"/>
              <a:gd name="connsiteX0" fmla="*/ 0 w 269858"/>
              <a:gd name="connsiteY0" fmla="*/ 46820 h 7026536"/>
              <a:gd name="connsiteX1" fmla="*/ 230189 w 269858"/>
              <a:gd name="connsiteY1" fmla="*/ 0 h 7026536"/>
              <a:gd name="connsiteX2" fmla="*/ 269858 w 269858"/>
              <a:gd name="connsiteY2" fmla="*/ 7001750 h 7026536"/>
              <a:gd name="connsiteX3" fmla="*/ 6202 w 269858"/>
              <a:gd name="connsiteY3" fmla="*/ 7026536 h 7026536"/>
              <a:gd name="connsiteX4" fmla="*/ 0 w 269858"/>
              <a:gd name="connsiteY4" fmla="*/ 46820 h 7026536"/>
              <a:gd name="connsiteX0" fmla="*/ 0 w 270316"/>
              <a:gd name="connsiteY0" fmla="*/ 46820 h 7026536"/>
              <a:gd name="connsiteX1" fmla="*/ 230189 w 270316"/>
              <a:gd name="connsiteY1" fmla="*/ 0 h 7026536"/>
              <a:gd name="connsiteX2" fmla="*/ 270316 w 270316"/>
              <a:gd name="connsiteY2" fmla="*/ 6978951 h 7026536"/>
              <a:gd name="connsiteX3" fmla="*/ 6202 w 270316"/>
              <a:gd name="connsiteY3" fmla="*/ 7026536 h 7026536"/>
              <a:gd name="connsiteX4" fmla="*/ 0 w 270316"/>
              <a:gd name="connsiteY4" fmla="*/ 46820 h 7026536"/>
              <a:gd name="connsiteX0" fmla="*/ 0 w 270316"/>
              <a:gd name="connsiteY0" fmla="*/ 46820 h 7033289"/>
              <a:gd name="connsiteX1" fmla="*/ 230189 w 270316"/>
              <a:gd name="connsiteY1" fmla="*/ 0 h 7033289"/>
              <a:gd name="connsiteX2" fmla="*/ 270316 w 270316"/>
              <a:gd name="connsiteY2" fmla="*/ 6978951 h 7033289"/>
              <a:gd name="connsiteX3" fmla="*/ 4362 w 270316"/>
              <a:gd name="connsiteY3" fmla="*/ 7033289 h 7033289"/>
              <a:gd name="connsiteX4" fmla="*/ 0 w 270316"/>
              <a:gd name="connsiteY4" fmla="*/ 46820 h 7033289"/>
              <a:gd name="connsiteX0" fmla="*/ 0 w 270316"/>
              <a:gd name="connsiteY0" fmla="*/ 46820 h 7036391"/>
              <a:gd name="connsiteX1" fmla="*/ 230189 w 270316"/>
              <a:gd name="connsiteY1" fmla="*/ 0 h 7036391"/>
              <a:gd name="connsiteX2" fmla="*/ 270316 w 270316"/>
              <a:gd name="connsiteY2" fmla="*/ 6978951 h 7036391"/>
              <a:gd name="connsiteX3" fmla="*/ 4866 w 270316"/>
              <a:gd name="connsiteY3" fmla="*/ 7036391 h 7036391"/>
              <a:gd name="connsiteX4" fmla="*/ 0 w 270316"/>
              <a:gd name="connsiteY4" fmla="*/ 46820 h 7036391"/>
              <a:gd name="connsiteX0" fmla="*/ 0 w 271328"/>
              <a:gd name="connsiteY0" fmla="*/ 46820 h 7036391"/>
              <a:gd name="connsiteX1" fmla="*/ 230189 w 271328"/>
              <a:gd name="connsiteY1" fmla="*/ 0 h 7036391"/>
              <a:gd name="connsiteX2" fmla="*/ 271328 w 271328"/>
              <a:gd name="connsiteY2" fmla="*/ 6985157 h 7036391"/>
              <a:gd name="connsiteX3" fmla="*/ 4866 w 271328"/>
              <a:gd name="connsiteY3" fmla="*/ 7036391 h 7036391"/>
              <a:gd name="connsiteX4" fmla="*/ 0 w 271328"/>
              <a:gd name="connsiteY4" fmla="*/ 46820 h 7036391"/>
              <a:gd name="connsiteX0" fmla="*/ 0 w 271328"/>
              <a:gd name="connsiteY0" fmla="*/ 47371 h 7036942"/>
              <a:gd name="connsiteX1" fmla="*/ 233038 w 271328"/>
              <a:gd name="connsiteY1" fmla="*/ 0 h 7036942"/>
              <a:gd name="connsiteX2" fmla="*/ 271328 w 271328"/>
              <a:gd name="connsiteY2" fmla="*/ 6985708 h 7036942"/>
              <a:gd name="connsiteX3" fmla="*/ 4866 w 271328"/>
              <a:gd name="connsiteY3" fmla="*/ 7036942 h 7036942"/>
              <a:gd name="connsiteX4" fmla="*/ 0 w 271328"/>
              <a:gd name="connsiteY4" fmla="*/ 47371 h 7036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28" h="7036942">
                <a:moveTo>
                  <a:pt x="0" y="47371"/>
                </a:moveTo>
                <a:lnTo>
                  <a:pt x="233038" y="0"/>
                </a:lnTo>
                <a:lnTo>
                  <a:pt x="271328" y="6985708"/>
                </a:lnTo>
                <a:lnTo>
                  <a:pt x="4866" y="7036942"/>
                </a:lnTo>
                <a:cubicBezTo>
                  <a:pt x="4170" y="4652985"/>
                  <a:pt x="696" y="2431328"/>
                  <a:pt x="0" y="47371"/>
                </a:cubicBezTo>
                <a:close/>
              </a:path>
            </a:pathLst>
          </a:custGeom>
          <a:gradFill>
            <a:gsLst>
              <a:gs pos="0">
                <a:srgbClr val="FFFF00"/>
              </a:gs>
              <a:gs pos="51000">
                <a:srgbClr val="FFC000"/>
              </a:gs>
              <a:gs pos="100000">
                <a:srgbClr val="C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8" name="Otsikko 1">
            <a:extLst>
              <a:ext uri="{FF2B5EF4-FFF2-40B4-BE49-F238E27FC236}">
                <a16:creationId xmlns:a16="http://schemas.microsoft.com/office/drawing/2014/main" id="{BC340AB0-686E-D572-1B79-2D03CDE9B5C8}"/>
              </a:ext>
            </a:extLst>
          </p:cNvPr>
          <p:cNvSpPr>
            <a:spLocks noGrp="1"/>
          </p:cNvSpPr>
          <p:nvPr>
            <p:ph type="title"/>
          </p:nvPr>
        </p:nvSpPr>
        <p:spPr>
          <a:xfrm>
            <a:off x="6080126" y="801270"/>
            <a:ext cx="5790955" cy="2006585"/>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5" name="Tekstin paikkamerkki 4">
            <a:extLst>
              <a:ext uri="{FF2B5EF4-FFF2-40B4-BE49-F238E27FC236}">
                <a16:creationId xmlns:a16="http://schemas.microsoft.com/office/drawing/2014/main" id="{0F5DF2F6-34D9-7F53-E0CB-71D92711A7B3}"/>
              </a:ext>
            </a:extLst>
          </p:cNvPr>
          <p:cNvSpPr>
            <a:spLocks noGrp="1"/>
          </p:cNvSpPr>
          <p:nvPr>
            <p:ph type="body" sz="quarter" idx="10"/>
          </p:nvPr>
        </p:nvSpPr>
        <p:spPr>
          <a:xfrm>
            <a:off x="6059488" y="2807855"/>
            <a:ext cx="5827712" cy="803563"/>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10">
            <a:extLst>
              <a:ext uri="{FF2B5EF4-FFF2-40B4-BE49-F238E27FC236}">
                <a16:creationId xmlns:a16="http://schemas.microsoft.com/office/drawing/2014/main" id="{0C243302-5419-2074-F575-C4269A3D82E3}"/>
              </a:ext>
            </a:extLst>
          </p:cNvPr>
          <p:cNvSpPr>
            <a:spLocks noGrp="1"/>
          </p:cNvSpPr>
          <p:nvPr>
            <p:ph type="body" sz="quarter" idx="11"/>
          </p:nvPr>
        </p:nvSpPr>
        <p:spPr>
          <a:xfrm>
            <a:off x="6080126" y="3685309"/>
            <a:ext cx="5791200" cy="2688504"/>
          </a:xfrm>
        </p:spPr>
        <p:txBody>
          <a:bodyPr/>
          <a:lstStyle>
            <a:lvl1pPr marL="0" indent="0">
              <a:buNone/>
              <a:defRPr/>
            </a:lvl1pPr>
          </a:lstStyle>
          <a:p>
            <a:pPr lvl="0"/>
            <a:endParaRPr lang="fi-FI" dirty="0"/>
          </a:p>
        </p:txBody>
      </p:sp>
      <p:pic>
        <p:nvPicPr>
          <p:cNvPr id="12" name="Kuva 11">
            <a:extLst>
              <a:ext uri="{FF2B5EF4-FFF2-40B4-BE49-F238E27FC236}">
                <a16:creationId xmlns:a16="http://schemas.microsoft.com/office/drawing/2014/main" id="{45AB3E23-2C07-17B6-C288-E0D34BBAC5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42411" y="513878"/>
            <a:ext cx="3665881" cy="4912991"/>
          </a:xfrm>
          <a:prstGeom prst="rect">
            <a:avLst/>
          </a:prstGeom>
        </p:spPr>
      </p:pic>
    </p:spTree>
    <p:extLst>
      <p:ext uri="{BB962C8B-B14F-4D97-AF65-F5344CB8AC3E}">
        <p14:creationId xmlns:p14="http://schemas.microsoft.com/office/powerpoint/2010/main" val="421082613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20" userDrawn="1">
          <p15:clr>
            <a:srgbClr val="FBAE40"/>
          </p15:clr>
        </p15:guide>
        <p15:guide id="2" pos="381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eruspohja ">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1"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67709"/>
            <a:ext cx="9887139" cy="3453679"/>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4">
            <a:extLst>
              <a:ext uri="{FF2B5EF4-FFF2-40B4-BE49-F238E27FC236}">
                <a16:creationId xmlns:a16="http://schemas.microsoft.com/office/drawing/2014/main" id="{4376A4AC-D40C-7534-A695-780BF60C481F}"/>
              </a:ext>
            </a:extLst>
          </p:cNvPr>
          <p:cNvSpPr>
            <a:spLocks noGrp="1"/>
          </p:cNvSpPr>
          <p:nvPr>
            <p:ph type="body" sz="quarter" idx="10"/>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35CB6A3D-8ACA-ACAC-8A46-AAF0485CF2DE}"/>
              </a:ext>
            </a:extLst>
          </p:cNvPr>
          <p:cNvSpPr>
            <a:spLocks noGrp="1" noRot="1" noMove="1" noResize="1" noEditPoints="1" noAdjustHandles="1" noChangeArrowheads="1" noChangeShapeType="1"/>
          </p:cNvSpPr>
          <p:nvPr>
            <p:ph type="dt" sz="half" idx="11"/>
          </p:nvPr>
        </p:nvSpPr>
        <p:spPr>
          <a:xfrm>
            <a:off x="1256145" y="6191072"/>
            <a:ext cx="2651391" cy="365125"/>
          </a:xfrm>
        </p:spPr>
        <p:txBody>
          <a:bodyPr/>
          <a:lstStyle/>
          <a:p>
            <a:fld id="{E6551A54-3591-48E1-84DB-F11B79CA73BB}" type="datetime1">
              <a:rPr lang="fi-FI" smtClean="0"/>
              <a:t>6.3.2023</a:t>
            </a:fld>
            <a:endParaRPr lang="fi-FI" dirty="0"/>
          </a:p>
        </p:txBody>
      </p:sp>
      <p:sp>
        <p:nvSpPr>
          <p:cNvPr id="3" name="Alatunnisteen paikkamerkki 2">
            <a:extLst>
              <a:ext uri="{FF2B5EF4-FFF2-40B4-BE49-F238E27FC236}">
                <a16:creationId xmlns:a16="http://schemas.microsoft.com/office/drawing/2014/main" id="{64A07187-5BF2-3C16-42F6-5038CDF338B8}"/>
              </a:ext>
            </a:extLst>
          </p:cNvPr>
          <p:cNvSpPr>
            <a:spLocks noGrp="1" noRot="1" noMove="1" noResize="1" noEditPoints="1" noAdjustHandles="1" noChangeArrowheads="1" noChangeShapeType="1"/>
          </p:cNvSpPr>
          <p:nvPr>
            <p:ph type="ftr" sz="quarter" idx="12"/>
          </p:nvPr>
        </p:nvSpPr>
        <p:spPr/>
        <p:txBody>
          <a:bodyPr/>
          <a:lstStyle/>
          <a:p>
            <a:r>
              <a:rPr lang="fi-FI" dirty="0"/>
              <a:t>Esimerkki</a:t>
            </a:r>
          </a:p>
        </p:txBody>
      </p:sp>
      <p:sp>
        <p:nvSpPr>
          <p:cNvPr id="4" name="Dian numeron paikkamerkki 3">
            <a:extLst>
              <a:ext uri="{FF2B5EF4-FFF2-40B4-BE49-F238E27FC236}">
                <a16:creationId xmlns:a16="http://schemas.microsoft.com/office/drawing/2014/main" id="{B6338D82-899C-FB78-15F5-EEF5C4FA9519}"/>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370890501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uspohja 2">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6106001" y="2575682"/>
            <a:ext cx="5052726" cy="3445706"/>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43271DA3-F934-4C2C-A52B-2A23A1B77C1B}" type="datetime1">
              <a:rPr lang="fi-FI" smtClean="0"/>
              <a:t>6.3.2023</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359061143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uspohja kuvall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43271DA3-F934-4C2C-A52B-2A23A1B77C1B}" type="datetime1">
              <a:rPr lang="fi-FI" smtClean="0"/>
              <a:t>6.3.2023</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
        <p:nvSpPr>
          <p:cNvPr id="10" name="Kuvan paikkamerkki 9">
            <a:extLst>
              <a:ext uri="{FF2B5EF4-FFF2-40B4-BE49-F238E27FC236}">
                <a16:creationId xmlns:a16="http://schemas.microsoft.com/office/drawing/2014/main" id="{4E413FBC-7394-14DD-C31C-A71642295E19}"/>
              </a:ext>
            </a:extLst>
          </p:cNvPr>
          <p:cNvSpPr>
            <a:spLocks noGrp="1"/>
          </p:cNvSpPr>
          <p:nvPr>
            <p:ph type="pic" sz="quarter" idx="15"/>
          </p:nvPr>
        </p:nvSpPr>
        <p:spPr>
          <a:xfrm>
            <a:off x="6096000" y="2574925"/>
            <a:ext cx="5062538" cy="3446463"/>
          </a:xfrm>
        </p:spPr>
        <p:txBody>
          <a:bodyPr/>
          <a:lstStyle/>
          <a:p>
            <a:endParaRPr lang="fi-FI"/>
          </a:p>
        </p:txBody>
      </p:sp>
    </p:spTree>
    <p:extLst>
      <p:ext uri="{BB962C8B-B14F-4D97-AF65-F5344CB8AC3E}">
        <p14:creationId xmlns:p14="http://schemas.microsoft.com/office/powerpoint/2010/main" val="170973558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aviopohj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08202348-A87F-710E-1768-1A9EEB4961CB}"/>
              </a:ext>
            </a:extLst>
          </p:cNvPr>
          <p:cNvSpPr>
            <a:spLocks noGrp="1"/>
          </p:cNvSpPr>
          <p:nvPr>
            <p:ph type="chart" sz="quarter" idx="10"/>
          </p:nvPr>
        </p:nvSpPr>
        <p:spPr>
          <a:xfrm>
            <a:off x="1271588" y="1809751"/>
            <a:ext cx="9886950" cy="4211638"/>
          </a:xfrm>
        </p:spPr>
        <p:txBody>
          <a:bodyPr/>
          <a:lstStyle/>
          <a:p>
            <a:endParaRPr lang="fi-FI"/>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3040C543-4876-413F-8583-25B520277E89}" type="datetime1">
              <a:rPr lang="fi-FI" smtClean="0"/>
              <a:t>6.3.2023</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412580086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uvapohj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56146" y="365125"/>
            <a:ext cx="9902582" cy="1315893"/>
          </a:xfrm>
        </p:spPr>
        <p:txBody>
          <a:bodyPr>
            <a:normAutofit/>
          </a:bodyPr>
          <a:lstStyle>
            <a:lvl1pPr>
              <a:defRPr sz="5400"/>
            </a:lvl1pPr>
          </a:lstStyle>
          <a:p>
            <a:endParaRPr lang="fi-FI" dirty="0"/>
          </a:p>
        </p:txBody>
      </p:sp>
      <p:sp>
        <p:nvSpPr>
          <p:cNvPr id="4" name="Kuvan paikkamerkki 3">
            <a:extLst>
              <a:ext uri="{FF2B5EF4-FFF2-40B4-BE49-F238E27FC236}">
                <a16:creationId xmlns:a16="http://schemas.microsoft.com/office/drawing/2014/main" id="{FA679EEA-27E4-5417-1F40-5AF8999E3EEA}"/>
              </a:ext>
            </a:extLst>
          </p:cNvPr>
          <p:cNvSpPr>
            <a:spLocks noGrp="1"/>
          </p:cNvSpPr>
          <p:nvPr>
            <p:ph type="pic" sz="quarter" idx="11"/>
          </p:nvPr>
        </p:nvSpPr>
        <p:spPr>
          <a:xfrm>
            <a:off x="1271588" y="1763713"/>
            <a:ext cx="9886950" cy="4276869"/>
          </a:xfrm>
        </p:spPr>
        <p:txBody>
          <a:bodyPr/>
          <a:lstStyle/>
          <a:p>
            <a:endParaRPr lang="fi-FI"/>
          </a:p>
        </p:txBody>
      </p:sp>
      <p:sp>
        <p:nvSpPr>
          <p:cNvPr id="5" name="Päivämäärän paikkamerkki 4">
            <a:extLst>
              <a:ext uri="{FF2B5EF4-FFF2-40B4-BE49-F238E27FC236}">
                <a16:creationId xmlns:a16="http://schemas.microsoft.com/office/drawing/2014/main" id="{8F722BEA-8FD8-0EB9-F22E-068176C5206E}"/>
              </a:ext>
            </a:extLst>
          </p:cNvPr>
          <p:cNvSpPr>
            <a:spLocks noGrp="1"/>
          </p:cNvSpPr>
          <p:nvPr>
            <p:ph type="dt" sz="half" idx="12"/>
          </p:nvPr>
        </p:nvSpPr>
        <p:spPr>
          <a:xfrm>
            <a:off x="1255711" y="6191072"/>
            <a:ext cx="2651825" cy="365125"/>
          </a:xfrm>
        </p:spPr>
        <p:txBody>
          <a:bodyPr/>
          <a:lstStyle/>
          <a:p>
            <a:fld id="{928FEBCD-C2F8-4126-9C7B-2C6DE3068E92}" type="datetime1">
              <a:rPr lang="fi-FI" smtClean="0"/>
              <a:t>6.3.2023</a:t>
            </a:fld>
            <a:endParaRPr lang="fi-FI" dirty="0"/>
          </a:p>
        </p:txBody>
      </p:sp>
      <p:sp>
        <p:nvSpPr>
          <p:cNvPr id="6" name="Alatunnisteen paikkamerkki 5">
            <a:extLst>
              <a:ext uri="{FF2B5EF4-FFF2-40B4-BE49-F238E27FC236}">
                <a16:creationId xmlns:a16="http://schemas.microsoft.com/office/drawing/2014/main" id="{C3C74C3A-E235-2FBD-24B6-A6D6114B9DC8}"/>
              </a:ext>
            </a:extLst>
          </p:cNvPr>
          <p:cNvSpPr>
            <a:spLocks noGrp="1"/>
          </p:cNvSpPr>
          <p:nvPr>
            <p:ph type="ftr" sz="quarter" idx="13"/>
          </p:nvPr>
        </p:nvSpPr>
        <p:spPr/>
        <p:txBody>
          <a:bodyPr/>
          <a:lstStyle/>
          <a:p>
            <a:r>
              <a:rPr lang="fi-FI"/>
              <a:t>Esimerkki</a:t>
            </a:r>
            <a:endParaRPr lang="fi-FI" dirty="0"/>
          </a:p>
        </p:txBody>
      </p:sp>
      <p:sp>
        <p:nvSpPr>
          <p:cNvPr id="7" name="Dian numeron paikkamerkki 6">
            <a:extLst>
              <a:ext uri="{FF2B5EF4-FFF2-40B4-BE49-F238E27FC236}">
                <a16:creationId xmlns:a16="http://schemas.microsoft.com/office/drawing/2014/main" id="{7059E12F-2A51-BAF7-2202-B1F7C72FA5E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381836930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Kuvapohj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1271588" y="1763714"/>
            <a:ext cx="9886950" cy="4267632"/>
          </a:xfrm>
        </p:spPr>
        <p:txBody>
          <a:bodyPr/>
          <a:lstStyle/>
          <a:p>
            <a:endParaRPr lang="fi-FI"/>
          </a:p>
        </p:txBody>
      </p:sp>
      <p:sp>
        <p:nvSpPr>
          <p:cNvPr id="4" name="Päivämäärän paikkamerkki 3">
            <a:extLst>
              <a:ext uri="{FF2B5EF4-FFF2-40B4-BE49-F238E27FC236}">
                <a16:creationId xmlns:a16="http://schemas.microsoft.com/office/drawing/2014/main" id="{64D5C623-DD0D-40C0-5B5B-65589B6BFA1F}"/>
              </a:ext>
            </a:extLst>
          </p:cNvPr>
          <p:cNvSpPr>
            <a:spLocks noGrp="1"/>
          </p:cNvSpPr>
          <p:nvPr>
            <p:ph type="dt" sz="half" idx="12"/>
          </p:nvPr>
        </p:nvSpPr>
        <p:spPr>
          <a:xfrm>
            <a:off x="1255955" y="6191072"/>
            <a:ext cx="2651581" cy="365125"/>
          </a:xfrm>
        </p:spPr>
        <p:txBody>
          <a:bodyPr/>
          <a:lstStyle/>
          <a:p>
            <a:fld id="{A0D5FB9E-77AE-43F1-A57D-CF567029E3AE}" type="datetime1">
              <a:rPr lang="fi-FI" smtClean="0"/>
              <a:t>6.3.2023</a:t>
            </a:fld>
            <a:endParaRPr lang="fi-FI" dirty="0"/>
          </a:p>
        </p:txBody>
      </p:sp>
      <p:sp>
        <p:nvSpPr>
          <p:cNvPr id="8" name="Alatunnisteen paikkamerkki 7">
            <a:extLst>
              <a:ext uri="{FF2B5EF4-FFF2-40B4-BE49-F238E27FC236}">
                <a16:creationId xmlns:a16="http://schemas.microsoft.com/office/drawing/2014/main" id="{B798C64C-21F1-3E3A-B546-A2BA7DE9D44F}"/>
              </a:ext>
            </a:extLst>
          </p:cNvPr>
          <p:cNvSpPr>
            <a:spLocks noGrp="1"/>
          </p:cNvSpPr>
          <p:nvPr>
            <p:ph type="ftr" sz="quarter" idx="13"/>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81DE32E3-AE81-F9C9-B820-54D30CA69D3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256184496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aaviopohj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D137D417-8176-25A5-0CEF-A6FDFC1B3D5B}"/>
              </a:ext>
            </a:extLst>
          </p:cNvPr>
          <p:cNvSpPr>
            <a:spLocks noGrp="1"/>
          </p:cNvSpPr>
          <p:nvPr>
            <p:ph type="chart" sz="quarter" idx="10"/>
          </p:nvPr>
        </p:nvSpPr>
        <p:spPr>
          <a:xfrm>
            <a:off x="1271588" y="1884509"/>
            <a:ext cx="9887140" cy="4136880"/>
          </a:xfrm>
        </p:spPr>
        <p:txBody>
          <a:bodyPr/>
          <a:lstStyle/>
          <a:p>
            <a:endParaRPr lang="fi-FI"/>
          </a:p>
        </p:txBody>
      </p:sp>
      <p:sp>
        <p:nvSpPr>
          <p:cNvPr id="4" name="Päivämäärän paikkamerkki 3">
            <a:extLst>
              <a:ext uri="{FF2B5EF4-FFF2-40B4-BE49-F238E27FC236}">
                <a16:creationId xmlns:a16="http://schemas.microsoft.com/office/drawing/2014/main" id="{F8DCD9EC-4FDC-EADD-AF9E-B935829C95AD}"/>
              </a:ext>
            </a:extLst>
          </p:cNvPr>
          <p:cNvSpPr>
            <a:spLocks noGrp="1"/>
          </p:cNvSpPr>
          <p:nvPr>
            <p:ph type="dt" sz="half" idx="11"/>
          </p:nvPr>
        </p:nvSpPr>
        <p:spPr>
          <a:xfrm>
            <a:off x="1256145" y="6191072"/>
            <a:ext cx="2651391" cy="365125"/>
          </a:xfrm>
        </p:spPr>
        <p:txBody>
          <a:bodyPr/>
          <a:lstStyle/>
          <a:p>
            <a:fld id="{E10F8034-94B0-40CB-8486-AE962194888A}" type="datetime1">
              <a:rPr lang="fi-FI" smtClean="0"/>
              <a:t>6.3.2023</a:t>
            </a:fld>
            <a:endParaRPr lang="fi-FI" dirty="0"/>
          </a:p>
        </p:txBody>
      </p:sp>
      <p:sp>
        <p:nvSpPr>
          <p:cNvPr id="8" name="Alatunnisteen paikkamerkki 7">
            <a:extLst>
              <a:ext uri="{FF2B5EF4-FFF2-40B4-BE49-F238E27FC236}">
                <a16:creationId xmlns:a16="http://schemas.microsoft.com/office/drawing/2014/main" id="{0E722EA2-8555-270D-B388-AA97FDCE21C1}"/>
              </a:ext>
            </a:extLst>
          </p:cNvPr>
          <p:cNvSpPr>
            <a:spLocks noGrp="1"/>
          </p:cNvSpPr>
          <p:nvPr>
            <p:ph type="ftr" sz="quarter" idx="12"/>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7FF2F854-F35F-0B4C-9727-F2B51A5C8D42}"/>
              </a:ext>
            </a:extLst>
          </p:cNvPr>
          <p:cNvSpPr>
            <a:spLocks noGrp="1"/>
          </p:cNvSpPr>
          <p:nvPr>
            <p:ph type="sldNum" sz="quarter" idx="13"/>
          </p:nvPr>
        </p:nvSpPr>
        <p:spPr>
          <a:xfrm>
            <a:off x="8546593" y="6191072"/>
            <a:ext cx="261213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14444369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Peruspohja 3">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2556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58473"/>
            <a:ext cx="9887140" cy="346291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1745962"/>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D25AC1BA-CED2-7631-BC66-C7DBA654AE45}"/>
              </a:ext>
            </a:extLst>
          </p:cNvPr>
          <p:cNvSpPr>
            <a:spLocks noGrp="1"/>
          </p:cNvSpPr>
          <p:nvPr>
            <p:ph type="dt" sz="half" idx="11"/>
          </p:nvPr>
        </p:nvSpPr>
        <p:spPr>
          <a:xfrm>
            <a:off x="1246907" y="6191072"/>
            <a:ext cx="2660629" cy="365125"/>
          </a:xfrm>
        </p:spPr>
        <p:txBody>
          <a:bodyPr/>
          <a:lstStyle/>
          <a:p>
            <a:fld id="{0175D77C-FC19-4265-8910-2B3C039D0767}" type="datetime1">
              <a:rPr lang="fi-FI" smtClean="0"/>
              <a:t>6.3.2023</a:t>
            </a:fld>
            <a:endParaRPr lang="fi-FI" dirty="0"/>
          </a:p>
        </p:txBody>
      </p:sp>
      <p:sp>
        <p:nvSpPr>
          <p:cNvPr id="3" name="Alatunnisteen paikkamerkki 2">
            <a:extLst>
              <a:ext uri="{FF2B5EF4-FFF2-40B4-BE49-F238E27FC236}">
                <a16:creationId xmlns:a16="http://schemas.microsoft.com/office/drawing/2014/main" id="{F6C6C2BF-6C92-240B-9AAB-8D180A8DBAE2}"/>
              </a:ext>
            </a:extLst>
          </p:cNvPr>
          <p:cNvSpPr>
            <a:spLocks noGrp="1"/>
          </p:cNvSpPr>
          <p:nvPr>
            <p:ph type="ftr" sz="quarter" idx="12"/>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708C00BE-FD67-C334-61FF-A9B3577D5A44}"/>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116966302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eruspohja 4">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6" name="Otsikko 1">
            <a:extLst>
              <a:ext uri="{FF2B5EF4-FFF2-40B4-BE49-F238E27FC236}">
                <a16:creationId xmlns:a16="http://schemas.microsoft.com/office/drawing/2014/main" id="{9452DDDF-F5E8-56F2-4B12-E7ABF5EE3F49}"/>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7" name="Sisällön paikkamerkki 2">
            <a:extLst>
              <a:ext uri="{FF2B5EF4-FFF2-40B4-BE49-F238E27FC236}">
                <a16:creationId xmlns:a16="http://schemas.microsoft.com/office/drawing/2014/main" id="{B5711F65-0A15-8E8D-95B3-C63CFEE60BA2}"/>
              </a:ext>
            </a:extLst>
          </p:cNvPr>
          <p:cNvSpPr>
            <a:spLocks noGrp="1"/>
          </p:cNvSpPr>
          <p:nvPr>
            <p:ph sz="half" idx="1"/>
          </p:nvPr>
        </p:nvSpPr>
        <p:spPr>
          <a:xfrm>
            <a:off x="6106001" y="2575683"/>
            <a:ext cx="5052726" cy="344570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2">
            <a:extLst>
              <a:ext uri="{FF2B5EF4-FFF2-40B4-BE49-F238E27FC236}">
                <a16:creationId xmlns:a16="http://schemas.microsoft.com/office/drawing/2014/main" id="{C1897ADE-D3F9-6E7F-039E-946C2063BE8F}"/>
              </a:ext>
            </a:extLst>
          </p:cNvPr>
          <p:cNvSpPr>
            <a:spLocks noGrp="1"/>
          </p:cNvSpPr>
          <p:nvPr>
            <p:ph type="body" sz="quarter" idx="10"/>
          </p:nvPr>
        </p:nvSpPr>
        <p:spPr>
          <a:xfrm>
            <a:off x="1271588" y="2575683"/>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4">
            <a:extLst>
              <a:ext uri="{FF2B5EF4-FFF2-40B4-BE49-F238E27FC236}">
                <a16:creationId xmlns:a16="http://schemas.microsoft.com/office/drawing/2014/main" id="{58DBF802-ED97-DCBA-ED0F-99029B9CCC62}"/>
              </a:ext>
            </a:extLst>
          </p:cNvPr>
          <p:cNvSpPr>
            <a:spLocks noGrp="1"/>
          </p:cNvSpPr>
          <p:nvPr>
            <p:ph type="body" sz="quarter" idx="11"/>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5B8E981B-557F-62FD-4185-D793B0AAB013}"/>
              </a:ext>
            </a:extLst>
          </p:cNvPr>
          <p:cNvSpPr>
            <a:spLocks noGrp="1"/>
          </p:cNvSpPr>
          <p:nvPr>
            <p:ph type="dt" sz="half" idx="12"/>
          </p:nvPr>
        </p:nvSpPr>
        <p:spPr>
          <a:xfrm>
            <a:off x="1295402" y="6191072"/>
            <a:ext cx="2612134" cy="365125"/>
          </a:xfrm>
        </p:spPr>
        <p:txBody>
          <a:bodyPr/>
          <a:lstStyle/>
          <a:p>
            <a:fld id="{8ACFA777-268B-46D2-99BB-09A1F84F63FD}" type="datetime1">
              <a:rPr lang="fi-FI" smtClean="0"/>
              <a:t>6.3.2023</a:t>
            </a:fld>
            <a:endParaRPr lang="fi-FI" dirty="0"/>
          </a:p>
        </p:txBody>
      </p:sp>
      <p:sp>
        <p:nvSpPr>
          <p:cNvPr id="3" name="Alatunnisteen paikkamerkki 2">
            <a:extLst>
              <a:ext uri="{FF2B5EF4-FFF2-40B4-BE49-F238E27FC236}">
                <a16:creationId xmlns:a16="http://schemas.microsoft.com/office/drawing/2014/main" id="{54B33F69-A92B-7960-73CB-2FEA93E6512B}"/>
              </a:ext>
            </a:extLst>
          </p:cNvPr>
          <p:cNvSpPr>
            <a:spLocks noGrp="1"/>
          </p:cNvSpPr>
          <p:nvPr>
            <p:ph type="ftr" sz="quarter" idx="13"/>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CCFE4076-C46B-05FB-E160-F6018B11D677}"/>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617815413"/>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6095999" y="1846842"/>
            <a:ext cx="5062971" cy="4174546"/>
          </a:xfrm>
        </p:spPr>
        <p:txBody>
          <a:bodyPr/>
          <a:lstStyle/>
          <a:p>
            <a:endParaRPr lang="fi-FI"/>
          </a:p>
        </p:txBody>
      </p:sp>
      <p:sp>
        <p:nvSpPr>
          <p:cNvPr id="4" name="Tekstin paikkamerkki 3">
            <a:extLst>
              <a:ext uri="{FF2B5EF4-FFF2-40B4-BE49-F238E27FC236}">
                <a16:creationId xmlns:a16="http://schemas.microsoft.com/office/drawing/2014/main" id="{3E292648-1500-EE72-5372-037FD63FAA52}"/>
              </a:ext>
            </a:extLst>
          </p:cNvPr>
          <p:cNvSpPr>
            <a:spLocks noGrp="1"/>
          </p:cNvSpPr>
          <p:nvPr>
            <p:ph type="body" sz="quarter" idx="12"/>
          </p:nvPr>
        </p:nvSpPr>
        <p:spPr>
          <a:xfrm>
            <a:off x="1271588" y="1827792"/>
            <a:ext cx="4602739" cy="4193596"/>
          </a:xfrm>
        </p:spPr>
        <p:txBody>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6" name="Päivämäärän paikkamerkki 5">
            <a:extLst>
              <a:ext uri="{FF2B5EF4-FFF2-40B4-BE49-F238E27FC236}">
                <a16:creationId xmlns:a16="http://schemas.microsoft.com/office/drawing/2014/main" id="{78E77F2D-8D2B-1C3A-1935-DF5576C61B85}"/>
              </a:ext>
            </a:extLst>
          </p:cNvPr>
          <p:cNvSpPr>
            <a:spLocks noGrp="1"/>
          </p:cNvSpPr>
          <p:nvPr>
            <p:ph type="dt" sz="half" idx="13"/>
          </p:nvPr>
        </p:nvSpPr>
        <p:spPr>
          <a:xfrm>
            <a:off x="1271588" y="6191072"/>
            <a:ext cx="2635948" cy="365125"/>
          </a:xfrm>
        </p:spPr>
        <p:txBody>
          <a:bodyPr/>
          <a:lstStyle/>
          <a:p>
            <a:fld id="{229C30E6-D71E-4ECD-AD9A-B156D896CCB2}" type="datetime1">
              <a:rPr lang="fi-FI" smtClean="0"/>
              <a:t>6.3.2023</a:t>
            </a:fld>
            <a:endParaRPr lang="fi-FI" dirty="0"/>
          </a:p>
        </p:txBody>
      </p:sp>
      <p:sp>
        <p:nvSpPr>
          <p:cNvPr id="7" name="Alatunnisteen paikkamerkki 6">
            <a:extLst>
              <a:ext uri="{FF2B5EF4-FFF2-40B4-BE49-F238E27FC236}">
                <a16:creationId xmlns:a16="http://schemas.microsoft.com/office/drawing/2014/main" id="{27DFEFE3-9052-D7A8-32F2-DFBD7CD769D7}"/>
              </a:ext>
            </a:extLst>
          </p:cNvPr>
          <p:cNvSpPr>
            <a:spLocks noGrp="1"/>
          </p:cNvSpPr>
          <p:nvPr>
            <p:ph type="ftr" sz="quarter" idx="14"/>
          </p:nvPr>
        </p:nvSpPr>
        <p:spPr/>
        <p:txBody>
          <a:bodyPr/>
          <a:lstStyle/>
          <a:p>
            <a:r>
              <a:rPr lang="fi-FI"/>
              <a:t>Esimerkki</a:t>
            </a:r>
            <a:endParaRPr lang="fi-FI" dirty="0"/>
          </a:p>
        </p:txBody>
      </p:sp>
      <p:sp>
        <p:nvSpPr>
          <p:cNvPr id="8" name="Dian numeron paikkamerkki 7">
            <a:extLst>
              <a:ext uri="{FF2B5EF4-FFF2-40B4-BE49-F238E27FC236}">
                <a16:creationId xmlns:a16="http://schemas.microsoft.com/office/drawing/2014/main" id="{E454FB5D-2947-BC42-6227-67A7C34DDE4D}"/>
              </a:ext>
            </a:extLst>
          </p:cNvPr>
          <p:cNvSpPr>
            <a:spLocks noGrp="1"/>
          </p:cNvSpPr>
          <p:nvPr>
            <p:ph type="sldNum" sz="quarter" idx="15"/>
          </p:nvPr>
        </p:nvSpPr>
        <p:spPr>
          <a:xfrm>
            <a:off x="8546593" y="6191072"/>
            <a:ext cx="261213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286038091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tsikko 2">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5581650"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42411" y="513878"/>
            <a:ext cx="3665881" cy="4912991"/>
          </a:xfrm>
          <a:prstGeom prst="rect">
            <a:avLst/>
          </a:prstGeom>
        </p:spPr>
      </p:pic>
      <p:sp>
        <p:nvSpPr>
          <p:cNvPr id="15" name="Otsikko 1">
            <a:extLst>
              <a:ext uri="{FF2B5EF4-FFF2-40B4-BE49-F238E27FC236}">
                <a16:creationId xmlns:a16="http://schemas.microsoft.com/office/drawing/2014/main" id="{B1A785ED-A857-052A-476F-CB82FCF9CEC7}"/>
              </a:ext>
            </a:extLst>
          </p:cNvPr>
          <p:cNvSpPr>
            <a:spLocks noGrp="1"/>
          </p:cNvSpPr>
          <p:nvPr>
            <p:ph type="title"/>
          </p:nvPr>
        </p:nvSpPr>
        <p:spPr>
          <a:xfrm>
            <a:off x="6080126" y="801270"/>
            <a:ext cx="5790955" cy="2006585"/>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6" name="Tekstin paikkamerkki 4">
            <a:extLst>
              <a:ext uri="{FF2B5EF4-FFF2-40B4-BE49-F238E27FC236}">
                <a16:creationId xmlns:a16="http://schemas.microsoft.com/office/drawing/2014/main" id="{E2D92647-728A-AE34-6756-8C9F9776D726}"/>
              </a:ext>
            </a:extLst>
          </p:cNvPr>
          <p:cNvSpPr>
            <a:spLocks noGrp="1"/>
          </p:cNvSpPr>
          <p:nvPr>
            <p:ph type="body" sz="quarter" idx="10"/>
          </p:nvPr>
        </p:nvSpPr>
        <p:spPr>
          <a:xfrm>
            <a:off x="6059488" y="2807855"/>
            <a:ext cx="5827712" cy="803563"/>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7" name="Tekstin paikkamerkki 10">
            <a:extLst>
              <a:ext uri="{FF2B5EF4-FFF2-40B4-BE49-F238E27FC236}">
                <a16:creationId xmlns:a16="http://schemas.microsoft.com/office/drawing/2014/main" id="{8F888AA8-A23F-8296-11F8-4E52B923ED11}"/>
              </a:ext>
            </a:extLst>
          </p:cNvPr>
          <p:cNvSpPr>
            <a:spLocks noGrp="1"/>
          </p:cNvSpPr>
          <p:nvPr>
            <p:ph type="body" sz="quarter" idx="11"/>
          </p:nvPr>
        </p:nvSpPr>
        <p:spPr>
          <a:xfrm>
            <a:off x="6080126" y="3685309"/>
            <a:ext cx="5791200" cy="2688504"/>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637104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20" userDrawn="1">
          <p15:clr>
            <a:srgbClr val="FBAE40"/>
          </p15:clr>
        </p15:guide>
        <p15:guide id="2" pos="381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eruspohja 5">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1"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67709"/>
            <a:ext cx="9887139" cy="3453679"/>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4">
            <a:extLst>
              <a:ext uri="{FF2B5EF4-FFF2-40B4-BE49-F238E27FC236}">
                <a16:creationId xmlns:a16="http://schemas.microsoft.com/office/drawing/2014/main" id="{4376A4AC-D40C-7534-A695-780BF60C481F}"/>
              </a:ext>
            </a:extLst>
          </p:cNvPr>
          <p:cNvSpPr>
            <a:spLocks noGrp="1"/>
          </p:cNvSpPr>
          <p:nvPr>
            <p:ph type="body" sz="quarter" idx="10"/>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35CB6A3D-8ACA-ACAC-8A46-AAF0485CF2DE}"/>
              </a:ext>
            </a:extLst>
          </p:cNvPr>
          <p:cNvSpPr>
            <a:spLocks noGrp="1" noRot="1" noMove="1" noResize="1" noEditPoints="1" noAdjustHandles="1" noChangeArrowheads="1" noChangeShapeType="1"/>
          </p:cNvSpPr>
          <p:nvPr>
            <p:ph type="dt" sz="half" idx="11"/>
          </p:nvPr>
        </p:nvSpPr>
        <p:spPr>
          <a:xfrm>
            <a:off x="1256145" y="6191072"/>
            <a:ext cx="2651391" cy="365125"/>
          </a:xfrm>
        </p:spPr>
        <p:txBody>
          <a:bodyPr/>
          <a:lstStyle/>
          <a:p>
            <a:fld id="{466CDA51-C9D0-4CEE-BA5C-69FDCB16F318}" type="datetime1">
              <a:rPr lang="fi-FI" smtClean="0"/>
              <a:t>6.3.2023</a:t>
            </a:fld>
            <a:endParaRPr lang="fi-FI" dirty="0"/>
          </a:p>
        </p:txBody>
      </p:sp>
      <p:sp>
        <p:nvSpPr>
          <p:cNvPr id="3" name="Alatunnisteen paikkamerkki 2">
            <a:extLst>
              <a:ext uri="{FF2B5EF4-FFF2-40B4-BE49-F238E27FC236}">
                <a16:creationId xmlns:a16="http://schemas.microsoft.com/office/drawing/2014/main" id="{64A07187-5BF2-3C16-42F6-5038CDF338B8}"/>
              </a:ext>
            </a:extLst>
          </p:cNvPr>
          <p:cNvSpPr>
            <a:spLocks noGrp="1" noRot="1" noMove="1" noResize="1" noEditPoints="1" noAdjustHandles="1" noChangeArrowheads="1" noChangeShapeType="1"/>
          </p:cNvSpPr>
          <p:nvPr>
            <p:ph type="ftr" sz="quarter" idx="12"/>
          </p:nvPr>
        </p:nvSpPr>
        <p:spPr/>
        <p:txBody>
          <a:bodyPr/>
          <a:lstStyle/>
          <a:p>
            <a:r>
              <a:rPr lang="fi-FI" dirty="0"/>
              <a:t>Esimerkki</a:t>
            </a:r>
          </a:p>
        </p:txBody>
      </p:sp>
      <p:sp>
        <p:nvSpPr>
          <p:cNvPr id="4" name="Dian numeron paikkamerkki 3">
            <a:extLst>
              <a:ext uri="{FF2B5EF4-FFF2-40B4-BE49-F238E27FC236}">
                <a16:creationId xmlns:a16="http://schemas.microsoft.com/office/drawing/2014/main" id="{B6338D82-899C-FB78-15F5-EEF5C4FA9519}"/>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2" name="Kuva 11">
            <a:extLst>
              <a:ext uri="{FF2B5EF4-FFF2-40B4-BE49-F238E27FC236}">
                <a16:creationId xmlns:a16="http://schemas.microsoft.com/office/drawing/2014/main" id="{078FC283-FEC9-8211-2FCC-685AA21DE24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86999444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eruspohja 6">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6106001" y="2575682"/>
            <a:ext cx="5052726" cy="3445706"/>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0BCD6513-B345-4E70-9109-3827F387492B}" type="datetime1">
              <a:rPr lang="fi-FI" smtClean="0"/>
              <a:t>6.3.2023</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0" name="Kuva 9">
            <a:extLst>
              <a:ext uri="{FF2B5EF4-FFF2-40B4-BE49-F238E27FC236}">
                <a16:creationId xmlns:a16="http://schemas.microsoft.com/office/drawing/2014/main" id="{92D24B10-DBD5-ABCC-0E38-D3918ABC98C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0207604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aaviopohj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08202348-A87F-710E-1768-1A9EEB4961CB}"/>
              </a:ext>
            </a:extLst>
          </p:cNvPr>
          <p:cNvSpPr>
            <a:spLocks noGrp="1"/>
          </p:cNvSpPr>
          <p:nvPr>
            <p:ph type="chart" sz="quarter" idx="10"/>
          </p:nvPr>
        </p:nvSpPr>
        <p:spPr>
          <a:xfrm>
            <a:off x="1271588" y="1809751"/>
            <a:ext cx="9886950" cy="4211638"/>
          </a:xfrm>
        </p:spPr>
        <p:txBody>
          <a:bodyPr/>
          <a:lstStyle/>
          <a:p>
            <a:endParaRPr lang="fi-FI"/>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5DBEF78A-336C-449D-9630-030B4DB233C7}" type="datetime1">
              <a:rPr lang="fi-FI" smtClean="0"/>
              <a:t>6.3.2023</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44277F9-DA33-637C-B10B-69FC15E889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80559550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uvapohj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5DBEF78A-336C-449D-9630-030B4DB233C7}" type="datetime1">
              <a:rPr lang="fi-FI" smtClean="0"/>
              <a:t>6.3.2023</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44277F9-DA33-637C-B10B-69FC15E889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
        <p:nvSpPr>
          <p:cNvPr id="7" name="Kuvan paikkamerkki 6">
            <a:extLst>
              <a:ext uri="{FF2B5EF4-FFF2-40B4-BE49-F238E27FC236}">
                <a16:creationId xmlns:a16="http://schemas.microsoft.com/office/drawing/2014/main" id="{938854AA-6945-6DE8-C93B-9FDEC961A535}"/>
              </a:ext>
            </a:extLst>
          </p:cNvPr>
          <p:cNvSpPr>
            <a:spLocks noGrp="1"/>
          </p:cNvSpPr>
          <p:nvPr>
            <p:ph type="pic" sz="quarter" idx="14"/>
          </p:nvPr>
        </p:nvSpPr>
        <p:spPr>
          <a:xfrm>
            <a:off x="1271588" y="1884363"/>
            <a:ext cx="9886950" cy="4137025"/>
          </a:xfrm>
        </p:spPr>
        <p:txBody>
          <a:bodyPr/>
          <a:lstStyle/>
          <a:p>
            <a:endParaRPr lang="fi-FI"/>
          </a:p>
        </p:txBody>
      </p:sp>
    </p:spTree>
    <p:extLst>
      <p:ext uri="{BB962C8B-B14F-4D97-AF65-F5344CB8AC3E}">
        <p14:creationId xmlns:p14="http://schemas.microsoft.com/office/powerpoint/2010/main" val="405505114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56146" y="365125"/>
            <a:ext cx="9902582" cy="1315893"/>
          </a:xfrm>
        </p:spPr>
        <p:txBody>
          <a:bodyPr>
            <a:normAutofit/>
          </a:bodyPr>
          <a:lstStyle>
            <a:lvl1pPr>
              <a:defRPr sz="5400"/>
            </a:lvl1pPr>
          </a:lstStyle>
          <a:p>
            <a:endParaRPr lang="fi-FI" dirty="0"/>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55712" y="1763713"/>
            <a:ext cx="4627851" cy="4276869"/>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4" name="Kuvan paikkamerkki 3">
            <a:extLst>
              <a:ext uri="{FF2B5EF4-FFF2-40B4-BE49-F238E27FC236}">
                <a16:creationId xmlns:a16="http://schemas.microsoft.com/office/drawing/2014/main" id="{FA679EEA-27E4-5417-1F40-5AF8999E3EEA}"/>
              </a:ext>
            </a:extLst>
          </p:cNvPr>
          <p:cNvSpPr>
            <a:spLocks noGrp="1"/>
          </p:cNvSpPr>
          <p:nvPr>
            <p:ph type="pic" sz="quarter" idx="11"/>
          </p:nvPr>
        </p:nvSpPr>
        <p:spPr>
          <a:xfrm>
            <a:off x="6096000" y="1763713"/>
            <a:ext cx="5062538" cy="4276869"/>
          </a:xfrm>
        </p:spPr>
        <p:txBody>
          <a:bodyPr/>
          <a:lstStyle/>
          <a:p>
            <a:endParaRPr lang="fi-FI"/>
          </a:p>
        </p:txBody>
      </p:sp>
      <p:sp>
        <p:nvSpPr>
          <p:cNvPr id="5" name="Päivämäärän paikkamerkki 4">
            <a:extLst>
              <a:ext uri="{FF2B5EF4-FFF2-40B4-BE49-F238E27FC236}">
                <a16:creationId xmlns:a16="http://schemas.microsoft.com/office/drawing/2014/main" id="{8F722BEA-8FD8-0EB9-F22E-068176C5206E}"/>
              </a:ext>
            </a:extLst>
          </p:cNvPr>
          <p:cNvSpPr>
            <a:spLocks noGrp="1"/>
          </p:cNvSpPr>
          <p:nvPr>
            <p:ph type="dt" sz="half" idx="12"/>
          </p:nvPr>
        </p:nvSpPr>
        <p:spPr>
          <a:xfrm>
            <a:off x="1255711" y="6191072"/>
            <a:ext cx="2651825" cy="365125"/>
          </a:xfrm>
        </p:spPr>
        <p:txBody>
          <a:bodyPr/>
          <a:lstStyle/>
          <a:p>
            <a:fld id="{72E2B654-0F0D-4A21-AB3F-E995C656A4DE}" type="datetime1">
              <a:rPr lang="fi-FI" smtClean="0"/>
              <a:t>6.3.2023</a:t>
            </a:fld>
            <a:endParaRPr lang="fi-FI" dirty="0"/>
          </a:p>
        </p:txBody>
      </p:sp>
      <p:sp>
        <p:nvSpPr>
          <p:cNvPr id="6" name="Alatunnisteen paikkamerkki 5">
            <a:extLst>
              <a:ext uri="{FF2B5EF4-FFF2-40B4-BE49-F238E27FC236}">
                <a16:creationId xmlns:a16="http://schemas.microsoft.com/office/drawing/2014/main" id="{C3C74C3A-E235-2FBD-24B6-A6D6114B9DC8}"/>
              </a:ext>
            </a:extLst>
          </p:cNvPr>
          <p:cNvSpPr>
            <a:spLocks noGrp="1"/>
          </p:cNvSpPr>
          <p:nvPr>
            <p:ph type="ftr" sz="quarter" idx="13"/>
          </p:nvPr>
        </p:nvSpPr>
        <p:spPr/>
        <p:txBody>
          <a:bodyPr/>
          <a:lstStyle/>
          <a:p>
            <a:r>
              <a:rPr lang="fi-FI"/>
              <a:t>Esimerkki</a:t>
            </a:r>
            <a:endParaRPr lang="fi-FI" dirty="0"/>
          </a:p>
        </p:txBody>
      </p:sp>
      <p:sp>
        <p:nvSpPr>
          <p:cNvPr id="7" name="Dian numeron paikkamerkki 6">
            <a:extLst>
              <a:ext uri="{FF2B5EF4-FFF2-40B4-BE49-F238E27FC236}">
                <a16:creationId xmlns:a16="http://schemas.microsoft.com/office/drawing/2014/main" id="{7059E12F-2A51-BAF7-2202-B1F7C72FA5E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B10F6E2D-C592-AB4F-2A63-3CB6E373766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886650618"/>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Kuvapohj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1271588" y="1763714"/>
            <a:ext cx="9886950" cy="4267632"/>
          </a:xfrm>
        </p:spPr>
        <p:txBody>
          <a:bodyPr/>
          <a:lstStyle/>
          <a:p>
            <a:endParaRPr lang="fi-FI"/>
          </a:p>
        </p:txBody>
      </p:sp>
      <p:sp>
        <p:nvSpPr>
          <p:cNvPr id="4" name="Päivämäärän paikkamerkki 3">
            <a:extLst>
              <a:ext uri="{FF2B5EF4-FFF2-40B4-BE49-F238E27FC236}">
                <a16:creationId xmlns:a16="http://schemas.microsoft.com/office/drawing/2014/main" id="{64D5C623-DD0D-40C0-5B5B-65589B6BFA1F}"/>
              </a:ext>
            </a:extLst>
          </p:cNvPr>
          <p:cNvSpPr>
            <a:spLocks noGrp="1"/>
          </p:cNvSpPr>
          <p:nvPr>
            <p:ph type="dt" sz="half" idx="12"/>
          </p:nvPr>
        </p:nvSpPr>
        <p:spPr>
          <a:xfrm>
            <a:off x="1255955" y="6191072"/>
            <a:ext cx="2651581" cy="365125"/>
          </a:xfrm>
        </p:spPr>
        <p:txBody>
          <a:bodyPr/>
          <a:lstStyle/>
          <a:p>
            <a:fld id="{276EF46B-621A-4182-9067-73601CD0FC25}" type="datetime1">
              <a:rPr lang="fi-FI" smtClean="0"/>
              <a:t>6.3.2023</a:t>
            </a:fld>
            <a:endParaRPr lang="fi-FI" dirty="0"/>
          </a:p>
        </p:txBody>
      </p:sp>
      <p:sp>
        <p:nvSpPr>
          <p:cNvPr id="8" name="Alatunnisteen paikkamerkki 7">
            <a:extLst>
              <a:ext uri="{FF2B5EF4-FFF2-40B4-BE49-F238E27FC236}">
                <a16:creationId xmlns:a16="http://schemas.microsoft.com/office/drawing/2014/main" id="{B798C64C-21F1-3E3A-B546-A2BA7DE9D44F}"/>
              </a:ext>
            </a:extLst>
          </p:cNvPr>
          <p:cNvSpPr>
            <a:spLocks noGrp="1"/>
          </p:cNvSpPr>
          <p:nvPr>
            <p:ph type="ftr" sz="quarter" idx="13"/>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81DE32E3-AE81-F9C9-B820-54D30CA69D3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10" name="Kuva 9">
            <a:extLst>
              <a:ext uri="{FF2B5EF4-FFF2-40B4-BE49-F238E27FC236}">
                <a16:creationId xmlns:a16="http://schemas.microsoft.com/office/drawing/2014/main" id="{2E1C9E31-EB33-8D32-E4BD-8A9C99BE82A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41228426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aaviopohj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D137D417-8176-25A5-0CEF-A6FDFC1B3D5B}"/>
              </a:ext>
            </a:extLst>
          </p:cNvPr>
          <p:cNvSpPr>
            <a:spLocks noGrp="1"/>
          </p:cNvSpPr>
          <p:nvPr>
            <p:ph type="chart" sz="quarter" idx="10"/>
          </p:nvPr>
        </p:nvSpPr>
        <p:spPr>
          <a:xfrm>
            <a:off x="1271588" y="1838036"/>
            <a:ext cx="9887140" cy="4183353"/>
          </a:xfrm>
        </p:spPr>
        <p:txBody>
          <a:bodyPr/>
          <a:lstStyle/>
          <a:p>
            <a:endParaRPr lang="fi-FI"/>
          </a:p>
        </p:txBody>
      </p:sp>
      <p:sp>
        <p:nvSpPr>
          <p:cNvPr id="4" name="Päivämäärän paikkamerkki 3">
            <a:extLst>
              <a:ext uri="{FF2B5EF4-FFF2-40B4-BE49-F238E27FC236}">
                <a16:creationId xmlns:a16="http://schemas.microsoft.com/office/drawing/2014/main" id="{F8DCD9EC-4FDC-EADD-AF9E-B935829C95AD}"/>
              </a:ext>
            </a:extLst>
          </p:cNvPr>
          <p:cNvSpPr>
            <a:spLocks noGrp="1"/>
          </p:cNvSpPr>
          <p:nvPr>
            <p:ph type="dt" sz="half" idx="11"/>
          </p:nvPr>
        </p:nvSpPr>
        <p:spPr>
          <a:xfrm>
            <a:off x="1256145" y="6191072"/>
            <a:ext cx="2651391" cy="365125"/>
          </a:xfrm>
        </p:spPr>
        <p:txBody>
          <a:bodyPr/>
          <a:lstStyle/>
          <a:p>
            <a:fld id="{9E1AA9C8-2392-4CBA-9F3D-3657CD00435F}" type="datetime1">
              <a:rPr lang="fi-FI" smtClean="0"/>
              <a:t>6.3.2023</a:t>
            </a:fld>
            <a:endParaRPr lang="fi-FI" dirty="0"/>
          </a:p>
        </p:txBody>
      </p:sp>
      <p:sp>
        <p:nvSpPr>
          <p:cNvPr id="8" name="Alatunnisteen paikkamerkki 7">
            <a:extLst>
              <a:ext uri="{FF2B5EF4-FFF2-40B4-BE49-F238E27FC236}">
                <a16:creationId xmlns:a16="http://schemas.microsoft.com/office/drawing/2014/main" id="{0E722EA2-8555-270D-B388-AA97FDCE21C1}"/>
              </a:ext>
            </a:extLst>
          </p:cNvPr>
          <p:cNvSpPr>
            <a:spLocks noGrp="1"/>
          </p:cNvSpPr>
          <p:nvPr>
            <p:ph type="ftr" sz="quarter" idx="12"/>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7FF2F854-F35F-0B4C-9727-F2B51A5C8D42}"/>
              </a:ext>
            </a:extLst>
          </p:cNvPr>
          <p:cNvSpPr>
            <a:spLocks noGrp="1"/>
          </p:cNvSpPr>
          <p:nvPr>
            <p:ph type="sldNum" sz="quarter" idx="13"/>
          </p:nvPr>
        </p:nvSpPr>
        <p:spPr>
          <a:xfrm>
            <a:off x="8546593" y="6191072"/>
            <a:ext cx="2612135" cy="365124"/>
          </a:xfrm>
          <a:prstGeom prst="rect">
            <a:avLst/>
          </a:prstGeom>
        </p:spPr>
        <p:txBody>
          <a:bodyPr/>
          <a:lstStyle/>
          <a:p>
            <a:fld id="{67D63B98-BB21-4E57-ABD5-60AA118D022A}" type="slidenum">
              <a:rPr lang="fi-FI" smtClean="0"/>
              <a:t>‹#›</a:t>
            </a:fld>
            <a:endParaRPr lang="fi-FI"/>
          </a:p>
        </p:txBody>
      </p:sp>
      <p:pic>
        <p:nvPicPr>
          <p:cNvPr id="10" name="Kuva 9">
            <a:extLst>
              <a:ext uri="{FF2B5EF4-FFF2-40B4-BE49-F238E27FC236}">
                <a16:creationId xmlns:a16="http://schemas.microsoft.com/office/drawing/2014/main" id="{FAB16CB9-071A-97DC-9519-F6FE1E1AAB3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53074563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Peruspohja 7">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2556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58473"/>
            <a:ext cx="9887140" cy="346291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1745962"/>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D25AC1BA-CED2-7631-BC66-C7DBA654AE45}"/>
              </a:ext>
            </a:extLst>
          </p:cNvPr>
          <p:cNvSpPr>
            <a:spLocks noGrp="1"/>
          </p:cNvSpPr>
          <p:nvPr>
            <p:ph type="dt" sz="half" idx="11"/>
          </p:nvPr>
        </p:nvSpPr>
        <p:spPr>
          <a:xfrm>
            <a:off x="1246907" y="6191072"/>
            <a:ext cx="2660629" cy="365125"/>
          </a:xfrm>
        </p:spPr>
        <p:txBody>
          <a:bodyPr/>
          <a:lstStyle/>
          <a:p>
            <a:fld id="{549BDFF2-A922-414E-BDD5-2194B2D38663}" type="datetime1">
              <a:rPr lang="fi-FI" smtClean="0"/>
              <a:t>6.3.2023</a:t>
            </a:fld>
            <a:endParaRPr lang="fi-FI" dirty="0"/>
          </a:p>
        </p:txBody>
      </p:sp>
      <p:sp>
        <p:nvSpPr>
          <p:cNvPr id="3" name="Alatunnisteen paikkamerkki 2">
            <a:extLst>
              <a:ext uri="{FF2B5EF4-FFF2-40B4-BE49-F238E27FC236}">
                <a16:creationId xmlns:a16="http://schemas.microsoft.com/office/drawing/2014/main" id="{F6C6C2BF-6C92-240B-9AAB-8D180A8DBAE2}"/>
              </a:ext>
            </a:extLst>
          </p:cNvPr>
          <p:cNvSpPr>
            <a:spLocks noGrp="1"/>
          </p:cNvSpPr>
          <p:nvPr>
            <p:ph type="ftr" sz="quarter" idx="12"/>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708C00BE-FD67-C334-61FF-A9B3577D5A44}"/>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0" name="Kuva 9">
            <a:extLst>
              <a:ext uri="{FF2B5EF4-FFF2-40B4-BE49-F238E27FC236}">
                <a16:creationId xmlns:a16="http://schemas.microsoft.com/office/drawing/2014/main" id="{65BBA8BC-54B9-A3C6-8AB9-F76D2A3609E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157093269"/>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Peruspohja 8">
    <p:bg>
      <p:bgRef idx="1001">
        <a:schemeClr val="bg2"/>
      </p:bgRef>
    </p:bg>
    <p:spTree>
      <p:nvGrpSpPr>
        <p:cNvPr id="1" name=""/>
        <p:cNvGrpSpPr/>
        <p:nvPr/>
      </p:nvGrpSpPr>
      <p:grpSpPr>
        <a:xfrm>
          <a:off x="0" y="0"/>
          <a:ext cx="0" cy="0"/>
          <a:chOff x="0" y="0"/>
          <a:chExt cx="0" cy="0"/>
        </a:xfrm>
      </p:grpSpPr>
      <p:sp>
        <p:nvSpPr>
          <p:cNvPr id="6" name="Otsikko 1">
            <a:extLst>
              <a:ext uri="{FF2B5EF4-FFF2-40B4-BE49-F238E27FC236}">
                <a16:creationId xmlns:a16="http://schemas.microsoft.com/office/drawing/2014/main" id="{9452DDDF-F5E8-56F2-4B12-E7ABF5EE3F49}"/>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7" name="Sisällön paikkamerkki 2">
            <a:extLst>
              <a:ext uri="{FF2B5EF4-FFF2-40B4-BE49-F238E27FC236}">
                <a16:creationId xmlns:a16="http://schemas.microsoft.com/office/drawing/2014/main" id="{B5711F65-0A15-8E8D-95B3-C63CFEE60BA2}"/>
              </a:ext>
            </a:extLst>
          </p:cNvPr>
          <p:cNvSpPr>
            <a:spLocks noGrp="1"/>
          </p:cNvSpPr>
          <p:nvPr>
            <p:ph sz="half" idx="1"/>
          </p:nvPr>
        </p:nvSpPr>
        <p:spPr>
          <a:xfrm>
            <a:off x="6106001" y="2575683"/>
            <a:ext cx="5052726" cy="344570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2">
            <a:extLst>
              <a:ext uri="{FF2B5EF4-FFF2-40B4-BE49-F238E27FC236}">
                <a16:creationId xmlns:a16="http://schemas.microsoft.com/office/drawing/2014/main" id="{C1897ADE-D3F9-6E7F-039E-946C2063BE8F}"/>
              </a:ext>
            </a:extLst>
          </p:cNvPr>
          <p:cNvSpPr>
            <a:spLocks noGrp="1"/>
          </p:cNvSpPr>
          <p:nvPr>
            <p:ph type="body" sz="quarter" idx="10"/>
          </p:nvPr>
        </p:nvSpPr>
        <p:spPr>
          <a:xfrm>
            <a:off x="1271588" y="2575683"/>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4">
            <a:extLst>
              <a:ext uri="{FF2B5EF4-FFF2-40B4-BE49-F238E27FC236}">
                <a16:creationId xmlns:a16="http://schemas.microsoft.com/office/drawing/2014/main" id="{58DBF802-ED97-DCBA-ED0F-99029B9CCC62}"/>
              </a:ext>
            </a:extLst>
          </p:cNvPr>
          <p:cNvSpPr>
            <a:spLocks noGrp="1"/>
          </p:cNvSpPr>
          <p:nvPr>
            <p:ph type="body" sz="quarter" idx="11"/>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5B8E981B-557F-62FD-4185-D793B0AAB013}"/>
              </a:ext>
            </a:extLst>
          </p:cNvPr>
          <p:cNvSpPr>
            <a:spLocks noGrp="1"/>
          </p:cNvSpPr>
          <p:nvPr>
            <p:ph type="dt" sz="half" idx="12"/>
          </p:nvPr>
        </p:nvSpPr>
        <p:spPr>
          <a:xfrm>
            <a:off x="1295402" y="6191072"/>
            <a:ext cx="2612134" cy="365125"/>
          </a:xfrm>
        </p:spPr>
        <p:txBody>
          <a:bodyPr/>
          <a:lstStyle/>
          <a:p>
            <a:fld id="{36BA4017-6820-493A-8B9A-29E5BA37CC94}" type="datetime1">
              <a:rPr lang="fi-FI" smtClean="0"/>
              <a:t>6.3.2023</a:t>
            </a:fld>
            <a:endParaRPr lang="fi-FI" dirty="0"/>
          </a:p>
        </p:txBody>
      </p:sp>
      <p:sp>
        <p:nvSpPr>
          <p:cNvPr id="3" name="Alatunnisteen paikkamerkki 2">
            <a:extLst>
              <a:ext uri="{FF2B5EF4-FFF2-40B4-BE49-F238E27FC236}">
                <a16:creationId xmlns:a16="http://schemas.microsoft.com/office/drawing/2014/main" id="{54B33F69-A92B-7960-73CB-2FEA93E6512B}"/>
              </a:ext>
            </a:extLst>
          </p:cNvPr>
          <p:cNvSpPr>
            <a:spLocks noGrp="1"/>
          </p:cNvSpPr>
          <p:nvPr>
            <p:ph type="ftr" sz="quarter" idx="13"/>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CCFE4076-C46B-05FB-E160-F6018B11D677}"/>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a:p>
        </p:txBody>
      </p:sp>
      <p:pic>
        <p:nvPicPr>
          <p:cNvPr id="13" name="Kuva 12">
            <a:extLst>
              <a:ext uri="{FF2B5EF4-FFF2-40B4-BE49-F238E27FC236}">
                <a16:creationId xmlns:a16="http://schemas.microsoft.com/office/drawing/2014/main" id="{AEDC0257-4DB3-58AA-8003-70E5B5F686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4005048883"/>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6095999" y="1846842"/>
            <a:ext cx="5062971" cy="4174546"/>
          </a:xfrm>
        </p:spPr>
        <p:txBody>
          <a:bodyPr/>
          <a:lstStyle/>
          <a:p>
            <a:endParaRPr lang="fi-FI"/>
          </a:p>
        </p:txBody>
      </p:sp>
      <p:sp>
        <p:nvSpPr>
          <p:cNvPr id="4" name="Tekstin paikkamerkki 3">
            <a:extLst>
              <a:ext uri="{FF2B5EF4-FFF2-40B4-BE49-F238E27FC236}">
                <a16:creationId xmlns:a16="http://schemas.microsoft.com/office/drawing/2014/main" id="{3E292648-1500-EE72-5372-037FD63FAA52}"/>
              </a:ext>
            </a:extLst>
          </p:cNvPr>
          <p:cNvSpPr>
            <a:spLocks noGrp="1"/>
          </p:cNvSpPr>
          <p:nvPr>
            <p:ph type="body" sz="quarter" idx="12"/>
          </p:nvPr>
        </p:nvSpPr>
        <p:spPr>
          <a:xfrm>
            <a:off x="1271588" y="1827792"/>
            <a:ext cx="4602739" cy="4193596"/>
          </a:xfrm>
        </p:spPr>
        <p:txBody>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6" name="Päivämäärän paikkamerkki 5">
            <a:extLst>
              <a:ext uri="{FF2B5EF4-FFF2-40B4-BE49-F238E27FC236}">
                <a16:creationId xmlns:a16="http://schemas.microsoft.com/office/drawing/2014/main" id="{78E77F2D-8D2B-1C3A-1935-DF5576C61B85}"/>
              </a:ext>
            </a:extLst>
          </p:cNvPr>
          <p:cNvSpPr>
            <a:spLocks noGrp="1"/>
          </p:cNvSpPr>
          <p:nvPr>
            <p:ph type="dt" sz="half" idx="13"/>
          </p:nvPr>
        </p:nvSpPr>
        <p:spPr>
          <a:xfrm>
            <a:off x="1271588" y="6191072"/>
            <a:ext cx="2635948" cy="365125"/>
          </a:xfrm>
        </p:spPr>
        <p:txBody>
          <a:bodyPr/>
          <a:lstStyle/>
          <a:p>
            <a:fld id="{EE38FF4D-49BB-4D26-A23B-4E8B9687C273}" type="datetime1">
              <a:rPr lang="fi-FI" smtClean="0"/>
              <a:t>6.3.2023</a:t>
            </a:fld>
            <a:endParaRPr lang="fi-FI" dirty="0"/>
          </a:p>
        </p:txBody>
      </p:sp>
      <p:sp>
        <p:nvSpPr>
          <p:cNvPr id="7" name="Alatunnisteen paikkamerkki 6">
            <a:extLst>
              <a:ext uri="{FF2B5EF4-FFF2-40B4-BE49-F238E27FC236}">
                <a16:creationId xmlns:a16="http://schemas.microsoft.com/office/drawing/2014/main" id="{27DFEFE3-9052-D7A8-32F2-DFBD7CD769D7}"/>
              </a:ext>
            </a:extLst>
          </p:cNvPr>
          <p:cNvSpPr>
            <a:spLocks noGrp="1"/>
          </p:cNvSpPr>
          <p:nvPr>
            <p:ph type="ftr" sz="quarter" idx="14"/>
          </p:nvPr>
        </p:nvSpPr>
        <p:spPr/>
        <p:txBody>
          <a:bodyPr/>
          <a:lstStyle/>
          <a:p>
            <a:r>
              <a:rPr lang="fi-FI"/>
              <a:t>Esimerkki</a:t>
            </a:r>
            <a:endParaRPr lang="fi-FI" dirty="0"/>
          </a:p>
        </p:txBody>
      </p:sp>
      <p:sp>
        <p:nvSpPr>
          <p:cNvPr id="8" name="Dian numeron paikkamerkki 7">
            <a:extLst>
              <a:ext uri="{FF2B5EF4-FFF2-40B4-BE49-F238E27FC236}">
                <a16:creationId xmlns:a16="http://schemas.microsoft.com/office/drawing/2014/main" id="{E454FB5D-2947-BC42-6227-67A7C34DDE4D}"/>
              </a:ext>
            </a:extLst>
          </p:cNvPr>
          <p:cNvSpPr>
            <a:spLocks noGrp="1"/>
          </p:cNvSpPr>
          <p:nvPr>
            <p:ph type="sldNum" sz="quarter" idx="15"/>
          </p:nvPr>
        </p:nvSpPr>
        <p:spPr>
          <a:xfrm>
            <a:off x="8546593" y="6191072"/>
            <a:ext cx="261213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67EE85A-538E-737F-4DE7-E9D3AEBFB83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28672126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äliotsikko_1">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6" y="393301"/>
            <a:ext cx="8395855"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2" name="Tekstin paikkamerkki 4">
            <a:extLst>
              <a:ext uri="{FF2B5EF4-FFF2-40B4-BE49-F238E27FC236}">
                <a16:creationId xmlns:a16="http://schemas.microsoft.com/office/drawing/2014/main" id="{F1D68FDD-999A-C0E6-7FEB-3715A1402E1E}"/>
              </a:ext>
            </a:extLst>
          </p:cNvPr>
          <p:cNvSpPr>
            <a:spLocks noGrp="1"/>
          </p:cNvSpPr>
          <p:nvPr>
            <p:ph type="body" sz="quarter" idx="10"/>
          </p:nvPr>
        </p:nvSpPr>
        <p:spPr>
          <a:xfrm>
            <a:off x="2854036" y="2538338"/>
            <a:ext cx="853440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3340096"/>
            <a:ext cx="8534400" cy="2897192"/>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37349388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929" userDrawn="1">
          <p15:clr>
            <a:srgbClr val="FBAE40"/>
          </p15:clr>
        </p15:guide>
        <p15:guide id="2" pos="179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Väliotsikko 2">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7" y="393301"/>
            <a:ext cx="8534399"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2538339"/>
            <a:ext cx="8534400" cy="3493006"/>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142637375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äliotsikko 3">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7" y="393301"/>
            <a:ext cx="8525166"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2538339"/>
            <a:ext cx="4100945" cy="3483049"/>
          </a:xfrm>
        </p:spPr>
        <p:txBody>
          <a:bodyPr/>
          <a:lstStyle>
            <a:lvl1pPr marL="0" indent="0">
              <a:buNone/>
              <a:defRPr/>
            </a:lvl1pPr>
          </a:lstStyle>
          <a:p>
            <a:pPr lvl="0"/>
            <a:endParaRPr lang="fi-FI" dirty="0"/>
          </a:p>
        </p:txBody>
      </p:sp>
      <p:sp>
        <p:nvSpPr>
          <p:cNvPr id="3" name="Kuvan paikkamerkki 2">
            <a:extLst>
              <a:ext uri="{FF2B5EF4-FFF2-40B4-BE49-F238E27FC236}">
                <a16:creationId xmlns:a16="http://schemas.microsoft.com/office/drawing/2014/main" id="{F8CDCCAB-E0D2-30C3-D366-172930DC4004}"/>
              </a:ext>
            </a:extLst>
          </p:cNvPr>
          <p:cNvSpPr>
            <a:spLocks noGrp="1"/>
          </p:cNvSpPr>
          <p:nvPr>
            <p:ph type="pic" sz="quarter" idx="12"/>
          </p:nvPr>
        </p:nvSpPr>
        <p:spPr>
          <a:xfrm>
            <a:off x="7176655" y="2538414"/>
            <a:ext cx="4202548" cy="3482974"/>
          </a:xfrm>
        </p:spPr>
        <p:txBody>
          <a:bodyPr/>
          <a:lstStyle/>
          <a:p>
            <a:endParaRPr lang="fi-FI"/>
          </a:p>
        </p:txBody>
      </p:sp>
    </p:spTree>
    <p:extLst>
      <p:ext uri="{BB962C8B-B14F-4D97-AF65-F5344CB8AC3E}">
        <p14:creationId xmlns:p14="http://schemas.microsoft.com/office/powerpoint/2010/main" val="368668548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Kansisivu 1">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3484274"/>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Tree>
    <p:extLst>
      <p:ext uri="{BB962C8B-B14F-4D97-AF65-F5344CB8AC3E}">
        <p14:creationId xmlns:p14="http://schemas.microsoft.com/office/powerpoint/2010/main" val="322551032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Kansisivu 2">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655743"/>
            <a:ext cx="9887140" cy="1325563"/>
          </a:xfrm>
        </p:spPr>
        <p:txBody>
          <a:bodyPr>
            <a:normAutofit/>
          </a:bodyPr>
          <a:lstStyle>
            <a:lvl1pPr>
              <a:defRPr sz="5400"/>
            </a:lvl1pPr>
          </a:lstStyle>
          <a:p>
            <a:endParaRPr lang="fi-FI" dirty="0"/>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Tree>
    <p:extLst>
      <p:ext uri="{BB962C8B-B14F-4D97-AF65-F5344CB8AC3E}">
        <p14:creationId xmlns:p14="http://schemas.microsoft.com/office/powerpoint/2010/main" val="138578931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Kansisivu 3">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3484274"/>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pic>
        <p:nvPicPr>
          <p:cNvPr id="3" name="Kuva 2">
            <a:extLst>
              <a:ext uri="{FF2B5EF4-FFF2-40B4-BE49-F238E27FC236}">
                <a16:creationId xmlns:a16="http://schemas.microsoft.com/office/drawing/2014/main" id="{6670DCC2-2EC2-8A98-9584-50EDFDC54C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225265707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Kansisivu 4">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pic>
        <p:nvPicPr>
          <p:cNvPr id="3" name="Kuva 2">
            <a:extLst>
              <a:ext uri="{FF2B5EF4-FFF2-40B4-BE49-F238E27FC236}">
                <a16:creationId xmlns:a16="http://schemas.microsoft.com/office/drawing/2014/main" id="{6670DCC2-2EC2-8A98-9584-50EDFDC54C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34505230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3B054AE9-C0AF-7F52-A3B4-450448298020}"/>
              </a:ext>
            </a:extLst>
          </p:cNvPr>
          <p:cNvSpPr>
            <a:spLocks noGrp="1"/>
          </p:cNvSpPr>
          <p:nvPr>
            <p:ph type="title"/>
          </p:nvPr>
        </p:nvSpPr>
        <p:spPr>
          <a:xfrm>
            <a:off x="1271588" y="365125"/>
            <a:ext cx="10082211" cy="1325563"/>
          </a:xfrm>
          <a:prstGeom prst="rect">
            <a:avLst/>
          </a:prstGeom>
        </p:spPr>
        <p:txBody>
          <a:bodyPr vert="horz" lIns="91440" tIns="45720" rIns="91440" bIns="45720" rtlCol="0" anchor="ctr">
            <a:normAutofit/>
          </a:body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3" name="Tekstin paikkamerkki 2">
            <a:extLst>
              <a:ext uri="{FF2B5EF4-FFF2-40B4-BE49-F238E27FC236}">
                <a16:creationId xmlns:a16="http://schemas.microsoft.com/office/drawing/2014/main" id="{05AE840A-395A-C114-CE79-0808DC7B9708}"/>
              </a:ext>
            </a:extLst>
          </p:cNvPr>
          <p:cNvSpPr>
            <a:spLocks noGrp="1"/>
          </p:cNvSpPr>
          <p:nvPr>
            <p:ph type="body" idx="1"/>
          </p:nvPr>
        </p:nvSpPr>
        <p:spPr>
          <a:xfrm>
            <a:off x="1271588" y="1690688"/>
            <a:ext cx="10018205" cy="4330699"/>
          </a:xfrm>
          <a:prstGeom prst="rect">
            <a:avLst/>
          </a:prstGeom>
        </p:spPr>
        <p:txBody>
          <a:bodyPr vert="horz" lIns="91440" tIns="45720" rIns="91440" bIns="45720" rtlCol="0">
            <a:normAutofit/>
          </a:bodyPr>
          <a:lstStyle/>
          <a:p>
            <a:pPr lvl="0"/>
            <a:r>
              <a:rPr lang="fi-FI" dirty="0"/>
              <a:t>Muokkaa tekstin perustyylejä napsauttamalla</a:t>
            </a:r>
          </a:p>
        </p:txBody>
      </p:sp>
      <p:sp>
        <p:nvSpPr>
          <p:cNvPr id="4" name="Päivämäärän paikkamerkki 3">
            <a:extLst>
              <a:ext uri="{FF2B5EF4-FFF2-40B4-BE49-F238E27FC236}">
                <a16:creationId xmlns:a16="http://schemas.microsoft.com/office/drawing/2014/main" id="{D8F4E970-7254-1475-8F3D-44EE8062C154}"/>
              </a:ext>
            </a:extLst>
          </p:cNvPr>
          <p:cNvSpPr>
            <a:spLocks noGrp="1" noRot="1" noMove="1" noResize="1" noEditPoints="1" noAdjustHandles="1" noChangeArrowheads="1" noChangeShapeType="1"/>
          </p:cNvSpPr>
          <p:nvPr>
            <p:ph type="dt" sz="half" idx="2"/>
          </p:nvPr>
        </p:nvSpPr>
        <p:spPr>
          <a:xfrm>
            <a:off x="1295401" y="6191072"/>
            <a:ext cx="261213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93DFB-5BF9-4CD4-903D-88927E4279B7}" type="datetime1">
              <a:rPr lang="fi-FI" smtClean="0"/>
              <a:t>6.3.2023</a:t>
            </a:fld>
            <a:endParaRPr lang="fi-FI" dirty="0"/>
          </a:p>
        </p:txBody>
      </p:sp>
      <p:sp>
        <p:nvSpPr>
          <p:cNvPr id="5" name="Alatunnisteen paikkamerkki 4">
            <a:extLst>
              <a:ext uri="{FF2B5EF4-FFF2-40B4-BE49-F238E27FC236}">
                <a16:creationId xmlns:a16="http://schemas.microsoft.com/office/drawing/2014/main" id="{B2B34665-F340-C1C0-B5E1-9D33A1FA93CC}"/>
              </a:ext>
            </a:extLst>
          </p:cNvPr>
          <p:cNvSpPr>
            <a:spLocks noGrp="1" noRot="1" noMove="1" noResize="1" noEditPoints="1" noAdjustHandles="1" noChangeArrowheads="1" noChangeShapeType="1"/>
          </p:cNvSpPr>
          <p:nvPr>
            <p:ph type="ftr" sz="quarter" idx="3"/>
          </p:nvPr>
        </p:nvSpPr>
        <p:spPr>
          <a:xfrm>
            <a:off x="4169665" y="619107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Esimerkki</a:t>
            </a:r>
            <a:endParaRPr lang="fi-FI" dirty="0"/>
          </a:p>
        </p:txBody>
      </p:sp>
      <p:pic>
        <p:nvPicPr>
          <p:cNvPr id="8" name="Kuva 7">
            <a:extLst>
              <a:ext uri="{FF2B5EF4-FFF2-40B4-BE49-F238E27FC236}">
                <a16:creationId xmlns:a16="http://schemas.microsoft.com/office/drawing/2014/main" id="{5FCFBAB6-AF2F-76E1-2815-6CBC70AE9FB3}"/>
              </a:ext>
            </a:extLst>
          </p:cNvPr>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305272" y="5577282"/>
            <a:ext cx="728002" cy="978915"/>
          </a:xfrm>
          <a:prstGeom prst="rect">
            <a:avLst/>
          </a:prstGeom>
        </p:spPr>
      </p:pic>
      <p:sp>
        <p:nvSpPr>
          <p:cNvPr id="7" name="Dian numeron paikkamerkki 6">
            <a:extLst>
              <a:ext uri="{FF2B5EF4-FFF2-40B4-BE49-F238E27FC236}">
                <a16:creationId xmlns:a16="http://schemas.microsoft.com/office/drawing/2014/main" id="{38490045-3772-C162-C243-EF507D24B8F9}"/>
              </a:ext>
            </a:extLst>
          </p:cNvPr>
          <p:cNvSpPr>
            <a:spLocks noGrp="1"/>
          </p:cNvSpPr>
          <p:nvPr>
            <p:ph type="sldNum" sz="quarter" idx="4"/>
          </p:nvPr>
        </p:nvSpPr>
        <p:spPr>
          <a:xfrm>
            <a:off x="8546594" y="619107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253E6-0F94-4E80-B5BE-115DE075A12D}" type="slidenum">
              <a:rPr lang="fi-FI" smtClean="0"/>
              <a:t>‹#›</a:t>
            </a:fld>
            <a:endParaRPr lang="fi-FI"/>
          </a:p>
        </p:txBody>
      </p:sp>
    </p:spTree>
    <p:extLst>
      <p:ext uri="{BB962C8B-B14F-4D97-AF65-F5344CB8AC3E}">
        <p14:creationId xmlns:p14="http://schemas.microsoft.com/office/powerpoint/2010/main" val="357121715"/>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98" r:id="rId3"/>
    <p:sldLayoutId id="2147483699" r:id="rId4"/>
    <p:sldLayoutId id="2147483700" r:id="rId5"/>
    <p:sldLayoutId id="2147483701" r:id="rId6"/>
    <p:sldLayoutId id="2147483702" r:id="rId7"/>
    <p:sldLayoutId id="2147483704" r:id="rId8"/>
    <p:sldLayoutId id="2147483705" r:id="rId9"/>
    <p:sldLayoutId id="2147483664" r:id="rId10"/>
    <p:sldLayoutId id="2147483689" r:id="rId11"/>
    <p:sldLayoutId id="2147483720" r:id="rId12"/>
    <p:sldLayoutId id="2147483693" r:id="rId13"/>
    <p:sldLayoutId id="2147483697" r:id="rId14"/>
    <p:sldLayoutId id="2147483696" r:id="rId15"/>
    <p:sldLayoutId id="2147483692" r:id="rId16"/>
    <p:sldLayoutId id="2147483667" r:id="rId17"/>
    <p:sldLayoutId id="2147483690" r:id="rId18"/>
    <p:sldLayoutId id="2147483703" r:id="rId19"/>
    <p:sldLayoutId id="2147483706" r:id="rId20"/>
    <p:sldLayoutId id="2147483707" r:id="rId21"/>
    <p:sldLayoutId id="2147483709" r:id="rId22"/>
    <p:sldLayoutId id="2147483721" r:id="rId23"/>
    <p:sldLayoutId id="2147483711" r:id="rId24"/>
    <p:sldLayoutId id="2147483713" r:id="rId25"/>
    <p:sldLayoutId id="2147483714" r:id="rId26"/>
    <p:sldLayoutId id="2147483715" r:id="rId27"/>
    <p:sldLayoutId id="2147483717" r:id="rId28"/>
    <p:sldLayoutId id="2147483719" r:id="rId2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3" userDrawn="1">
          <p15:clr>
            <a:srgbClr val="F26B43"/>
          </p15:clr>
        </p15:guide>
        <p15:guide id="2" pos="80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hyperlink" Target="https://spark.apache.org/docs/latest/api/sql/index.html"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databricks.com/notebooks/delta-lake-cdf.html" TargetMode="External"/><Relationship Id="rId2" Type="http://schemas.openxmlformats.org/officeDocument/2006/relationships/hyperlink" Target="https://www.databricks.com/glossary/medallion-architecture" TargetMode="External"/><Relationship Id="rId1" Type="http://schemas.openxmlformats.org/officeDocument/2006/relationships/slideLayout" Target="../slideLayouts/slideLayout10.xml"/><Relationship Id="rId5" Type="http://schemas.openxmlformats.org/officeDocument/2006/relationships/hyperlink" Target="https://github.com/Qivada/ADA" TargetMode="External"/><Relationship Id="rId4" Type="http://schemas.openxmlformats.org/officeDocument/2006/relationships/hyperlink" Target="https://docs.databricks.com/delta/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4D0FEE-5099-C9A2-D15E-D50D8F7A95B7}"/>
              </a:ext>
            </a:extLst>
          </p:cNvPr>
          <p:cNvSpPr>
            <a:spLocks noGrp="1"/>
          </p:cNvSpPr>
          <p:nvPr>
            <p:ph type="title"/>
          </p:nvPr>
        </p:nvSpPr>
        <p:spPr/>
        <p:txBody>
          <a:bodyPr/>
          <a:lstStyle/>
          <a:p>
            <a:r>
              <a:rPr lang="en-US" dirty="0"/>
              <a:t>What is </a:t>
            </a:r>
            <a:br>
              <a:rPr lang="en-US" dirty="0"/>
            </a:br>
            <a:r>
              <a:rPr lang="en-US" dirty="0"/>
              <a:t>Data Lakehouse?</a:t>
            </a:r>
            <a:endParaRPr lang="en-FI" dirty="0"/>
          </a:p>
        </p:txBody>
      </p:sp>
      <p:sp>
        <p:nvSpPr>
          <p:cNvPr id="7" name="Text Placeholder 6">
            <a:extLst>
              <a:ext uri="{FF2B5EF4-FFF2-40B4-BE49-F238E27FC236}">
                <a16:creationId xmlns:a16="http://schemas.microsoft.com/office/drawing/2014/main" id="{2CB8FDB4-36C6-EB98-AEA8-C9C565F9EBC9}"/>
              </a:ext>
            </a:extLst>
          </p:cNvPr>
          <p:cNvSpPr>
            <a:spLocks noGrp="1"/>
          </p:cNvSpPr>
          <p:nvPr>
            <p:ph type="body" sz="quarter" idx="10"/>
          </p:nvPr>
        </p:nvSpPr>
        <p:spPr/>
        <p:txBody>
          <a:bodyPr>
            <a:normAutofit fontScale="77500" lnSpcReduction="20000"/>
          </a:bodyPr>
          <a:lstStyle/>
          <a:p>
            <a:r>
              <a:rPr lang="en-US" dirty="0"/>
              <a:t>Differences between data lake, data lakehouse and data warehouse</a:t>
            </a:r>
            <a:endParaRPr lang="en-FI" dirty="0"/>
          </a:p>
        </p:txBody>
      </p:sp>
    </p:spTree>
    <p:extLst>
      <p:ext uri="{BB962C8B-B14F-4D97-AF65-F5344CB8AC3E}">
        <p14:creationId xmlns:p14="http://schemas.microsoft.com/office/powerpoint/2010/main" val="1750314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en-US" dirty="0"/>
              <a:t>Advanced</a:t>
            </a:r>
            <a:endParaRPr lang="en-FI" dirty="0"/>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en-US" dirty="0"/>
              <a:t>Solution contains data lakehouse and data warehouse</a:t>
            </a:r>
            <a:endParaRPr lang="en-FI" dirty="0"/>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en-US" dirty="0"/>
              <a:t>Standard + real-time analytics / “raw data” reports</a:t>
            </a:r>
            <a:endParaRPr lang="en-FI" dirty="0"/>
          </a:p>
        </p:txBody>
      </p:sp>
      <p:sp>
        <p:nvSpPr>
          <p:cNvPr id="7" name="Flowchart: Magnetic Disk 6">
            <a:extLst>
              <a:ext uri="{FF2B5EF4-FFF2-40B4-BE49-F238E27FC236}">
                <a16:creationId xmlns:a16="http://schemas.microsoft.com/office/drawing/2014/main" id="{347B582B-6EC9-E612-F286-5F85B48E7499}"/>
              </a:ext>
            </a:extLst>
          </p:cNvPr>
          <p:cNvSpPr/>
          <p:nvPr/>
        </p:nvSpPr>
        <p:spPr>
          <a:xfrm>
            <a:off x="5893324" y="3111216"/>
            <a:ext cx="1825907" cy="141402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Data Warehouse</a:t>
            </a:r>
            <a:endParaRPr lang="en-FI" dirty="0"/>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REST</a:t>
            </a:r>
            <a:endParaRPr lang="en-FI" dirty="0"/>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16" idx="1"/>
          </p:cNvCxnSpPr>
          <p:nvPr/>
        </p:nvCxnSpPr>
        <p:spPr>
          <a:xfrm flipV="1">
            <a:off x="2752627" y="3817496"/>
            <a:ext cx="999240" cy="58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16" idx="1"/>
          </p:cNvCxnSpPr>
          <p:nvPr/>
        </p:nvCxnSpPr>
        <p:spPr>
          <a:xfrm flipV="1">
            <a:off x="2749445" y="3817496"/>
            <a:ext cx="1002422" cy="20945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File</a:t>
            </a:r>
            <a:endParaRPr lang="en-FI" dirty="0"/>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16" idx="1"/>
          </p:cNvCxnSpPr>
          <p:nvPr/>
        </p:nvCxnSpPr>
        <p:spPr>
          <a:xfrm rot="10800000" flipH="1">
            <a:off x="2650283" y="3817496"/>
            <a:ext cx="1101583" cy="1085170"/>
          </a:xfrm>
          <a:prstGeom prst="bentConnector3">
            <a:avLst>
              <a:gd name="adj1" fmla="val 548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8259702" y="3120638"/>
            <a:ext cx="1470582" cy="1384293"/>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Reporting</a:t>
            </a:r>
            <a:endParaRPr lang="en-FI" dirty="0"/>
          </a:p>
        </p:txBody>
      </p:sp>
      <p:cxnSp>
        <p:nvCxnSpPr>
          <p:cNvPr id="43" name="Straight Arrow Connector 14">
            <a:extLst>
              <a:ext uri="{FF2B5EF4-FFF2-40B4-BE49-F238E27FC236}">
                <a16:creationId xmlns:a16="http://schemas.microsoft.com/office/drawing/2014/main" id="{4778544B-732A-DE9C-A90C-A4BDC4DD7E4B}"/>
              </a:ext>
            </a:extLst>
          </p:cNvPr>
          <p:cNvCxnSpPr>
            <a:cxnSpLocks/>
            <a:stCxn id="7" idx="4"/>
            <a:endCxn id="42" idx="1"/>
          </p:cNvCxnSpPr>
          <p:nvPr/>
        </p:nvCxnSpPr>
        <p:spPr>
          <a:xfrm flipV="1">
            <a:off x="7719231" y="3812785"/>
            <a:ext cx="540471" cy="5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955966"/>
            <a:ext cx="7835074" cy="1791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Remarks</a:t>
            </a:r>
          </a:p>
          <a:p>
            <a:r>
              <a:rPr lang="en-US" sz="1800" dirty="0"/>
              <a:t>Data lakehouse is continuum of data lake to provide prepared data</a:t>
            </a:r>
          </a:p>
          <a:p>
            <a:r>
              <a:rPr lang="en-US" sz="1800" dirty="0"/>
              <a:t>Parts of data warehouse is implemented with data lakehouse</a:t>
            </a:r>
          </a:p>
          <a:p>
            <a:endParaRPr lang="en-FI" sz="1800" dirty="0"/>
          </a:p>
        </p:txBody>
      </p:sp>
      <p:sp>
        <p:nvSpPr>
          <p:cNvPr id="16" name="Flowchart: Predefined Process 15">
            <a:extLst>
              <a:ext uri="{FF2B5EF4-FFF2-40B4-BE49-F238E27FC236}">
                <a16:creationId xmlns:a16="http://schemas.microsoft.com/office/drawing/2014/main" id="{E6C30223-72CC-48A8-93A8-49D848AD2FE2}"/>
              </a:ext>
            </a:extLst>
          </p:cNvPr>
          <p:cNvSpPr/>
          <p:nvPr/>
        </p:nvSpPr>
        <p:spPr>
          <a:xfrm>
            <a:off x="3751867" y="3148921"/>
            <a:ext cx="1743959" cy="133715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Lakehouse</a:t>
            </a:r>
            <a:endParaRPr lang="en-FI" dirty="0"/>
          </a:p>
        </p:txBody>
      </p:sp>
      <p:cxnSp>
        <p:nvCxnSpPr>
          <p:cNvPr id="26" name="Straight Arrow Connector 14">
            <a:extLst>
              <a:ext uri="{FF2B5EF4-FFF2-40B4-BE49-F238E27FC236}">
                <a16:creationId xmlns:a16="http://schemas.microsoft.com/office/drawing/2014/main" id="{7C16C160-4E57-D313-E7D2-DF7A426C8E20}"/>
              </a:ext>
            </a:extLst>
          </p:cNvPr>
          <p:cNvCxnSpPr>
            <a:cxnSpLocks/>
            <a:stCxn id="16" idx="3"/>
            <a:endCxn id="7" idx="2"/>
          </p:cNvCxnSpPr>
          <p:nvPr/>
        </p:nvCxnSpPr>
        <p:spPr>
          <a:xfrm>
            <a:off x="5495826" y="3817496"/>
            <a:ext cx="397498" cy="7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4">
            <a:extLst>
              <a:ext uri="{FF2B5EF4-FFF2-40B4-BE49-F238E27FC236}">
                <a16:creationId xmlns:a16="http://schemas.microsoft.com/office/drawing/2014/main" id="{127EA2CE-2F00-1EE4-6EE1-E63A8FCABF5E}"/>
              </a:ext>
            </a:extLst>
          </p:cNvPr>
          <p:cNvCxnSpPr>
            <a:cxnSpLocks/>
            <a:stCxn id="16" idx="2"/>
            <a:endCxn id="42" idx="2"/>
          </p:cNvCxnSpPr>
          <p:nvPr/>
        </p:nvCxnSpPr>
        <p:spPr>
          <a:xfrm rot="16200000" flipH="1">
            <a:off x="6799990" y="2309928"/>
            <a:ext cx="18860" cy="4371146"/>
          </a:xfrm>
          <a:prstGeom prst="bentConnector3">
            <a:avLst>
              <a:gd name="adj1" fmla="val 1911888"/>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67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en-US" dirty="0"/>
              <a:t>Specialized</a:t>
            </a:r>
            <a:endParaRPr lang="en-FI" dirty="0"/>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en-US" dirty="0"/>
              <a:t>Solution contains only data lakehouse</a:t>
            </a:r>
            <a:endParaRPr lang="en-FI" dirty="0"/>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en-US" dirty="0"/>
              <a:t>Point solution for specific requirements</a:t>
            </a:r>
            <a:endParaRPr lang="en-FI" dirty="0"/>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REST</a:t>
            </a:r>
            <a:endParaRPr lang="en-FI" dirty="0"/>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16" idx="1"/>
          </p:cNvCxnSpPr>
          <p:nvPr/>
        </p:nvCxnSpPr>
        <p:spPr>
          <a:xfrm flipV="1">
            <a:off x="2752627" y="3817496"/>
            <a:ext cx="999240" cy="58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16" idx="1"/>
          </p:cNvCxnSpPr>
          <p:nvPr/>
        </p:nvCxnSpPr>
        <p:spPr>
          <a:xfrm flipV="1">
            <a:off x="2749445" y="3817496"/>
            <a:ext cx="1002422" cy="20945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File</a:t>
            </a:r>
            <a:endParaRPr lang="en-FI" dirty="0"/>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16" idx="1"/>
          </p:cNvCxnSpPr>
          <p:nvPr/>
        </p:nvCxnSpPr>
        <p:spPr>
          <a:xfrm rot="10800000" flipH="1">
            <a:off x="2650283" y="3817496"/>
            <a:ext cx="1101583" cy="1085170"/>
          </a:xfrm>
          <a:prstGeom prst="bentConnector3">
            <a:avLst>
              <a:gd name="adj1" fmla="val 548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5902999" y="3120638"/>
            <a:ext cx="1470582" cy="1384293"/>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Reporting</a:t>
            </a:r>
            <a:endParaRPr lang="en-FI" dirty="0"/>
          </a:p>
        </p:txBody>
      </p: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652865"/>
            <a:ext cx="7835074" cy="209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Remarks</a:t>
            </a:r>
          </a:p>
          <a:p>
            <a:r>
              <a:rPr lang="en-US" sz="1800" dirty="0"/>
              <a:t>Capability to store, process and prepare unstructured data</a:t>
            </a:r>
          </a:p>
          <a:p>
            <a:r>
              <a:rPr lang="en-US" sz="1800" dirty="0"/>
              <a:t>Data lakehouse provides prepared and transformed data for reporting</a:t>
            </a:r>
          </a:p>
          <a:p>
            <a:r>
              <a:rPr lang="en-US" sz="1800" dirty="0"/>
              <a:t>Commonly seen with:</a:t>
            </a:r>
          </a:p>
          <a:p>
            <a:pPr lvl="1"/>
            <a:r>
              <a:rPr lang="en-US" sz="1400" dirty="0"/>
              <a:t>Small environments</a:t>
            </a:r>
          </a:p>
          <a:p>
            <a:pPr lvl="1"/>
            <a:r>
              <a:rPr lang="en-US" sz="1400" dirty="0"/>
              <a:t>Environments requiring real-time ETL processing or specialized data transformations</a:t>
            </a:r>
          </a:p>
          <a:p>
            <a:pPr lvl="1"/>
            <a:endParaRPr lang="en-US" sz="1400" dirty="0"/>
          </a:p>
          <a:p>
            <a:endParaRPr lang="en-FI" sz="1800" dirty="0"/>
          </a:p>
        </p:txBody>
      </p:sp>
      <p:sp>
        <p:nvSpPr>
          <p:cNvPr id="16" name="Flowchart: Predefined Process 15">
            <a:extLst>
              <a:ext uri="{FF2B5EF4-FFF2-40B4-BE49-F238E27FC236}">
                <a16:creationId xmlns:a16="http://schemas.microsoft.com/office/drawing/2014/main" id="{E6C30223-72CC-48A8-93A8-49D848AD2FE2}"/>
              </a:ext>
            </a:extLst>
          </p:cNvPr>
          <p:cNvSpPr/>
          <p:nvPr/>
        </p:nvSpPr>
        <p:spPr>
          <a:xfrm>
            <a:off x="3751867" y="3148921"/>
            <a:ext cx="1743959" cy="133715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Lakehouse</a:t>
            </a:r>
            <a:endParaRPr lang="en-FI" dirty="0"/>
          </a:p>
        </p:txBody>
      </p:sp>
      <p:cxnSp>
        <p:nvCxnSpPr>
          <p:cNvPr id="26" name="Straight Arrow Connector 14">
            <a:extLst>
              <a:ext uri="{FF2B5EF4-FFF2-40B4-BE49-F238E27FC236}">
                <a16:creationId xmlns:a16="http://schemas.microsoft.com/office/drawing/2014/main" id="{7C16C160-4E57-D313-E7D2-DF7A426C8E20}"/>
              </a:ext>
            </a:extLst>
          </p:cNvPr>
          <p:cNvCxnSpPr>
            <a:cxnSpLocks/>
            <a:stCxn id="16" idx="3"/>
            <a:endCxn id="42" idx="1"/>
          </p:cNvCxnSpPr>
          <p:nvPr/>
        </p:nvCxnSpPr>
        <p:spPr>
          <a:xfrm flipV="1">
            <a:off x="5495826" y="3812785"/>
            <a:ext cx="407173" cy="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98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normAutofit fontScale="90000"/>
          </a:bodyPr>
          <a:lstStyle/>
          <a:p>
            <a:r>
              <a:rPr lang="en-US" dirty="0"/>
              <a:t>Data Lakehouse vs. Data Warehouse</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en-GB" sz="3600" dirty="0"/>
              <a:t>What does it actually mean in real life?</a:t>
            </a:r>
            <a:endParaRPr lang="en-FI" dirty="0"/>
          </a:p>
        </p:txBody>
      </p:sp>
    </p:spTree>
    <p:extLst>
      <p:ext uri="{BB962C8B-B14F-4D97-AF65-F5344CB8AC3E}">
        <p14:creationId xmlns:p14="http://schemas.microsoft.com/office/powerpoint/2010/main" val="374559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623383-DF3F-CF28-928E-1DC36DD39D90}"/>
              </a:ext>
            </a:extLst>
          </p:cNvPr>
          <p:cNvSpPr>
            <a:spLocks noGrp="1"/>
          </p:cNvSpPr>
          <p:nvPr>
            <p:ph type="title"/>
          </p:nvPr>
        </p:nvSpPr>
        <p:spPr/>
        <p:txBody>
          <a:bodyPr/>
          <a:lstStyle/>
          <a:p>
            <a:r>
              <a:rPr lang="en-US" dirty="0"/>
              <a:t>Architecture</a:t>
            </a:r>
            <a:endParaRPr lang="en-FI" dirty="0"/>
          </a:p>
        </p:txBody>
      </p:sp>
      <p:sp>
        <p:nvSpPr>
          <p:cNvPr id="6" name="Text Placeholder 5">
            <a:extLst>
              <a:ext uri="{FF2B5EF4-FFF2-40B4-BE49-F238E27FC236}">
                <a16:creationId xmlns:a16="http://schemas.microsoft.com/office/drawing/2014/main" id="{31C913A4-BE37-F7AC-7632-E17FFB31F258}"/>
              </a:ext>
            </a:extLst>
          </p:cNvPr>
          <p:cNvSpPr>
            <a:spLocks noGrp="1"/>
          </p:cNvSpPr>
          <p:nvPr>
            <p:ph type="body" sz="quarter" idx="10"/>
          </p:nvPr>
        </p:nvSpPr>
        <p:spPr/>
        <p:txBody>
          <a:bodyPr/>
          <a:lstStyle/>
          <a:p>
            <a:r>
              <a:rPr lang="en-US" dirty="0"/>
              <a:t>Commonly used components</a:t>
            </a:r>
            <a:endParaRPr lang="en-FI" dirty="0"/>
          </a:p>
        </p:txBody>
      </p:sp>
      <p:sp>
        <p:nvSpPr>
          <p:cNvPr id="65" name="Content Placeholder 7">
            <a:extLst>
              <a:ext uri="{FF2B5EF4-FFF2-40B4-BE49-F238E27FC236}">
                <a16:creationId xmlns:a16="http://schemas.microsoft.com/office/drawing/2014/main" id="{8AE782A2-919E-5035-07CE-2385CF2B3431}"/>
              </a:ext>
            </a:extLst>
          </p:cNvPr>
          <p:cNvSpPr txBox="1">
            <a:spLocks/>
          </p:cNvSpPr>
          <p:nvPr/>
        </p:nvSpPr>
        <p:spPr>
          <a:xfrm>
            <a:off x="1348570" y="2567710"/>
            <a:ext cx="3884875"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Lakehouse</a:t>
            </a:r>
            <a:endParaRPr lang="en-FI" dirty="0"/>
          </a:p>
        </p:txBody>
      </p:sp>
      <p:grpSp>
        <p:nvGrpSpPr>
          <p:cNvPr id="66" name="Group 65">
            <a:extLst>
              <a:ext uri="{FF2B5EF4-FFF2-40B4-BE49-F238E27FC236}">
                <a16:creationId xmlns:a16="http://schemas.microsoft.com/office/drawing/2014/main" id="{6B41D7EE-8B72-3EA9-C8AE-A4EF508595ED}"/>
              </a:ext>
            </a:extLst>
          </p:cNvPr>
          <p:cNvGrpSpPr/>
          <p:nvPr/>
        </p:nvGrpSpPr>
        <p:grpSpPr>
          <a:xfrm>
            <a:off x="1807160" y="5172824"/>
            <a:ext cx="1507748" cy="1232730"/>
            <a:chOff x="6003511" y="4858788"/>
            <a:chExt cx="1507748" cy="1232730"/>
          </a:xfrm>
        </p:grpSpPr>
        <p:pic>
          <p:nvPicPr>
            <p:cNvPr id="67" name="Picture 66">
              <a:extLst>
                <a:ext uri="{FF2B5EF4-FFF2-40B4-BE49-F238E27FC236}">
                  <a16:creationId xmlns:a16="http://schemas.microsoft.com/office/drawing/2014/main" id="{FCB7C714-73A3-6F7E-E432-C117180D0C5E}"/>
                </a:ext>
              </a:extLst>
            </p:cNvPr>
            <p:cNvPicPr>
              <a:picLocks noChangeAspect="1"/>
            </p:cNvPicPr>
            <p:nvPr/>
          </p:nvPicPr>
          <p:blipFill>
            <a:blip r:embed="rId2"/>
            <a:stretch>
              <a:fillRect/>
            </a:stretch>
          </p:blipFill>
          <p:spPr>
            <a:xfrm>
              <a:off x="6300121" y="4858788"/>
              <a:ext cx="914528" cy="743054"/>
            </a:xfrm>
            <a:prstGeom prst="rect">
              <a:avLst/>
            </a:prstGeom>
          </p:spPr>
        </p:pic>
        <p:sp>
          <p:nvSpPr>
            <p:cNvPr id="68" name="Content Placeholder 7">
              <a:extLst>
                <a:ext uri="{FF2B5EF4-FFF2-40B4-BE49-F238E27FC236}">
                  <a16:creationId xmlns:a16="http://schemas.microsoft.com/office/drawing/2014/main" id="{7535E9D8-05EF-EA68-B4AA-FE919293A82D}"/>
                </a:ext>
              </a:extLst>
            </p:cNvPr>
            <p:cNvSpPr txBox="1">
              <a:spLocks/>
            </p:cNvSpPr>
            <p:nvPr/>
          </p:nvSpPr>
          <p:spPr>
            <a:xfrm>
              <a:off x="6003511" y="5572926"/>
              <a:ext cx="1507748"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Storage</a:t>
              </a:r>
              <a:endParaRPr lang="en-FI" dirty="0"/>
            </a:p>
          </p:txBody>
        </p:sp>
      </p:grpSp>
      <p:grpSp>
        <p:nvGrpSpPr>
          <p:cNvPr id="69" name="Group 68">
            <a:extLst>
              <a:ext uri="{FF2B5EF4-FFF2-40B4-BE49-F238E27FC236}">
                <a16:creationId xmlns:a16="http://schemas.microsoft.com/office/drawing/2014/main" id="{0775A17D-C81C-B5B4-6AB1-18C54A760419}"/>
              </a:ext>
            </a:extLst>
          </p:cNvPr>
          <p:cNvGrpSpPr/>
          <p:nvPr/>
        </p:nvGrpSpPr>
        <p:grpSpPr>
          <a:xfrm>
            <a:off x="1571133" y="3099019"/>
            <a:ext cx="1960945" cy="1413716"/>
            <a:chOff x="7729809" y="3522673"/>
            <a:chExt cx="1960945" cy="1413716"/>
          </a:xfrm>
        </p:grpSpPr>
        <p:pic>
          <p:nvPicPr>
            <p:cNvPr id="70" name="Picture 69">
              <a:extLst>
                <a:ext uri="{FF2B5EF4-FFF2-40B4-BE49-F238E27FC236}">
                  <a16:creationId xmlns:a16="http://schemas.microsoft.com/office/drawing/2014/main" id="{4C1A25F4-4272-EB7A-1FC8-A10A2774B804}"/>
                </a:ext>
              </a:extLst>
            </p:cNvPr>
            <p:cNvPicPr>
              <a:picLocks noChangeAspect="1"/>
            </p:cNvPicPr>
            <p:nvPr/>
          </p:nvPicPr>
          <p:blipFill>
            <a:blip r:embed="rId3"/>
            <a:stretch>
              <a:fillRect/>
            </a:stretch>
          </p:blipFill>
          <p:spPr>
            <a:xfrm>
              <a:off x="8191992" y="3522673"/>
              <a:ext cx="866896" cy="933580"/>
            </a:xfrm>
            <a:prstGeom prst="rect">
              <a:avLst/>
            </a:prstGeom>
          </p:spPr>
        </p:pic>
        <p:sp>
          <p:nvSpPr>
            <p:cNvPr id="71" name="Content Placeholder 7">
              <a:extLst>
                <a:ext uri="{FF2B5EF4-FFF2-40B4-BE49-F238E27FC236}">
                  <a16:creationId xmlns:a16="http://schemas.microsoft.com/office/drawing/2014/main" id="{15DCBCBB-370F-866C-D54F-B50AAA36234D}"/>
                </a:ext>
              </a:extLst>
            </p:cNvPr>
            <p:cNvSpPr txBox="1">
              <a:spLocks/>
            </p:cNvSpPr>
            <p:nvPr/>
          </p:nvSpPr>
          <p:spPr>
            <a:xfrm>
              <a:off x="7729809" y="4417797"/>
              <a:ext cx="1960945"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Databricks</a:t>
              </a:r>
              <a:endParaRPr lang="en-FI" dirty="0"/>
            </a:p>
          </p:txBody>
        </p:sp>
      </p:grpSp>
      <p:grpSp>
        <p:nvGrpSpPr>
          <p:cNvPr id="72" name="Group 71">
            <a:extLst>
              <a:ext uri="{FF2B5EF4-FFF2-40B4-BE49-F238E27FC236}">
                <a16:creationId xmlns:a16="http://schemas.microsoft.com/office/drawing/2014/main" id="{F9A7D0F8-3998-DCF5-D08E-DAB01536EF81}"/>
              </a:ext>
            </a:extLst>
          </p:cNvPr>
          <p:cNvGrpSpPr/>
          <p:nvPr/>
        </p:nvGrpSpPr>
        <p:grpSpPr>
          <a:xfrm>
            <a:off x="3478440" y="5091850"/>
            <a:ext cx="4066195" cy="1683140"/>
            <a:chOff x="7918464" y="5007008"/>
            <a:chExt cx="4066195" cy="1703694"/>
          </a:xfrm>
        </p:grpSpPr>
        <p:pic>
          <p:nvPicPr>
            <p:cNvPr id="73" name="Picture 72">
              <a:extLst>
                <a:ext uri="{FF2B5EF4-FFF2-40B4-BE49-F238E27FC236}">
                  <a16:creationId xmlns:a16="http://schemas.microsoft.com/office/drawing/2014/main" id="{AB116B7F-FCBB-A0BC-0BC4-20B08F6BEDD3}"/>
                </a:ext>
              </a:extLst>
            </p:cNvPr>
            <p:cNvPicPr>
              <a:picLocks noChangeAspect="1"/>
            </p:cNvPicPr>
            <p:nvPr/>
          </p:nvPicPr>
          <p:blipFill>
            <a:blip r:embed="rId4"/>
            <a:stretch>
              <a:fillRect/>
            </a:stretch>
          </p:blipFill>
          <p:spPr>
            <a:xfrm>
              <a:off x="9556218" y="5007008"/>
              <a:ext cx="790685" cy="905001"/>
            </a:xfrm>
            <a:prstGeom prst="rect">
              <a:avLst/>
            </a:prstGeom>
          </p:spPr>
        </p:pic>
        <p:sp>
          <p:nvSpPr>
            <p:cNvPr id="74" name="Content Placeholder 7">
              <a:extLst>
                <a:ext uri="{FF2B5EF4-FFF2-40B4-BE49-F238E27FC236}">
                  <a16:creationId xmlns:a16="http://schemas.microsoft.com/office/drawing/2014/main" id="{4A54E77B-9563-AD7C-9D2B-1C55DC43B6FD}"/>
                </a:ext>
              </a:extLst>
            </p:cNvPr>
            <p:cNvSpPr txBox="1">
              <a:spLocks/>
            </p:cNvSpPr>
            <p:nvPr/>
          </p:nvSpPr>
          <p:spPr>
            <a:xfrm>
              <a:off x="7918464" y="5831036"/>
              <a:ext cx="4066195" cy="8796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Azure Synapse Analytics</a:t>
              </a:r>
              <a:br>
                <a:rPr lang="en-US" dirty="0"/>
              </a:br>
              <a:r>
                <a:rPr lang="en-US" dirty="0"/>
                <a:t>(Serverless)</a:t>
              </a:r>
              <a:endParaRPr lang="en-FI" dirty="0"/>
            </a:p>
          </p:txBody>
        </p:sp>
      </p:grpSp>
      <p:grpSp>
        <p:nvGrpSpPr>
          <p:cNvPr id="75" name="Group 74">
            <a:extLst>
              <a:ext uri="{FF2B5EF4-FFF2-40B4-BE49-F238E27FC236}">
                <a16:creationId xmlns:a16="http://schemas.microsoft.com/office/drawing/2014/main" id="{9AAC9A3E-B58E-14BC-0D47-D9C4A984938A}"/>
              </a:ext>
            </a:extLst>
          </p:cNvPr>
          <p:cNvGrpSpPr/>
          <p:nvPr/>
        </p:nvGrpSpPr>
        <p:grpSpPr>
          <a:xfrm>
            <a:off x="4596620" y="3110046"/>
            <a:ext cx="1829831" cy="1432478"/>
            <a:chOff x="3653942" y="3093786"/>
            <a:chExt cx="1829831" cy="1432478"/>
          </a:xfrm>
        </p:grpSpPr>
        <p:pic>
          <p:nvPicPr>
            <p:cNvPr id="76" name="Picture 75">
              <a:extLst>
                <a:ext uri="{FF2B5EF4-FFF2-40B4-BE49-F238E27FC236}">
                  <a16:creationId xmlns:a16="http://schemas.microsoft.com/office/drawing/2014/main" id="{C800C56B-A4CF-67D2-DCB1-32AA9DA0F298}"/>
                </a:ext>
              </a:extLst>
            </p:cNvPr>
            <p:cNvPicPr>
              <a:picLocks noChangeAspect="1"/>
            </p:cNvPicPr>
            <p:nvPr/>
          </p:nvPicPr>
          <p:blipFill>
            <a:blip r:embed="rId5"/>
            <a:stretch>
              <a:fillRect/>
            </a:stretch>
          </p:blipFill>
          <p:spPr>
            <a:xfrm>
              <a:off x="4221147" y="3093786"/>
              <a:ext cx="695422" cy="952633"/>
            </a:xfrm>
            <a:prstGeom prst="rect">
              <a:avLst/>
            </a:prstGeom>
          </p:spPr>
        </p:pic>
        <p:sp>
          <p:nvSpPr>
            <p:cNvPr id="77" name="Content Placeholder 7">
              <a:extLst>
                <a:ext uri="{FF2B5EF4-FFF2-40B4-BE49-F238E27FC236}">
                  <a16:creationId xmlns:a16="http://schemas.microsoft.com/office/drawing/2014/main" id="{94B82929-CF8C-9A6B-4E19-2D0B569679F4}"/>
                </a:ext>
              </a:extLst>
            </p:cNvPr>
            <p:cNvSpPr txBox="1">
              <a:spLocks/>
            </p:cNvSpPr>
            <p:nvPr/>
          </p:nvSpPr>
          <p:spPr>
            <a:xfrm>
              <a:off x="3653942" y="4007672"/>
              <a:ext cx="1829831"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Power BI</a:t>
              </a:r>
              <a:endParaRPr lang="en-FI" dirty="0"/>
            </a:p>
          </p:txBody>
        </p:sp>
      </p:grpSp>
      <p:cxnSp>
        <p:nvCxnSpPr>
          <p:cNvPr id="78" name="Straight Arrow Connector 14">
            <a:extLst>
              <a:ext uri="{FF2B5EF4-FFF2-40B4-BE49-F238E27FC236}">
                <a16:creationId xmlns:a16="http://schemas.microsoft.com/office/drawing/2014/main" id="{98E9D9C5-D812-7151-BB7C-D331CA06C9F9}"/>
              </a:ext>
            </a:extLst>
          </p:cNvPr>
          <p:cNvCxnSpPr>
            <a:cxnSpLocks/>
            <a:stCxn id="71" idx="2"/>
            <a:endCxn id="67" idx="0"/>
          </p:cNvCxnSpPr>
          <p:nvPr/>
        </p:nvCxnSpPr>
        <p:spPr>
          <a:xfrm>
            <a:off x="2551606" y="4512735"/>
            <a:ext cx="9428" cy="66008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4">
            <a:extLst>
              <a:ext uri="{FF2B5EF4-FFF2-40B4-BE49-F238E27FC236}">
                <a16:creationId xmlns:a16="http://schemas.microsoft.com/office/drawing/2014/main" id="{6BA31B22-E916-5D5D-C363-ECBCF7FE250C}"/>
              </a:ext>
            </a:extLst>
          </p:cNvPr>
          <p:cNvCxnSpPr>
            <a:cxnSpLocks/>
            <a:stCxn id="67" idx="3"/>
            <a:endCxn id="73" idx="1"/>
          </p:cNvCxnSpPr>
          <p:nvPr/>
        </p:nvCxnSpPr>
        <p:spPr>
          <a:xfrm flipV="1">
            <a:off x="3018298" y="5538892"/>
            <a:ext cx="2097896" cy="54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4">
            <a:extLst>
              <a:ext uri="{FF2B5EF4-FFF2-40B4-BE49-F238E27FC236}">
                <a16:creationId xmlns:a16="http://schemas.microsoft.com/office/drawing/2014/main" id="{1E825416-99D1-95AA-3930-EA3BD112F8DB}"/>
              </a:ext>
            </a:extLst>
          </p:cNvPr>
          <p:cNvCxnSpPr>
            <a:cxnSpLocks/>
            <a:stCxn id="73" idx="0"/>
          </p:cNvCxnSpPr>
          <p:nvPr/>
        </p:nvCxnSpPr>
        <p:spPr>
          <a:xfrm flipV="1">
            <a:off x="5511537" y="4431761"/>
            <a:ext cx="9427" cy="6600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4">
            <a:extLst>
              <a:ext uri="{FF2B5EF4-FFF2-40B4-BE49-F238E27FC236}">
                <a16:creationId xmlns:a16="http://schemas.microsoft.com/office/drawing/2014/main" id="{6B1250DF-9EC5-EFB4-87F0-7C649E099A1A}"/>
              </a:ext>
            </a:extLst>
          </p:cNvPr>
          <p:cNvCxnSpPr>
            <a:cxnSpLocks/>
            <a:stCxn id="70" idx="3"/>
            <a:endCxn id="76" idx="1"/>
          </p:cNvCxnSpPr>
          <p:nvPr/>
        </p:nvCxnSpPr>
        <p:spPr>
          <a:xfrm>
            <a:off x="2900212" y="3565809"/>
            <a:ext cx="2263613" cy="20554"/>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Content Placeholder 7">
            <a:extLst>
              <a:ext uri="{FF2B5EF4-FFF2-40B4-BE49-F238E27FC236}">
                <a16:creationId xmlns:a16="http://schemas.microsoft.com/office/drawing/2014/main" id="{8114F036-2B41-93E4-6F23-627B93D1860D}"/>
              </a:ext>
            </a:extLst>
          </p:cNvPr>
          <p:cNvSpPr txBox="1">
            <a:spLocks/>
          </p:cNvSpPr>
          <p:nvPr/>
        </p:nvSpPr>
        <p:spPr>
          <a:xfrm>
            <a:off x="5446096" y="4494509"/>
            <a:ext cx="1684184"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i="1" dirty="0"/>
              <a:t>Read (SQL)</a:t>
            </a:r>
          </a:p>
          <a:p>
            <a:pPr marL="0" indent="0" algn="ctr">
              <a:buNone/>
            </a:pPr>
            <a:r>
              <a:rPr lang="en-US" sz="1400" i="1" dirty="0"/>
              <a:t>[Method #1]</a:t>
            </a:r>
            <a:endParaRPr lang="en-FI" sz="1400" i="1" dirty="0"/>
          </a:p>
        </p:txBody>
      </p:sp>
      <p:sp>
        <p:nvSpPr>
          <p:cNvPr id="83" name="Content Placeholder 7">
            <a:extLst>
              <a:ext uri="{FF2B5EF4-FFF2-40B4-BE49-F238E27FC236}">
                <a16:creationId xmlns:a16="http://schemas.microsoft.com/office/drawing/2014/main" id="{4968EFDF-AC6E-B922-D02E-93CC2FB5D212}"/>
              </a:ext>
            </a:extLst>
          </p:cNvPr>
          <p:cNvSpPr txBox="1">
            <a:spLocks/>
          </p:cNvSpPr>
          <p:nvPr/>
        </p:nvSpPr>
        <p:spPr>
          <a:xfrm>
            <a:off x="3375236" y="3298946"/>
            <a:ext cx="1619694"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i="1" dirty="0"/>
              <a:t>Read (Databricks)</a:t>
            </a:r>
          </a:p>
          <a:p>
            <a:pPr marL="0" indent="0" algn="ctr">
              <a:buNone/>
            </a:pPr>
            <a:r>
              <a:rPr lang="en-US" sz="1400" i="1" dirty="0"/>
              <a:t>[Method #2]</a:t>
            </a:r>
            <a:endParaRPr lang="en-FI" sz="1400" i="1" dirty="0"/>
          </a:p>
        </p:txBody>
      </p:sp>
      <p:sp>
        <p:nvSpPr>
          <p:cNvPr id="84" name="Content Placeholder 7">
            <a:extLst>
              <a:ext uri="{FF2B5EF4-FFF2-40B4-BE49-F238E27FC236}">
                <a16:creationId xmlns:a16="http://schemas.microsoft.com/office/drawing/2014/main" id="{2A93E620-98E5-F70E-E597-07FD0E209EFF}"/>
              </a:ext>
            </a:extLst>
          </p:cNvPr>
          <p:cNvSpPr txBox="1">
            <a:spLocks/>
          </p:cNvSpPr>
          <p:nvPr/>
        </p:nvSpPr>
        <p:spPr>
          <a:xfrm>
            <a:off x="3692337" y="5256934"/>
            <a:ext cx="914528"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i="1" dirty="0"/>
              <a:t>Access</a:t>
            </a:r>
            <a:endParaRPr lang="en-FI" sz="1400" i="1" dirty="0"/>
          </a:p>
        </p:txBody>
      </p:sp>
      <p:sp>
        <p:nvSpPr>
          <p:cNvPr id="85" name="Content Placeholder 7">
            <a:extLst>
              <a:ext uri="{FF2B5EF4-FFF2-40B4-BE49-F238E27FC236}">
                <a16:creationId xmlns:a16="http://schemas.microsoft.com/office/drawing/2014/main" id="{70E85B25-8874-E1AD-4D35-479F21052617}"/>
              </a:ext>
            </a:extLst>
          </p:cNvPr>
          <p:cNvSpPr txBox="1">
            <a:spLocks/>
          </p:cNvSpPr>
          <p:nvPr/>
        </p:nvSpPr>
        <p:spPr>
          <a:xfrm>
            <a:off x="2557012" y="4606877"/>
            <a:ext cx="1837875" cy="4742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i="1" dirty="0"/>
              <a:t>Access, process and transform</a:t>
            </a:r>
            <a:endParaRPr lang="en-FI" sz="1400" i="1" dirty="0"/>
          </a:p>
        </p:txBody>
      </p:sp>
      <p:sp>
        <p:nvSpPr>
          <p:cNvPr id="86" name="Content Placeholder 7">
            <a:extLst>
              <a:ext uri="{FF2B5EF4-FFF2-40B4-BE49-F238E27FC236}">
                <a16:creationId xmlns:a16="http://schemas.microsoft.com/office/drawing/2014/main" id="{546808B8-886A-9B66-75E4-88C344F613AB}"/>
              </a:ext>
            </a:extLst>
          </p:cNvPr>
          <p:cNvSpPr>
            <a:spLocks noGrp="1"/>
          </p:cNvSpPr>
          <p:nvPr>
            <p:ph sz="half" idx="1"/>
          </p:nvPr>
        </p:nvSpPr>
        <p:spPr>
          <a:xfrm>
            <a:off x="8172008" y="2567710"/>
            <a:ext cx="3884875" cy="518592"/>
          </a:xfrm>
        </p:spPr>
        <p:txBody>
          <a:bodyPr>
            <a:normAutofit/>
          </a:bodyPr>
          <a:lstStyle/>
          <a:p>
            <a:r>
              <a:rPr lang="en-US" dirty="0"/>
              <a:t>Data Warehouse</a:t>
            </a:r>
            <a:endParaRPr lang="en-FI" dirty="0"/>
          </a:p>
        </p:txBody>
      </p:sp>
      <p:cxnSp>
        <p:nvCxnSpPr>
          <p:cNvPr id="87" name="Straight Arrow Connector 14">
            <a:extLst>
              <a:ext uri="{FF2B5EF4-FFF2-40B4-BE49-F238E27FC236}">
                <a16:creationId xmlns:a16="http://schemas.microsoft.com/office/drawing/2014/main" id="{9287AC8B-6D15-192F-8D3A-29A858D20487}"/>
              </a:ext>
            </a:extLst>
          </p:cNvPr>
          <p:cNvCxnSpPr>
            <a:cxnSpLocks/>
            <a:stCxn id="89" idx="3"/>
            <a:endCxn id="92" idx="1"/>
          </p:cNvCxnSpPr>
          <p:nvPr/>
        </p:nvCxnSpPr>
        <p:spPr>
          <a:xfrm>
            <a:off x="9425208" y="3560673"/>
            <a:ext cx="13596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FE85C3A3-89AC-0BEB-5A43-ABCB9F275F6F}"/>
              </a:ext>
            </a:extLst>
          </p:cNvPr>
          <p:cNvGrpSpPr/>
          <p:nvPr/>
        </p:nvGrpSpPr>
        <p:grpSpPr>
          <a:xfrm>
            <a:off x="8162581" y="3112935"/>
            <a:ext cx="1829831" cy="1392929"/>
            <a:chOff x="1598898" y="3122365"/>
            <a:chExt cx="1829831" cy="1392929"/>
          </a:xfrm>
        </p:grpSpPr>
        <p:pic>
          <p:nvPicPr>
            <p:cNvPr id="89" name="Picture 88">
              <a:extLst>
                <a:ext uri="{FF2B5EF4-FFF2-40B4-BE49-F238E27FC236}">
                  <a16:creationId xmlns:a16="http://schemas.microsoft.com/office/drawing/2014/main" id="{8FA9EDAF-0D28-3DD1-49D5-DC79B5FF874F}"/>
                </a:ext>
              </a:extLst>
            </p:cNvPr>
            <p:cNvPicPr>
              <a:picLocks noChangeAspect="1"/>
            </p:cNvPicPr>
            <p:nvPr/>
          </p:nvPicPr>
          <p:blipFill>
            <a:blip r:embed="rId6"/>
            <a:stretch>
              <a:fillRect/>
            </a:stretch>
          </p:blipFill>
          <p:spPr>
            <a:xfrm>
              <a:off x="2166103" y="3122365"/>
              <a:ext cx="695422" cy="895475"/>
            </a:xfrm>
            <a:prstGeom prst="rect">
              <a:avLst/>
            </a:prstGeom>
          </p:spPr>
        </p:pic>
        <p:sp>
          <p:nvSpPr>
            <p:cNvPr id="90" name="Content Placeholder 7">
              <a:extLst>
                <a:ext uri="{FF2B5EF4-FFF2-40B4-BE49-F238E27FC236}">
                  <a16:creationId xmlns:a16="http://schemas.microsoft.com/office/drawing/2014/main" id="{B7F024AD-7D2C-C836-3829-5D261037BDB9}"/>
                </a:ext>
              </a:extLst>
            </p:cNvPr>
            <p:cNvSpPr txBox="1">
              <a:spLocks/>
            </p:cNvSpPr>
            <p:nvPr/>
          </p:nvSpPr>
          <p:spPr>
            <a:xfrm>
              <a:off x="1598898" y="3996702"/>
              <a:ext cx="1829831"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Database</a:t>
              </a:r>
              <a:endParaRPr lang="en-FI" dirty="0"/>
            </a:p>
          </p:txBody>
        </p:sp>
      </p:grpSp>
      <p:grpSp>
        <p:nvGrpSpPr>
          <p:cNvPr id="91" name="Group 90">
            <a:extLst>
              <a:ext uri="{FF2B5EF4-FFF2-40B4-BE49-F238E27FC236}">
                <a16:creationId xmlns:a16="http://schemas.microsoft.com/office/drawing/2014/main" id="{F1CD3547-05BD-7373-016F-D487595C2C85}"/>
              </a:ext>
            </a:extLst>
          </p:cNvPr>
          <p:cNvGrpSpPr/>
          <p:nvPr/>
        </p:nvGrpSpPr>
        <p:grpSpPr>
          <a:xfrm>
            <a:off x="10217625" y="3084356"/>
            <a:ext cx="1829831" cy="1432478"/>
            <a:chOff x="3653942" y="3093786"/>
            <a:chExt cx="1829831" cy="1432478"/>
          </a:xfrm>
        </p:grpSpPr>
        <p:pic>
          <p:nvPicPr>
            <p:cNvPr id="92" name="Picture 91">
              <a:extLst>
                <a:ext uri="{FF2B5EF4-FFF2-40B4-BE49-F238E27FC236}">
                  <a16:creationId xmlns:a16="http://schemas.microsoft.com/office/drawing/2014/main" id="{2F3D879F-5E3E-3B6D-001E-1CB68DC9C935}"/>
                </a:ext>
              </a:extLst>
            </p:cNvPr>
            <p:cNvPicPr>
              <a:picLocks noChangeAspect="1"/>
            </p:cNvPicPr>
            <p:nvPr/>
          </p:nvPicPr>
          <p:blipFill>
            <a:blip r:embed="rId5"/>
            <a:stretch>
              <a:fillRect/>
            </a:stretch>
          </p:blipFill>
          <p:spPr>
            <a:xfrm>
              <a:off x="4221147" y="3093786"/>
              <a:ext cx="695422" cy="952633"/>
            </a:xfrm>
            <a:prstGeom prst="rect">
              <a:avLst/>
            </a:prstGeom>
          </p:spPr>
        </p:pic>
        <p:sp>
          <p:nvSpPr>
            <p:cNvPr id="93" name="Content Placeholder 7">
              <a:extLst>
                <a:ext uri="{FF2B5EF4-FFF2-40B4-BE49-F238E27FC236}">
                  <a16:creationId xmlns:a16="http://schemas.microsoft.com/office/drawing/2014/main" id="{AF4F3CCD-8A30-AF0B-A381-DE3DC843310D}"/>
                </a:ext>
              </a:extLst>
            </p:cNvPr>
            <p:cNvSpPr txBox="1">
              <a:spLocks/>
            </p:cNvSpPr>
            <p:nvPr/>
          </p:nvSpPr>
          <p:spPr>
            <a:xfrm>
              <a:off x="3653942" y="4007672"/>
              <a:ext cx="1829831"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Power BI</a:t>
              </a:r>
              <a:endParaRPr lang="en-FI" dirty="0"/>
            </a:p>
          </p:txBody>
        </p:sp>
      </p:grpSp>
      <p:sp>
        <p:nvSpPr>
          <p:cNvPr id="94" name="Content Placeholder 7">
            <a:extLst>
              <a:ext uri="{FF2B5EF4-FFF2-40B4-BE49-F238E27FC236}">
                <a16:creationId xmlns:a16="http://schemas.microsoft.com/office/drawing/2014/main" id="{834ABC2E-C28C-709B-BE93-E11D7428D8AC}"/>
              </a:ext>
            </a:extLst>
          </p:cNvPr>
          <p:cNvSpPr txBox="1">
            <a:spLocks/>
          </p:cNvSpPr>
          <p:nvPr/>
        </p:nvSpPr>
        <p:spPr>
          <a:xfrm>
            <a:off x="9550699" y="3298946"/>
            <a:ext cx="1108640"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i="1" dirty="0"/>
              <a:t>Read (SQL)</a:t>
            </a:r>
            <a:endParaRPr lang="en-FI" sz="1400" i="1" dirty="0"/>
          </a:p>
        </p:txBody>
      </p:sp>
      <p:sp>
        <p:nvSpPr>
          <p:cNvPr id="2" name="Speech Bubble: Rectangle with Corners Rounded 1">
            <a:extLst>
              <a:ext uri="{FF2B5EF4-FFF2-40B4-BE49-F238E27FC236}">
                <a16:creationId xmlns:a16="http://schemas.microsoft.com/office/drawing/2014/main" id="{783AC1A2-5121-60E0-C888-029E7CD03468}"/>
              </a:ext>
            </a:extLst>
          </p:cNvPr>
          <p:cNvSpPr/>
          <p:nvPr/>
        </p:nvSpPr>
        <p:spPr>
          <a:xfrm>
            <a:off x="8785781" y="4699880"/>
            <a:ext cx="2413262" cy="567787"/>
          </a:xfrm>
          <a:prstGeom prst="wedgeRoundRectCallout">
            <a:avLst>
              <a:gd name="adj1" fmla="val -35382"/>
              <a:gd name="adj2" fmla="val -100663"/>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Compute + Storage</a:t>
            </a:r>
            <a:endParaRPr lang="en-FI" dirty="0"/>
          </a:p>
        </p:txBody>
      </p:sp>
      <p:sp>
        <p:nvSpPr>
          <p:cNvPr id="35" name="Speech Bubble: Rectangle with Corners Rounded 34">
            <a:extLst>
              <a:ext uri="{FF2B5EF4-FFF2-40B4-BE49-F238E27FC236}">
                <a16:creationId xmlns:a16="http://schemas.microsoft.com/office/drawing/2014/main" id="{36069DFB-4A77-2217-CBE0-EEA81D3A448E}"/>
              </a:ext>
            </a:extLst>
          </p:cNvPr>
          <p:cNvSpPr/>
          <p:nvPr/>
        </p:nvSpPr>
        <p:spPr>
          <a:xfrm>
            <a:off x="85021" y="3069013"/>
            <a:ext cx="1351263" cy="567787"/>
          </a:xfrm>
          <a:prstGeom prst="wedgeRoundRectCallout">
            <a:avLst>
              <a:gd name="adj1" fmla="val 87401"/>
              <a:gd name="adj2" fmla="val 33819"/>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Compute</a:t>
            </a:r>
            <a:endParaRPr lang="en-FI" dirty="0"/>
          </a:p>
        </p:txBody>
      </p:sp>
      <p:sp>
        <p:nvSpPr>
          <p:cNvPr id="37" name="Speech Bubble: Rectangle with Corners Rounded 36">
            <a:extLst>
              <a:ext uri="{FF2B5EF4-FFF2-40B4-BE49-F238E27FC236}">
                <a16:creationId xmlns:a16="http://schemas.microsoft.com/office/drawing/2014/main" id="{2C694CBC-F50A-B0F9-0E09-41420292B85F}"/>
              </a:ext>
            </a:extLst>
          </p:cNvPr>
          <p:cNvSpPr/>
          <p:nvPr/>
        </p:nvSpPr>
        <p:spPr>
          <a:xfrm>
            <a:off x="85020" y="4917550"/>
            <a:ext cx="1351263" cy="567787"/>
          </a:xfrm>
          <a:prstGeom prst="wedgeRoundRectCallout">
            <a:avLst>
              <a:gd name="adj1" fmla="val 87401"/>
              <a:gd name="adj2" fmla="val 33819"/>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Storage</a:t>
            </a:r>
            <a:endParaRPr lang="en-FI" dirty="0"/>
          </a:p>
        </p:txBody>
      </p:sp>
      <p:sp>
        <p:nvSpPr>
          <p:cNvPr id="38" name="Speech Bubble: Rectangle with Corners Rounded 37">
            <a:extLst>
              <a:ext uri="{FF2B5EF4-FFF2-40B4-BE49-F238E27FC236}">
                <a16:creationId xmlns:a16="http://schemas.microsoft.com/office/drawing/2014/main" id="{26AEF09F-0F43-5676-EB9E-9B183AD9A840}"/>
              </a:ext>
            </a:extLst>
          </p:cNvPr>
          <p:cNvSpPr/>
          <p:nvPr/>
        </p:nvSpPr>
        <p:spPr>
          <a:xfrm>
            <a:off x="6378199" y="5366552"/>
            <a:ext cx="1351263" cy="567787"/>
          </a:xfrm>
          <a:prstGeom prst="wedgeRoundRectCallout">
            <a:avLst>
              <a:gd name="adj1" fmla="val -79332"/>
              <a:gd name="adj2" fmla="val -44213"/>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Compute</a:t>
            </a:r>
            <a:endParaRPr lang="en-FI" dirty="0"/>
          </a:p>
        </p:txBody>
      </p:sp>
      <p:cxnSp>
        <p:nvCxnSpPr>
          <p:cNvPr id="51" name="Straight Connector 50">
            <a:extLst>
              <a:ext uri="{FF2B5EF4-FFF2-40B4-BE49-F238E27FC236}">
                <a16:creationId xmlns:a16="http://schemas.microsoft.com/office/drawing/2014/main" id="{B2250110-AEF8-1686-5DEF-658B6B8F31BC}"/>
              </a:ext>
            </a:extLst>
          </p:cNvPr>
          <p:cNvCxnSpPr>
            <a:cxnSpLocks/>
          </p:cNvCxnSpPr>
          <p:nvPr/>
        </p:nvCxnSpPr>
        <p:spPr>
          <a:xfrm flipV="1">
            <a:off x="7968838" y="2648932"/>
            <a:ext cx="0" cy="4146612"/>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824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0A87-B2DE-CA4B-90A9-997B41A53717}"/>
              </a:ext>
            </a:extLst>
          </p:cNvPr>
          <p:cNvSpPr>
            <a:spLocks noGrp="1"/>
          </p:cNvSpPr>
          <p:nvPr>
            <p:ph type="title"/>
          </p:nvPr>
        </p:nvSpPr>
        <p:spPr/>
        <p:txBody>
          <a:bodyPr/>
          <a:lstStyle/>
          <a:p>
            <a:r>
              <a:rPr lang="en-US" dirty="0"/>
              <a:t>SQL Compatibility</a:t>
            </a:r>
            <a:endParaRPr lang="en-FI" dirty="0"/>
          </a:p>
        </p:txBody>
      </p:sp>
      <p:sp>
        <p:nvSpPr>
          <p:cNvPr id="6" name="Text Placeholder 5">
            <a:extLst>
              <a:ext uri="{FF2B5EF4-FFF2-40B4-BE49-F238E27FC236}">
                <a16:creationId xmlns:a16="http://schemas.microsoft.com/office/drawing/2014/main" id="{27F8F958-0658-F892-B5E3-4AF7C0D6CA65}"/>
              </a:ext>
            </a:extLst>
          </p:cNvPr>
          <p:cNvSpPr>
            <a:spLocks noGrp="1"/>
          </p:cNvSpPr>
          <p:nvPr>
            <p:ph type="body" sz="quarter" idx="10"/>
          </p:nvPr>
        </p:nvSpPr>
        <p:spPr/>
        <p:txBody>
          <a:bodyPr/>
          <a:lstStyle/>
          <a:p>
            <a:r>
              <a:rPr lang="en-US" dirty="0"/>
              <a:t>Short comparison</a:t>
            </a:r>
            <a:endParaRPr lang="en-FI" dirty="0"/>
          </a:p>
        </p:txBody>
      </p:sp>
      <p:graphicFrame>
        <p:nvGraphicFramePr>
          <p:cNvPr id="7" name="Table 7">
            <a:extLst>
              <a:ext uri="{FF2B5EF4-FFF2-40B4-BE49-F238E27FC236}">
                <a16:creationId xmlns:a16="http://schemas.microsoft.com/office/drawing/2014/main" id="{CE478BFC-E987-BDFA-AEE4-5E920E997AA2}"/>
              </a:ext>
            </a:extLst>
          </p:cNvPr>
          <p:cNvGraphicFramePr>
            <a:graphicFrameLocks noGrp="1"/>
          </p:cNvGraphicFramePr>
          <p:nvPr>
            <p:ph sz="half" idx="1"/>
            <p:extLst>
              <p:ext uri="{D42A27DB-BD31-4B8C-83A1-F6EECF244321}">
                <p14:modId xmlns:p14="http://schemas.microsoft.com/office/powerpoint/2010/main" val="4197450923"/>
              </p:ext>
            </p:extLst>
          </p:nvPr>
        </p:nvGraphicFramePr>
        <p:xfrm>
          <a:off x="1271583" y="2566988"/>
          <a:ext cx="9220450" cy="2397760"/>
        </p:xfrm>
        <a:graphic>
          <a:graphicData uri="http://schemas.openxmlformats.org/drawingml/2006/table">
            <a:tbl>
              <a:tblPr firstRow="1" bandRow="1">
                <a:tableStyleId>{5C22544A-7EE6-4342-B048-85BDC9FD1C3A}</a:tableStyleId>
              </a:tblPr>
              <a:tblGrid>
                <a:gridCol w="2847930">
                  <a:extLst>
                    <a:ext uri="{9D8B030D-6E8A-4147-A177-3AD203B41FA5}">
                      <a16:colId xmlns:a16="http://schemas.microsoft.com/office/drawing/2014/main" val="3526225724"/>
                    </a:ext>
                  </a:extLst>
                </a:gridCol>
                <a:gridCol w="1960776">
                  <a:extLst>
                    <a:ext uri="{9D8B030D-6E8A-4147-A177-3AD203B41FA5}">
                      <a16:colId xmlns:a16="http://schemas.microsoft.com/office/drawing/2014/main" val="979507469"/>
                    </a:ext>
                  </a:extLst>
                </a:gridCol>
                <a:gridCol w="2290161">
                  <a:extLst>
                    <a:ext uri="{9D8B030D-6E8A-4147-A177-3AD203B41FA5}">
                      <a16:colId xmlns:a16="http://schemas.microsoft.com/office/drawing/2014/main" val="1764260337"/>
                    </a:ext>
                  </a:extLst>
                </a:gridCol>
                <a:gridCol w="2121583">
                  <a:extLst>
                    <a:ext uri="{9D8B030D-6E8A-4147-A177-3AD203B41FA5}">
                      <a16:colId xmlns:a16="http://schemas.microsoft.com/office/drawing/2014/main" val="13436577"/>
                    </a:ext>
                  </a:extLst>
                </a:gridCol>
              </a:tblGrid>
              <a:tr h="370840">
                <a:tc>
                  <a:txBody>
                    <a:bodyPr/>
                    <a:lstStyle/>
                    <a:p>
                      <a:endParaRPr lang="en-FI"/>
                    </a:p>
                  </a:txBody>
                  <a:tcPr/>
                </a:tc>
                <a:tc>
                  <a:txBody>
                    <a:bodyPr/>
                    <a:lstStyle/>
                    <a:p>
                      <a:pPr algn="ctr"/>
                      <a:r>
                        <a:rPr lang="en-US" dirty="0"/>
                        <a:t>Data Lakehouse</a:t>
                      </a:r>
                      <a:br>
                        <a:rPr lang="en-US" dirty="0"/>
                      </a:br>
                      <a:r>
                        <a:rPr lang="en-US" dirty="0"/>
                        <a:t>[Databricks]</a:t>
                      </a:r>
                      <a:endParaRPr lang="en-FI"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Data Lakehouse</a:t>
                      </a:r>
                      <a:br>
                        <a:rPr lang="en-US" dirty="0"/>
                      </a:br>
                      <a:r>
                        <a:rPr lang="en-US" dirty="0"/>
                        <a:t>[Synapse Analytics (Serverless)]</a:t>
                      </a:r>
                      <a:endParaRPr lang="en-FI" dirty="0"/>
                    </a:p>
                  </a:txBody>
                  <a:tcPr/>
                </a:tc>
                <a:tc>
                  <a:txBody>
                    <a:bodyPr/>
                    <a:lstStyle/>
                    <a:p>
                      <a:pPr algn="ctr"/>
                      <a:r>
                        <a:rPr lang="en-US" dirty="0"/>
                        <a:t>Data Warehouse</a:t>
                      </a:r>
                      <a:endParaRPr lang="en-FI" dirty="0"/>
                    </a:p>
                  </a:txBody>
                  <a:tcPr/>
                </a:tc>
                <a:extLst>
                  <a:ext uri="{0D108BD9-81ED-4DB2-BD59-A6C34878D82A}">
                    <a16:rowId xmlns:a16="http://schemas.microsoft.com/office/drawing/2014/main" val="3464062879"/>
                  </a:ext>
                </a:extLst>
              </a:tr>
              <a:tr h="370840">
                <a:tc>
                  <a:txBody>
                    <a:bodyPr/>
                    <a:lstStyle/>
                    <a:p>
                      <a:r>
                        <a:rPr lang="en-US" dirty="0"/>
                        <a:t>ANSI compatible</a:t>
                      </a:r>
                      <a:endParaRPr lang="en-FI" dirty="0"/>
                    </a:p>
                  </a:txBody>
                  <a:tcPr/>
                </a:tc>
                <a:tc>
                  <a:txBody>
                    <a:bodyPr/>
                    <a:lstStyle/>
                    <a:p>
                      <a:pPr algn="ctr"/>
                      <a:r>
                        <a:rPr lang="en-US" dirty="0"/>
                        <a:t>X</a:t>
                      </a:r>
                      <a:endParaRPr lang="en-FI" dirty="0"/>
                    </a:p>
                  </a:txBody>
                  <a:tcPr/>
                </a:tc>
                <a:tc>
                  <a:txBody>
                    <a:bodyPr/>
                    <a:lstStyle/>
                    <a:p>
                      <a:pPr algn="ctr"/>
                      <a:r>
                        <a:rPr lang="en-US" dirty="0"/>
                        <a:t>Partial</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2936395173"/>
                  </a:ext>
                </a:extLst>
              </a:tr>
              <a:tr h="370840">
                <a:tc>
                  <a:txBody>
                    <a:bodyPr/>
                    <a:lstStyle/>
                    <a:p>
                      <a:r>
                        <a:rPr lang="en-US" dirty="0"/>
                        <a:t>JSON parser</a:t>
                      </a:r>
                      <a:endParaRPr lang="en-FI" dirty="0"/>
                    </a:p>
                  </a:txBody>
                  <a:tcPr/>
                </a:tc>
                <a:tc>
                  <a:txBody>
                    <a:bodyPr/>
                    <a:lstStyle/>
                    <a:p>
                      <a:pPr algn="ctr"/>
                      <a:r>
                        <a:rPr lang="en-US" dirty="0"/>
                        <a:t>X</a:t>
                      </a:r>
                      <a:endParaRPr lang="en-FI" dirty="0"/>
                    </a:p>
                  </a:txBody>
                  <a:tcPr/>
                </a:tc>
                <a:tc>
                  <a:txBody>
                    <a:bodyPr/>
                    <a:lstStyle/>
                    <a:p>
                      <a:pPr algn="ctr"/>
                      <a:r>
                        <a:rPr lang="en-US" dirty="0"/>
                        <a:t>Partial</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2107652575"/>
                  </a:ext>
                </a:extLst>
              </a:tr>
              <a:tr h="370840">
                <a:tc>
                  <a:txBody>
                    <a:bodyPr/>
                    <a:lstStyle/>
                    <a:p>
                      <a:r>
                        <a:rPr lang="en-US" dirty="0"/>
                        <a:t>XML parser</a:t>
                      </a:r>
                      <a:endParaRPr lang="en-FI" dirty="0"/>
                    </a:p>
                  </a:txBody>
                  <a:tcPr/>
                </a:tc>
                <a:tc>
                  <a:txBody>
                    <a:bodyPr/>
                    <a:lstStyle/>
                    <a:p>
                      <a:pPr algn="ctr"/>
                      <a:r>
                        <a:rPr lang="en-US" dirty="0"/>
                        <a:t>X</a:t>
                      </a:r>
                      <a:endParaRPr lang="en-FI" dirty="0"/>
                    </a:p>
                  </a:txBody>
                  <a:tcPr/>
                </a:tc>
                <a:tc>
                  <a:txBody>
                    <a:bodyPr/>
                    <a:lstStyle/>
                    <a:p>
                      <a:pPr algn="ctr"/>
                      <a:r>
                        <a:rPr lang="en-US" dirty="0"/>
                        <a:t>Partial</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1384619224"/>
                  </a:ext>
                </a:extLst>
              </a:tr>
              <a:tr h="370840">
                <a:tc>
                  <a:txBody>
                    <a:bodyPr/>
                    <a:lstStyle/>
                    <a:p>
                      <a:r>
                        <a:rPr lang="en-US" dirty="0"/>
                        <a:t>Data modification</a:t>
                      </a:r>
                      <a:endParaRPr lang="en-FI" dirty="0"/>
                    </a:p>
                  </a:txBody>
                  <a:tcPr/>
                </a:tc>
                <a:tc>
                  <a:txBody>
                    <a:bodyPr/>
                    <a:lstStyle/>
                    <a:p>
                      <a:pPr algn="ctr"/>
                      <a:r>
                        <a:rPr lang="en-US" dirty="0"/>
                        <a:t>X</a:t>
                      </a:r>
                      <a:endParaRPr lang="en-FI" dirty="0"/>
                    </a:p>
                  </a:txBody>
                  <a:tcPr/>
                </a:tc>
                <a:tc>
                  <a:txBody>
                    <a:bodyPr/>
                    <a:lstStyle/>
                    <a:p>
                      <a:pPr algn="ctr"/>
                      <a:r>
                        <a:rPr lang="en-US" dirty="0"/>
                        <a:t>Partial</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1183438370"/>
                  </a:ext>
                </a:extLst>
              </a:tr>
            </a:tbl>
          </a:graphicData>
        </a:graphic>
      </p:graphicFrame>
      <p:sp>
        <p:nvSpPr>
          <p:cNvPr id="11" name="Content Placeholder 4">
            <a:extLst>
              <a:ext uri="{FF2B5EF4-FFF2-40B4-BE49-F238E27FC236}">
                <a16:creationId xmlns:a16="http://schemas.microsoft.com/office/drawing/2014/main" id="{24B160CC-D5D4-49EC-6158-976E56B3FDDD}"/>
              </a:ext>
            </a:extLst>
          </p:cNvPr>
          <p:cNvSpPr txBox="1">
            <a:spLocks/>
          </p:cNvSpPr>
          <p:nvPr/>
        </p:nvSpPr>
        <p:spPr>
          <a:xfrm>
            <a:off x="1271583" y="5087087"/>
            <a:ext cx="10379946" cy="16090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Databricks has comprehensive support for SQL based data modifications</a:t>
            </a:r>
          </a:p>
          <a:p>
            <a:r>
              <a:rPr lang="en-US" sz="2000" dirty="0"/>
              <a:t>Azure Synapse Analytics (Serverless) is commonly used to only read (SELECT) data</a:t>
            </a:r>
          </a:p>
          <a:p>
            <a:r>
              <a:rPr lang="en-US" sz="2000" dirty="0"/>
              <a:t>Spark SQL, built-in Functions (Databricks)</a:t>
            </a:r>
          </a:p>
          <a:p>
            <a:pPr lvl="1"/>
            <a:r>
              <a:rPr lang="en-US" sz="2000" dirty="0">
                <a:hlinkClick r:id="rId2"/>
              </a:rPr>
              <a:t>https://spark.apache.org/docs/latest/api/sql/index.html</a:t>
            </a:r>
            <a:r>
              <a:rPr lang="en-US" sz="2400" dirty="0"/>
              <a:t> </a:t>
            </a:r>
            <a:endParaRPr lang="en-FI" sz="2400" dirty="0"/>
          </a:p>
        </p:txBody>
      </p:sp>
    </p:spTree>
    <p:extLst>
      <p:ext uri="{BB962C8B-B14F-4D97-AF65-F5344CB8AC3E}">
        <p14:creationId xmlns:p14="http://schemas.microsoft.com/office/powerpoint/2010/main" val="2838856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normAutofit/>
          </a:bodyPr>
          <a:lstStyle/>
          <a:p>
            <a:r>
              <a:rPr lang="en-US" dirty="0"/>
              <a:t>Data Lakehouse</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en-GB" sz="3600" dirty="0"/>
              <a:t>Basics</a:t>
            </a:r>
            <a:endParaRPr lang="en-FI" dirty="0"/>
          </a:p>
        </p:txBody>
      </p:sp>
    </p:spTree>
    <p:extLst>
      <p:ext uri="{BB962C8B-B14F-4D97-AF65-F5344CB8AC3E}">
        <p14:creationId xmlns:p14="http://schemas.microsoft.com/office/powerpoint/2010/main" val="395943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5F6E47-475A-5434-7727-1AA601A002FB}"/>
              </a:ext>
            </a:extLst>
          </p:cNvPr>
          <p:cNvSpPr>
            <a:spLocks noGrp="1"/>
          </p:cNvSpPr>
          <p:nvPr>
            <p:ph type="title"/>
          </p:nvPr>
        </p:nvSpPr>
        <p:spPr/>
        <p:txBody>
          <a:bodyPr/>
          <a:lstStyle/>
          <a:p>
            <a:r>
              <a:rPr lang="en-US" dirty="0"/>
              <a:t>Medallion Architecture</a:t>
            </a:r>
            <a:endParaRPr lang="en-FI" dirty="0"/>
          </a:p>
        </p:txBody>
      </p:sp>
      <p:sp>
        <p:nvSpPr>
          <p:cNvPr id="6" name="Text Placeholder 5">
            <a:extLst>
              <a:ext uri="{FF2B5EF4-FFF2-40B4-BE49-F238E27FC236}">
                <a16:creationId xmlns:a16="http://schemas.microsoft.com/office/drawing/2014/main" id="{4A24F112-4182-B804-A0E7-DE42B28E7E4D}"/>
              </a:ext>
            </a:extLst>
          </p:cNvPr>
          <p:cNvSpPr>
            <a:spLocks noGrp="1"/>
          </p:cNvSpPr>
          <p:nvPr>
            <p:ph type="body" sz="quarter" idx="10"/>
          </p:nvPr>
        </p:nvSpPr>
        <p:spPr/>
        <p:txBody>
          <a:bodyPr>
            <a:normAutofit/>
          </a:bodyPr>
          <a:lstStyle/>
          <a:p>
            <a:r>
              <a:rPr lang="en-US" dirty="0"/>
              <a:t>Refine data through bronze, silver and gold tables</a:t>
            </a:r>
            <a:endParaRPr lang="en-FI" dirty="0"/>
          </a:p>
        </p:txBody>
      </p:sp>
      <p:pic>
        <p:nvPicPr>
          <p:cNvPr id="10" name="Picture 9">
            <a:extLst>
              <a:ext uri="{FF2B5EF4-FFF2-40B4-BE49-F238E27FC236}">
                <a16:creationId xmlns:a16="http://schemas.microsoft.com/office/drawing/2014/main" id="{C684DEB8-26FB-D73D-C9AB-F97B3ACD371B}"/>
              </a:ext>
            </a:extLst>
          </p:cNvPr>
          <p:cNvPicPr>
            <a:picLocks noChangeAspect="1"/>
          </p:cNvPicPr>
          <p:nvPr/>
        </p:nvPicPr>
        <p:blipFill>
          <a:blip r:embed="rId2"/>
          <a:stretch>
            <a:fillRect/>
          </a:stretch>
        </p:blipFill>
        <p:spPr>
          <a:xfrm>
            <a:off x="1426300" y="2339594"/>
            <a:ext cx="9131721" cy="3602879"/>
          </a:xfrm>
          <a:prstGeom prst="rect">
            <a:avLst/>
          </a:prstGeom>
        </p:spPr>
      </p:pic>
      <p:sp>
        <p:nvSpPr>
          <p:cNvPr id="11" name="Content Placeholder 4">
            <a:extLst>
              <a:ext uri="{FF2B5EF4-FFF2-40B4-BE49-F238E27FC236}">
                <a16:creationId xmlns:a16="http://schemas.microsoft.com/office/drawing/2014/main" id="{0A9432DC-2FA3-9D20-1BF0-CEB8C476B3EC}"/>
              </a:ext>
            </a:extLst>
          </p:cNvPr>
          <p:cNvSpPr txBox="1">
            <a:spLocks/>
          </p:cNvSpPr>
          <p:nvPr/>
        </p:nvSpPr>
        <p:spPr>
          <a:xfrm>
            <a:off x="1271583" y="6014301"/>
            <a:ext cx="10379946" cy="7447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Keep it simple. Do not implement silver and gold if you do not require the functionality. The layers can be implemented later when required.</a:t>
            </a:r>
            <a:endParaRPr lang="en-FI" sz="2400" dirty="0"/>
          </a:p>
        </p:txBody>
      </p:sp>
    </p:spTree>
    <p:extLst>
      <p:ext uri="{BB962C8B-B14F-4D97-AF65-F5344CB8AC3E}">
        <p14:creationId xmlns:p14="http://schemas.microsoft.com/office/powerpoint/2010/main" val="3680532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B9AB-8564-1BFA-A0DF-627F52BA4875}"/>
              </a:ext>
            </a:extLst>
          </p:cNvPr>
          <p:cNvSpPr>
            <a:spLocks noGrp="1"/>
          </p:cNvSpPr>
          <p:nvPr>
            <p:ph type="title"/>
          </p:nvPr>
        </p:nvSpPr>
        <p:spPr/>
        <p:txBody>
          <a:bodyPr/>
          <a:lstStyle/>
          <a:p>
            <a:r>
              <a:rPr lang="en-US" dirty="0"/>
              <a:t>When to Use</a:t>
            </a:r>
            <a:endParaRPr lang="en-FI" dirty="0"/>
          </a:p>
        </p:txBody>
      </p:sp>
      <p:sp>
        <p:nvSpPr>
          <p:cNvPr id="4" name="Text Placeholder 3">
            <a:extLst>
              <a:ext uri="{FF2B5EF4-FFF2-40B4-BE49-F238E27FC236}">
                <a16:creationId xmlns:a16="http://schemas.microsoft.com/office/drawing/2014/main" id="{B75F9A7A-774D-09FF-6AA1-2C5EA3D7657B}"/>
              </a:ext>
            </a:extLst>
          </p:cNvPr>
          <p:cNvSpPr>
            <a:spLocks noGrp="1"/>
          </p:cNvSpPr>
          <p:nvPr>
            <p:ph type="body" sz="quarter" idx="10"/>
          </p:nvPr>
        </p:nvSpPr>
        <p:spPr/>
        <p:txBody>
          <a:bodyPr/>
          <a:lstStyle/>
          <a:p>
            <a:r>
              <a:rPr lang="en-US" dirty="0"/>
              <a:t>Selection Chart</a:t>
            </a:r>
            <a:endParaRPr lang="en-FI" dirty="0"/>
          </a:p>
        </p:txBody>
      </p:sp>
      <p:graphicFrame>
        <p:nvGraphicFramePr>
          <p:cNvPr id="5" name="Table 7">
            <a:extLst>
              <a:ext uri="{FF2B5EF4-FFF2-40B4-BE49-F238E27FC236}">
                <a16:creationId xmlns:a16="http://schemas.microsoft.com/office/drawing/2014/main" id="{C8A03B78-5189-24B1-772C-A0E272B648D4}"/>
              </a:ext>
            </a:extLst>
          </p:cNvPr>
          <p:cNvGraphicFramePr>
            <a:graphicFrameLocks noGrp="1"/>
          </p:cNvGraphicFramePr>
          <p:nvPr>
            <p:ph sz="half" idx="1"/>
            <p:extLst>
              <p:ext uri="{D42A27DB-BD31-4B8C-83A1-F6EECF244321}">
                <p14:modId xmlns:p14="http://schemas.microsoft.com/office/powerpoint/2010/main" val="3402600633"/>
              </p:ext>
            </p:extLst>
          </p:nvPr>
        </p:nvGraphicFramePr>
        <p:xfrm>
          <a:off x="1375285" y="2312464"/>
          <a:ext cx="6816614" cy="3977640"/>
        </p:xfrm>
        <a:graphic>
          <a:graphicData uri="http://schemas.openxmlformats.org/drawingml/2006/table">
            <a:tbl>
              <a:tblPr firstRow="1" bandRow="1">
                <a:tableStyleId>{5C22544A-7EE6-4342-B048-85BDC9FD1C3A}</a:tableStyleId>
              </a:tblPr>
              <a:tblGrid>
                <a:gridCol w="2340001">
                  <a:extLst>
                    <a:ext uri="{9D8B030D-6E8A-4147-A177-3AD203B41FA5}">
                      <a16:colId xmlns:a16="http://schemas.microsoft.com/office/drawing/2014/main" val="3526225724"/>
                    </a:ext>
                  </a:extLst>
                </a:gridCol>
                <a:gridCol w="2150138">
                  <a:extLst>
                    <a:ext uri="{9D8B030D-6E8A-4147-A177-3AD203B41FA5}">
                      <a16:colId xmlns:a16="http://schemas.microsoft.com/office/drawing/2014/main" val="979507469"/>
                    </a:ext>
                  </a:extLst>
                </a:gridCol>
                <a:gridCol w="2326475">
                  <a:extLst>
                    <a:ext uri="{9D8B030D-6E8A-4147-A177-3AD203B41FA5}">
                      <a16:colId xmlns:a16="http://schemas.microsoft.com/office/drawing/2014/main" val="13436577"/>
                    </a:ext>
                  </a:extLst>
                </a:gridCol>
              </a:tblGrid>
              <a:tr h="370840">
                <a:tc>
                  <a:txBody>
                    <a:bodyPr/>
                    <a:lstStyle/>
                    <a:p>
                      <a:endParaRPr lang="en-FI" dirty="0"/>
                    </a:p>
                  </a:txBody>
                  <a:tcPr/>
                </a:tc>
                <a:tc>
                  <a:txBody>
                    <a:bodyPr/>
                    <a:lstStyle/>
                    <a:p>
                      <a:pPr algn="ctr"/>
                      <a:r>
                        <a:rPr lang="en-US" dirty="0"/>
                        <a:t>Data Lakehouse</a:t>
                      </a:r>
                      <a:br>
                        <a:rPr lang="en-US" dirty="0"/>
                      </a:br>
                      <a:endParaRPr lang="en-FI" dirty="0"/>
                    </a:p>
                  </a:txBody>
                  <a:tcPr/>
                </a:tc>
                <a:tc>
                  <a:txBody>
                    <a:bodyPr/>
                    <a:lstStyle/>
                    <a:p>
                      <a:pPr algn="ctr"/>
                      <a:r>
                        <a:rPr lang="en-US" dirty="0"/>
                        <a:t>Data Warehouse</a:t>
                      </a:r>
                      <a:endParaRPr lang="en-FI" dirty="0"/>
                    </a:p>
                  </a:txBody>
                  <a:tcPr/>
                </a:tc>
                <a:extLst>
                  <a:ext uri="{0D108BD9-81ED-4DB2-BD59-A6C34878D82A}">
                    <a16:rowId xmlns:a16="http://schemas.microsoft.com/office/drawing/2014/main" val="3464062879"/>
                  </a:ext>
                </a:extLst>
              </a:tr>
              <a:tr h="370840">
                <a:tc>
                  <a:txBody>
                    <a:bodyPr/>
                    <a:lstStyle/>
                    <a:p>
                      <a:r>
                        <a:rPr lang="en-US" dirty="0"/>
                        <a:t>As-is reporting</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2936395173"/>
                  </a:ext>
                </a:extLst>
              </a:tr>
              <a:tr h="370840">
                <a:tc>
                  <a:txBody>
                    <a:bodyPr/>
                    <a:lstStyle/>
                    <a:p>
                      <a:r>
                        <a:rPr lang="en-US" dirty="0"/>
                        <a:t>Near Real-time</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2107652575"/>
                  </a:ext>
                </a:extLst>
              </a:tr>
              <a:tr h="370840">
                <a:tc>
                  <a:txBody>
                    <a:bodyPr/>
                    <a:lstStyle/>
                    <a:p>
                      <a:r>
                        <a:rPr lang="en-US" dirty="0"/>
                        <a:t>Response time</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1384619224"/>
                  </a:ext>
                </a:extLst>
              </a:tr>
              <a:tr h="370840">
                <a:tc>
                  <a:txBody>
                    <a:bodyPr/>
                    <a:lstStyle/>
                    <a:p>
                      <a:r>
                        <a:rPr lang="en-US" dirty="0"/>
                        <a:t>Large data volume</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2379344244"/>
                  </a:ext>
                </a:extLst>
              </a:tr>
              <a:tr h="370840">
                <a:tc>
                  <a:txBody>
                    <a:bodyPr/>
                    <a:lstStyle/>
                    <a:p>
                      <a:r>
                        <a:rPr lang="en-US" dirty="0"/>
                        <a:t>Complex data</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2169442404"/>
                  </a:ext>
                </a:extLst>
              </a:tr>
              <a:tr h="370840">
                <a:tc>
                  <a:txBody>
                    <a:bodyPr/>
                    <a:lstStyle/>
                    <a:p>
                      <a:r>
                        <a:rPr lang="en-US" dirty="0"/>
                        <a:t>Cost efficiency</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1483957070"/>
                  </a:ext>
                </a:extLst>
              </a:tr>
              <a:tr h="370840">
                <a:tc>
                  <a:txBody>
                    <a:bodyPr/>
                    <a:lstStyle/>
                    <a:p>
                      <a:r>
                        <a:rPr lang="en-US" dirty="0"/>
                        <a:t>Skills availability</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3186874921"/>
                  </a:ext>
                </a:extLst>
              </a:tr>
              <a:tr h="370840">
                <a:tc>
                  <a:txBody>
                    <a:bodyPr/>
                    <a:lstStyle/>
                    <a:p>
                      <a:r>
                        <a:rPr lang="en-US" dirty="0"/>
                        <a:t>Maintainability</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4203294252"/>
                  </a:ext>
                </a:extLst>
              </a:tr>
              <a:tr h="370840">
                <a:tc>
                  <a:txBody>
                    <a:bodyPr/>
                    <a:lstStyle/>
                    <a:p>
                      <a:r>
                        <a:rPr lang="en-US" dirty="0"/>
                        <a:t>BI Tools Support</a:t>
                      </a:r>
                      <a:endParaRPr lang="en-FI" dirty="0"/>
                    </a:p>
                  </a:txBody>
                  <a:tcPr/>
                </a:tc>
                <a:tc>
                  <a:txBody>
                    <a:bodyPr/>
                    <a:lstStyle/>
                    <a:p>
                      <a:pPr algn="ctr"/>
                      <a:endParaRPr lang="en-FI" dirty="0"/>
                    </a:p>
                  </a:txBody>
                  <a:tcPr/>
                </a:tc>
                <a:tc>
                  <a:txBody>
                    <a:bodyPr/>
                    <a:lstStyle/>
                    <a:p>
                      <a:pPr algn="ctr"/>
                      <a:endParaRPr lang="en-FI" dirty="0"/>
                    </a:p>
                  </a:txBody>
                  <a:tcPr/>
                </a:tc>
                <a:extLst>
                  <a:ext uri="{0D108BD9-81ED-4DB2-BD59-A6C34878D82A}">
                    <a16:rowId xmlns:a16="http://schemas.microsoft.com/office/drawing/2014/main" val="2551295748"/>
                  </a:ext>
                </a:extLst>
              </a:tr>
            </a:tbl>
          </a:graphicData>
        </a:graphic>
      </p:graphicFrame>
      <p:sp>
        <p:nvSpPr>
          <p:cNvPr id="6" name="Rectangle: Rounded Corners 5">
            <a:extLst>
              <a:ext uri="{FF2B5EF4-FFF2-40B4-BE49-F238E27FC236}">
                <a16:creationId xmlns:a16="http://schemas.microsoft.com/office/drawing/2014/main" id="{3DCCB0B4-148D-A2E0-C66F-9AF46E6152A8}"/>
              </a:ext>
            </a:extLst>
          </p:cNvPr>
          <p:cNvSpPr/>
          <p:nvPr/>
        </p:nvSpPr>
        <p:spPr>
          <a:xfrm>
            <a:off x="4634853" y="2992353"/>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7" name="Rectangle: Rounded Corners 6">
            <a:extLst>
              <a:ext uri="{FF2B5EF4-FFF2-40B4-BE49-F238E27FC236}">
                <a16:creationId xmlns:a16="http://schemas.microsoft.com/office/drawing/2014/main" id="{7CF7D31C-9430-34AA-BF66-FDCCA825423C}"/>
              </a:ext>
            </a:extLst>
          </p:cNvPr>
          <p:cNvSpPr/>
          <p:nvPr/>
        </p:nvSpPr>
        <p:spPr>
          <a:xfrm>
            <a:off x="4364618" y="3374184"/>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8" name="Rectangle: Rounded Corners 7">
            <a:extLst>
              <a:ext uri="{FF2B5EF4-FFF2-40B4-BE49-F238E27FC236}">
                <a16:creationId xmlns:a16="http://schemas.microsoft.com/office/drawing/2014/main" id="{30ED281C-92F6-76F6-915F-8790BC06FD17}"/>
              </a:ext>
            </a:extLst>
          </p:cNvPr>
          <p:cNvSpPr/>
          <p:nvPr/>
        </p:nvSpPr>
        <p:spPr>
          <a:xfrm>
            <a:off x="5667089" y="3756041"/>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9" name="Rectangle: Rounded Corners 8">
            <a:extLst>
              <a:ext uri="{FF2B5EF4-FFF2-40B4-BE49-F238E27FC236}">
                <a16:creationId xmlns:a16="http://schemas.microsoft.com/office/drawing/2014/main" id="{683FADDE-C635-0763-1056-2E42B8B1C2AC}"/>
              </a:ext>
            </a:extLst>
          </p:cNvPr>
          <p:cNvSpPr/>
          <p:nvPr/>
        </p:nvSpPr>
        <p:spPr>
          <a:xfrm>
            <a:off x="4364618" y="4125694"/>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2" name="Rectangle: Rounded Corners 11">
            <a:extLst>
              <a:ext uri="{FF2B5EF4-FFF2-40B4-BE49-F238E27FC236}">
                <a16:creationId xmlns:a16="http://schemas.microsoft.com/office/drawing/2014/main" id="{6B85584F-DB85-EB47-52AF-ADAD37A7DEF5}"/>
              </a:ext>
            </a:extLst>
          </p:cNvPr>
          <p:cNvSpPr/>
          <p:nvPr/>
        </p:nvSpPr>
        <p:spPr>
          <a:xfrm>
            <a:off x="4364618" y="4864166"/>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3" name="Rectangle: Rounded Corners 12">
            <a:extLst>
              <a:ext uri="{FF2B5EF4-FFF2-40B4-BE49-F238E27FC236}">
                <a16:creationId xmlns:a16="http://schemas.microsoft.com/office/drawing/2014/main" id="{90583E05-F936-8BBE-756C-860CBB2D1422}"/>
              </a:ext>
            </a:extLst>
          </p:cNvPr>
          <p:cNvSpPr/>
          <p:nvPr/>
        </p:nvSpPr>
        <p:spPr>
          <a:xfrm>
            <a:off x="5667089" y="5226648"/>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5" name="Rectangle: Rounded Corners 14">
            <a:extLst>
              <a:ext uri="{FF2B5EF4-FFF2-40B4-BE49-F238E27FC236}">
                <a16:creationId xmlns:a16="http://schemas.microsoft.com/office/drawing/2014/main" id="{A6BD4ADA-8DDA-05BC-9E8E-65A7519BBB59}"/>
              </a:ext>
            </a:extLst>
          </p:cNvPr>
          <p:cNvSpPr/>
          <p:nvPr/>
        </p:nvSpPr>
        <p:spPr>
          <a:xfrm>
            <a:off x="5337151" y="5968275"/>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6" name="Rectangle: Rounded Corners 15">
            <a:extLst>
              <a:ext uri="{FF2B5EF4-FFF2-40B4-BE49-F238E27FC236}">
                <a16:creationId xmlns:a16="http://schemas.microsoft.com/office/drawing/2014/main" id="{EBCC45B3-93E9-214A-9D2E-EBCC88EDFE33}"/>
              </a:ext>
            </a:extLst>
          </p:cNvPr>
          <p:cNvSpPr/>
          <p:nvPr/>
        </p:nvSpPr>
        <p:spPr>
          <a:xfrm>
            <a:off x="4859007" y="4492258"/>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7" name="Rectangle: Rounded Corners 16">
            <a:extLst>
              <a:ext uri="{FF2B5EF4-FFF2-40B4-BE49-F238E27FC236}">
                <a16:creationId xmlns:a16="http://schemas.microsoft.com/office/drawing/2014/main" id="{47C04F81-1BA7-A48E-22FA-F2C4221E6486}"/>
              </a:ext>
            </a:extLst>
          </p:cNvPr>
          <p:cNvSpPr/>
          <p:nvPr/>
        </p:nvSpPr>
        <p:spPr>
          <a:xfrm>
            <a:off x="5337150" y="5598556"/>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Tree>
    <p:extLst>
      <p:ext uri="{BB962C8B-B14F-4D97-AF65-F5344CB8AC3E}">
        <p14:creationId xmlns:p14="http://schemas.microsoft.com/office/powerpoint/2010/main" val="50920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normAutofit/>
          </a:bodyPr>
          <a:lstStyle/>
          <a:p>
            <a:r>
              <a:rPr lang="en-US" dirty="0"/>
              <a:t>Getting Started</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en-GB" sz="3600" dirty="0"/>
              <a:t>Helpful information how to get started</a:t>
            </a:r>
            <a:endParaRPr lang="en-FI" dirty="0"/>
          </a:p>
        </p:txBody>
      </p:sp>
    </p:spTree>
    <p:extLst>
      <p:ext uri="{BB962C8B-B14F-4D97-AF65-F5344CB8AC3E}">
        <p14:creationId xmlns:p14="http://schemas.microsoft.com/office/powerpoint/2010/main" val="19295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5F6E47-475A-5434-7727-1AA601A002FB}"/>
              </a:ext>
            </a:extLst>
          </p:cNvPr>
          <p:cNvSpPr>
            <a:spLocks noGrp="1"/>
          </p:cNvSpPr>
          <p:nvPr>
            <p:ph type="title"/>
          </p:nvPr>
        </p:nvSpPr>
        <p:spPr/>
        <p:txBody>
          <a:bodyPr/>
          <a:lstStyle/>
          <a:p>
            <a:r>
              <a:rPr lang="en-US" dirty="0"/>
              <a:t>Resources</a:t>
            </a:r>
            <a:endParaRPr lang="en-FI" dirty="0"/>
          </a:p>
        </p:txBody>
      </p:sp>
      <p:sp>
        <p:nvSpPr>
          <p:cNvPr id="5" name="Content Placeholder 4">
            <a:extLst>
              <a:ext uri="{FF2B5EF4-FFF2-40B4-BE49-F238E27FC236}">
                <a16:creationId xmlns:a16="http://schemas.microsoft.com/office/drawing/2014/main" id="{566AB28E-FBA4-9C49-06D8-B11498F73B6C}"/>
              </a:ext>
            </a:extLst>
          </p:cNvPr>
          <p:cNvSpPr>
            <a:spLocks noGrp="1"/>
          </p:cNvSpPr>
          <p:nvPr>
            <p:ph sz="half" idx="1"/>
          </p:nvPr>
        </p:nvSpPr>
        <p:spPr>
          <a:xfrm>
            <a:off x="1271588" y="2567709"/>
            <a:ext cx="10540198" cy="3474872"/>
          </a:xfrm>
        </p:spPr>
        <p:txBody>
          <a:bodyPr>
            <a:normAutofit/>
          </a:bodyPr>
          <a:lstStyle/>
          <a:p>
            <a:r>
              <a:rPr lang="en-US" sz="2400" dirty="0"/>
              <a:t>Medallion Architecture (Bronze, Silver and Gold)</a:t>
            </a:r>
          </a:p>
          <a:p>
            <a:pPr lvl="1"/>
            <a:r>
              <a:rPr lang="en-US" dirty="0">
                <a:hlinkClick r:id="rId2"/>
              </a:rPr>
              <a:t>https://www.databricks.com/glossary/medallion-architecture</a:t>
            </a:r>
            <a:endParaRPr lang="en-US" dirty="0"/>
          </a:p>
          <a:p>
            <a:r>
              <a:rPr lang="en-US" sz="2400" dirty="0"/>
              <a:t>Simplify Your Medallion Architecture with Delta Lake’s CDF Feature</a:t>
            </a:r>
          </a:p>
          <a:p>
            <a:pPr lvl="1"/>
            <a:r>
              <a:rPr lang="en-US" dirty="0">
                <a:hlinkClick r:id="rId3"/>
              </a:rPr>
              <a:t>https://www.databricks.com/notebooks/delta-lake-cdf.html</a:t>
            </a:r>
            <a:endParaRPr lang="en-US" dirty="0"/>
          </a:p>
          <a:p>
            <a:r>
              <a:rPr lang="en-US" sz="2400" dirty="0"/>
              <a:t>What is Delta Lake?</a:t>
            </a:r>
          </a:p>
          <a:p>
            <a:pPr lvl="1"/>
            <a:r>
              <a:rPr lang="en-US" dirty="0">
                <a:hlinkClick r:id="rId4"/>
              </a:rPr>
              <a:t>https://docs.databricks.com/delta/index.html</a:t>
            </a:r>
            <a:endParaRPr lang="en-US" dirty="0"/>
          </a:p>
          <a:p>
            <a:r>
              <a:rPr lang="en-US" sz="2400" dirty="0"/>
              <a:t>Starter pack</a:t>
            </a:r>
          </a:p>
          <a:p>
            <a:pPr lvl="1"/>
            <a:r>
              <a:rPr lang="en-US" dirty="0">
                <a:hlinkClick r:id="rId5"/>
              </a:rPr>
              <a:t>https://github.com/Qivada/ADA</a:t>
            </a:r>
            <a:endParaRPr lang="en-US" dirty="0"/>
          </a:p>
          <a:p>
            <a:endParaRPr lang="en-US" dirty="0"/>
          </a:p>
          <a:p>
            <a:endParaRPr lang="en-US" dirty="0"/>
          </a:p>
          <a:p>
            <a:endParaRPr lang="en-FI" dirty="0"/>
          </a:p>
        </p:txBody>
      </p:sp>
      <p:sp>
        <p:nvSpPr>
          <p:cNvPr id="6" name="Text Placeholder 5">
            <a:extLst>
              <a:ext uri="{FF2B5EF4-FFF2-40B4-BE49-F238E27FC236}">
                <a16:creationId xmlns:a16="http://schemas.microsoft.com/office/drawing/2014/main" id="{4A24F112-4182-B804-A0E7-DE42B28E7E4D}"/>
              </a:ext>
            </a:extLst>
          </p:cNvPr>
          <p:cNvSpPr>
            <a:spLocks noGrp="1"/>
          </p:cNvSpPr>
          <p:nvPr>
            <p:ph type="body" sz="quarter" idx="10"/>
          </p:nvPr>
        </p:nvSpPr>
        <p:spPr/>
        <p:txBody>
          <a:bodyPr/>
          <a:lstStyle/>
          <a:p>
            <a:r>
              <a:rPr lang="en-US" dirty="0"/>
              <a:t>Documentation and starter pack</a:t>
            </a:r>
            <a:endParaRPr lang="en-FI" dirty="0"/>
          </a:p>
        </p:txBody>
      </p:sp>
    </p:spTree>
    <p:extLst>
      <p:ext uri="{BB962C8B-B14F-4D97-AF65-F5344CB8AC3E}">
        <p14:creationId xmlns:p14="http://schemas.microsoft.com/office/powerpoint/2010/main" val="398248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13458E3-E740-94E7-189B-C07471689AA3}"/>
              </a:ext>
            </a:extLst>
          </p:cNvPr>
          <p:cNvSpPr>
            <a:spLocks noGrp="1"/>
          </p:cNvSpPr>
          <p:nvPr>
            <p:ph type="title"/>
          </p:nvPr>
        </p:nvSpPr>
        <p:spPr>
          <a:xfrm>
            <a:off x="701745" y="460168"/>
            <a:ext cx="2478777" cy="1325563"/>
          </a:xfrm>
        </p:spPr>
        <p:txBody>
          <a:bodyPr>
            <a:normAutofit/>
          </a:bodyPr>
          <a:lstStyle/>
          <a:p>
            <a:r>
              <a:rPr lang="en-GB" sz="3200" dirty="0"/>
              <a:t>Agenda</a:t>
            </a:r>
          </a:p>
        </p:txBody>
      </p:sp>
      <p:sp>
        <p:nvSpPr>
          <p:cNvPr id="11" name="Content Placeholder 1">
            <a:extLst>
              <a:ext uri="{FF2B5EF4-FFF2-40B4-BE49-F238E27FC236}">
                <a16:creationId xmlns:a16="http://schemas.microsoft.com/office/drawing/2014/main" id="{1A780E39-67A9-8AD5-188C-78102BD324C7}"/>
              </a:ext>
            </a:extLst>
          </p:cNvPr>
          <p:cNvSpPr txBox="1">
            <a:spLocks/>
          </p:cNvSpPr>
          <p:nvPr/>
        </p:nvSpPr>
        <p:spPr>
          <a:xfrm>
            <a:off x="4157973" y="966105"/>
            <a:ext cx="7194240" cy="4983845"/>
          </a:xfrm>
          <a:prstGeom prst="rect">
            <a:avLst/>
          </a:prstGeom>
        </p:spPr>
        <p:txBody>
          <a:bodyPr>
            <a:normAutofit/>
          </a:bodyPr>
          <a:lst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en-GB" sz="1600" b="1" dirty="0"/>
              <a:t>Qivada</a:t>
            </a:r>
          </a:p>
          <a:p>
            <a:pPr>
              <a:buFont typeface="+mj-lt"/>
              <a:buAutoNum type="arabicPeriod"/>
            </a:pPr>
            <a:r>
              <a:rPr lang="en-GB" sz="1600" b="1" dirty="0"/>
              <a:t>Basics</a:t>
            </a:r>
            <a:br>
              <a:rPr lang="en-GB" sz="1600" dirty="0"/>
            </a:br>
            <a:r>
              <a:rPr lang="en-GB" sz="1600" dirty="0"/>
              <a:t>Definition of terms and short comparison</a:t>
            </a:r>
          </a:p>
          <a:p>
            <a:pPr>
              <a:buFont typeface="+mj-lt"/>
              <a:buAutoNum type="arabicPeriod"/>
            </a:pPr>
            <a:r>
              <a:rPr lang="en-GB" sz="1600" b="1" dirty="0"/>
              <a:t>Scenarios</a:t>
            </a:r>
            <a:br>
              <a:rPr lang="en-GB" sz="1600" dirty="0"/>
            </a:br>
            <a:r>
              <a:rPr lang="en-GB" sz="1600" dirty="0"/>
              <a:t>Commonly seen approaches “in the wild”</a:t>
            </a:r>
          </a:p>
          <a:p>
            <a:pPr>
              <a:buFont typeface="+mj-lt"/>
              <a:buAutoNum type="arabicPeriod"/>
            </a:pPr>
            <a:r>
              <a:rPr lang="en-GB" sz="1600" b="1" dirty="0"/>
              <a:t>Data Lakehouse vs. Data Warehouse</a:t>
            </a:r>
            <a:br>
              <a:rPr lang="en-GB" sz="1600" dirty="0"/>
            </a:br>
            <a:r>
              <a:rPr lang="en-GB" sz="1600" dirty="0"/>
              <a:t>What does it actually mean in real life?</a:t>
            </a:r>
          </a:p>
          <a:p>
            <a:pPr>
              <a:buFont typeface="+mj-lt"/>
              <a:buAutoNum type="arabicPeriod"/>
            </a:pPr>
            <a:r>
              <a:rPr lang="en-GB" sz="1600" b="1" dirty="0"/>
              <a:t>Data Lakehouse</a:t>
            </a:r>
            <a:br>
              <a:rPr lang="en-GB" sz="1600" dirty="0"/>
            </a:br>
            <a:r>
              <a:rPr lang="en-GB" sz="1600" dirty="0"/>
              <a:t>Basics</a:t>
            </a:r>
          </a:p>
          <a:p>
            <a:pPr>
              <a:buFont typeface="+mj-lt"/>
              <a:buAutoNum type="arabicPeriod"/>
            </a:pPr>
            <a:r>
              <a:rPr lang="en-GB" sz="1600" b="1" dirty="0"/>
              <a:t>Getting Started</a:t>
            </a:r>
            <a:br>
              <a:rPr lang="en-GB" sz="1600" dirty="0"/>
            </a:br>
            <a:r>
              <a:rPr lang="en-GB" sz="1600" dirty="0"/>
              <a:t>Helpful information how to get started</a:t>
            </a:r>
          </a:p>
          <a:p>
            <a:pPr>
              <a:buFont typeface="+mj-lt"/>
              <a:buAutoNum type="arabicPeriod"/>
            </a:pPr>
            <a:endParaRPr lang="en-GB" sz="1600" dirty="0"/>
          </a:p>
        </p:txBody>
      </p:sp>
    </p:spTree>
    <p:extLst>
      <p:ext uri="{BB962C8B-B14F-4D97-AF65-F5344CB8AC3E}">
        <p14:creationId xmlns:p14="http://schemas.microsoft.com/office/powerpoint/2010/main" val="2825921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3A676430-06F7-5CAC-E14F-C29B415427F2}"/>
              </a:ext>
            </a:extLst>
          </p:cNvPr>
          <p:cNvSpPr txBox="1">
            <a:spLocks/>
          </p:cNvSpPr>
          <p:nvPr/>
        </p:nvSpPr>
        <p:spPr>
          <a:xfrm>
            <a:off x="853538" y="1881188"/>
            <a:ext cx="4173700" cy="833931"/>
          </a:xfrm>
          <a:prstGeom prst="rect">
            <a:avLst/>
          </a:prstGeom>
        </p:spPr>
        <p:txBody>
          <a:bodyPr vert="horz" lIns="91440" tIns="45720" rIns="91440" bIns="45720" rtlCol="0" anchor="t"/>
          <a:lstStyle>
            <a:defPPr>
              <a:defRPr lang="fi-FI"/>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i-FI" sz="2800" dirty="0"/>
              <a:t>Thank you</a:t>
            </a:r>
          </a:p>
        </p:txBody>
      </p:sp>
      <p:sp>
        <p:nvSpPr>
          <p:cNvPr id="7" name="Text Placeholder 2">
            <a:extLst>
              <a:ext uri="{FF2B5EF4-FFF2-40B4-BE49-F238E27FC236}">
                <a16:creationId xmlns:a16="http://schemas.microsoft.com/office/drawing/2014/main" id="{0BB123E1-D8DE-79B0-1243-F2924035566A}"/>
              </a:ext>
            </a:extLst>
          </p:cNvPr>
          <p:cNvSpPr txBox="1">
            <a:spLocks/>
          </p:cNvSpPr>
          <p:nvPr/>
        </p:nvSpPr>
        <p:spPr>
          <a:xfrm>
            <a:off x="6254749" y="1881188"/>
            <a:ext cx="4944981" cy="2349436"/>
          </a:xfrm>
          <a:prstGeom prst="rect">
            <a:avLst/>
          </a:prstGeom>
        </p:spPr>
        <p:txBody>
          <a:bodyPr/>
          <a:lst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dirty="0"/>
              <a:t>Ari Rämö</a:t>
            </a:r>
          </a:p>
          <a:p>
            <a:pPr marL="0" indent="0">
              <a:buNone/>
            </a:pPr>
            <a:r>
              <a:rPr lang="fi-FI" dirty="0"/>
              <a:t>Partner, Product development</a:t>
            </a:r>
          </a:p>
          <a:p>
            <a:pPr marL="0" indent="0">
              <a:buNone/>
            </a:pPr>
            <a:r>
              <a:rPr lang="fi-FI" dirty="0"/>
              <a:t>+358 50 367 4561</a:t>
            </a:r>
          </a:p>
          <a:p>
            <a:pPr marL="0" indent="0">
              <a:buNone/>
            </a:pPr>
            <a:r>
              <a:rPr lang="fi-FI" dirty="0"/>
              <a:t>ari.ramo@qivada.com</a:t>
            </a:r>
          </a:p>
        </p:txBody>
      </p:sp>
      <p:sp>
        <p:nvSpPr>
          <p:cNvPr id="9" name="Text Placeholder 1">
            <a:extLst>
              <a:ext uri="{FF2B5EF4-FFF2-40B4-BE49-F238E27FC236}">
                <a16:creationId xmlns:a16="http://schemas.microsoft.com/office/drawing/2014/main" id="{AB65F382-8D83-8DEB-EFFB-6E1BB91F133D}"/>
              </a:ext>
            </a:extLst>
          </p:cNvPr>
          <p:cNvSpPr txBox="1">
            <a:spLocks/>
          </p:cNvSpPr>
          <p:nvPr/>
        </p:nvSpPr>
        <p:spPr>
          <a:xfrm>
            <a:off x="853538" y="6400804"/>
            <a:ext cx="2190012" cy="320373"/>
          </a:xfrm>
          <a:prstGeom prst="rect">
            <a:avLst/>
          </a:prstGeom>
        </p:spPr>
        <p:txBody>
          <a:bodyPr vert="horz" lIns="91440" tIns="45720" rIns="91440" bIns="45720" rtlCol="0" anchor="t"/>
          <a:lstStyle>
            <a:defPPr>
              <a:defRPr lang="fi-FI"/>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i-FI" sz="1400" dirty="0"/>
              <a:t>qivada.com</a:t>
            </a:r>
          </a:p>
        </p:txBody>
      </p:sp>
    </p:spTree>
    <p:extLst>
      <p:ext uri="{BB962C8B-B14F-4D97-AF65-F5344CB8AC3E}">
        <p14:creationId xmlns:p14="http://schemas.microsoft.com/office/powerpoint/2010/main" val="199897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8284-9D3E-9295-F894-E9929BD44242}"/>
              </a:ext>
            </a:extLst>
          </p:cNvPr>
          <p:cNvSpPr>
            <a:spLocks noGrp="1"/>
          </p:cNvSpPr>
          <p:nvPr>
            <p:ph type="title"/>
          </p:nvPr>
        </p:nvSpPr>
        <p:spPr/>
        <p:txBody>
          <a:bodyPr/>
          <a:lstStyle/>
          <a:p>
            <a:r>
              <a:rPr lang="en-US" dirty="0"/>
              <a:t>Qivada in Short</a:t>
            </a:r>
            <a:endParaRPr lang="en-FI" dirty="0"/>
          </a:p>
        </p:txBody>
      </p:sp>
      <p:sp>
        <p:nvSpPr>
          <p:cNvPr id="3" name="Text Placeholder 2">
            <a:extLst>
              <a:ext uri="{FF2B5EF4-FFF2-40B4-BE49-F238E27FC236}">
                <a16:creationId xmlns:a16="http://schemas.microsoft.com/office/drawing/2014/main" id="{F5575E6D-F4A3-23E8-0EF7-C6C094513CF6}"/>
              </a:ext>
            </a:extLst>
          </p:cNvPr>
          <p:cNvSpPr>
            <a:spLocks noGrp="1"/>
          </p:cNvSpPr>
          <p:nvPr>
            <p:ph type="body" sz="quarter" idx="10"/>
          </p:nvPr>
        </p:nvSpPr>
        <p:spPr>
          <a:xfrm>
            <a:off x="1271588" y="2348917"/>
            <a:ext cx="4611975" cy="4026715"/>
          </a:xfrm>
        </p:spPr>
        <p:txBody>
          <a:bodyPr>
            <a:normAutofit fontScale="85000" lnSpcReduction="10000"/>
          </a:bodyPr>
          <a:lstStyle/>
          <a:p>
            <a:pPr marL="457200" indent="-457200">
              <a:buFont typeface="Wingdings" panose="05000000000000000000" pitchFamily="2" charset="2"/>
              <a:buChar char="ü"/>
            </a:pPr>
            <a:r>
              <a:rPr lang="en-US" sz="2000" dirty="0">
                <a:solidFill>
                  <a:schemeClr val="tx1"/>
                </a:solidFill>
              </a:rPr>
              <a:t>Main product, cloud-native Analytics Development Accelerator </a:t>
            </a:r>
            <a:r>
              <a:rPr lang="en-US" sz="2000" b="1" dirty="0">
                <a:solidFill>
                  <a:schemeClr val="tx1"/>
                </a:solidFill>
              </a:rPr>
              <a:t>ADA</a:t>
            </a:r>
            <a:r>
              <a:rPr lang="en-US" sz="2000" dirty="0">
                <a:solidFill>
                  <a:schemeClr val="tx1"/>
                </a:solidFill>
              </a:rPr>
              <a:t>, with its history dating back </a:t>
            </a:r>
            <a:r>
              <a:rPr lang="en-US" sz="2000">
                <a:solidFill>
                  <a:schemeClr val="tx1"/>
                </a:solidFill>
              </a:rPr>
              <a:t>to 2010</a:t>
            </a:r>
            <a:endParaRPr lang="en-US" sz="2000" dirty="0">
              <a:solidFill>
                <a:schemeClr val="tx1"/>
              </a:solidFill>
            </a:endParaRPr>
          </a:p>
          <a:p>
            <a:endParaRPr lang="en-US" sz="2000" b="1" dirty="0">
              <a:solidFill>
                <a:schemeClr val="tx1"/>
              </a:solidFill>
            </a:endParaRPr>
          </a:p>
          <a:p>
            <a:pPr marL="457200" indent="-457200">
              <a:buFont typeface="Wingdings" panose="05000000000000000000" pitchFamily="2" charset="2"/>
              <a:buChar char="ü"/>
            </a:pPr>
            <a:r>
              <a:rPr lang="en-US" sz="2000" dirty="0">
                <a:solidFill>
                  <a:schemeClr val="tx1"/>
                </a:solidFill>
              </a:rPr>
              <a:t>ADA enables Customers &amp; Partners to </a:t>
            </a:r>
          </a:p>
          <a:p>
            <a:pPr marL="914400" lvl="1" indent="-457200">
              <a:buFont typeface="Wingdings" panose="05000000000000000000" pitchFamily="2" charset="2"/>
              <a:buChar char="ü"/>
            </a:pPr>
            <a:r>
              <a:rPr lang="en-US" sz="1600" dirty="0"/>
              <a:t>Automate data utilization with fast time to market</a:t>
            </a:r>
          </a:p>
          <a:p>
            <a:pPr marL="914400" lvl="1" indent="-457200">
              <a:buFont typeface="Wingdings" panose="05000000000000000000" pitchFamily="2" charset="2"/>
              <a:buChar char="ü"/>
            </a:pPr>
            <a:r>
              <a:rPr lang="en-US" sz="1600" dirty="0"/>
              <a:t>Cut down routine work in </a:t>
            </a:r>
            <a:r>
              <a:rPr lang="en-US" sz="1600" dirty="0" err="1"/>
              <a:t>DataOps</a:t>
            </a:r>
            <a:r>
              <a:rPr lang="en-US" sz="1600" dirty="0"/>
              <a:t> development by up to 70%</a:t>
            </a:r>
          </a:p>
          <a:p>
            <a:pPr marL="914400" lvl="1" indent="-457200">
              <a:buFont typeface="Wingdings" panose="05000000000000000000" pitchFamily="2" charset="2"/>
              <a:buChar char="ü"/>
            </a:pPr>
            <a:r>
              <a:rPr lang="en-US" sz="1600" dirty="0"/>
              <a:t>Improve on agility to respond to data consumers’ needs</a:t>
            </a:r>
          </a:p>
          <a:p>
            <a:pPr marL="914400" lvl="1" indent="-457200">
              <a:buFont typeface="Wingdings" panose="05000000000000000000" pitchFamily="2" charset="2"/>
              <a:buChar char="ü"/>
            </a:pPr>
            <a:r>
              <a:rPr lang="en-US" sz="1600" dirty="0"/>
              <a:t>Enhance on meaningful workdays for </a:t>
            </a:r>
            <a:r>
              <a:rPr lang="en-US" sz="1600" dirty="0" err="1"/>
              <a:t>DataOps</a:t>
            </a:r>
            <a:r>
              <a:rPr lang="en-US" sz="1600" dirty="0"/>
              <a:t> professionals</a:t>
            </a:r>
          </a:p>
          <a:p>
            <a:pPr marL="914400" lvl="1" indent="-457200">
              <a:buFont typeface="Wingdings" panose="05000000000000000000" pitchFamily="2" charset="2"/>
              <a:buChar char="ü"/>
            </a:pPr>
            <a:endParaRPr lang="en-US" sz="1600" dirty="0"/>
          </a:p>
          <a:p>
            <a:pPr marL="457200" indent="-457200">
              <a:buFont typeface="Wingdings" panose="05000000000000000000" pitchFamily="2" charset="2"/>
              <a:buChar char="ü"/>
            </a:pPr>
            <a:r>
              <a:rPr lang="en-US" sz="2000" dirty="0">
                <a:solidFill>
                  <a:schemeClr val="tx1"/>
                </a:solidFill>
              </a:rPr>
              <a:t>Pay-as-you-go, commercially fitted for organizations or projects of all shapes &amp; sizes, available on Azure Marketplace</a:t>
            </a:r>
          </a:p>
          <a:p>
            <a:pPr marL="914400" lvl="1" indent="-457200">
              <a:buFont typeface="Wingdings" panose="05000000000000000000" pitchFamily="2" charset="2"/>
              <a:buChar char="ü"/>
            </a:pPr>
            <a:endParaRPr lang="en-FI" sz="1600" dirty="0">
              <a:solidFill>
                <a:schemeClr val="tx1"/>
              </a:solidFill>
            </a:endParaRPr>
          </a:p>
        </p:txBody>
      </p:sp>
      <p:sp>
        <p:nvSpPr>
          <p:cNvPr id="4" name="Text Placeholder 3">
            <a:extLst>
              <a:ext uri="{FF2B5EF4-FFF2-40B4-BE49-F238E27FC236}">
                <a16:creationId xmlns:a16="http://schemas.microsoft.com/office/drawing/2014/main" id="{E044B9E8-2C3D-1A1F-25F8-D68AD5AB1119}"/>
              </a:ext>
            </a:extLst>
          </p:cNvPr>
          <p:cNvSpPr>
            <a:spLocks noGrp="1"/>
          </p:cNvSpPr>
          <p:nvPr>
            <p:ph type="body" sz="quarter" idx="11"/>
          </p:nvPr>
        </p:nvSpPr>
        <p:spPr>
          <a:xfrm>
            <a:off x="1271588" y="1591252"/>
            <a:ext cx="9887140" cy="655637"/>
          </a:xfrm>
        </p:spPr>
        <p:txBody>
          <a:bodyPr>
            <a:normAutofit/>
          </a:bodyPr>
          <a:lstStyle/>
          <a:p>
            <a:r>
              <a:rPr lang="en-US" sz="2600" dirty="0"/>
              <a:t>Company established in 2022 as a carve-out subsidiary of Enfo Oyj</a:t>
            </a:r>
            <a:endParaRPr lang="en-FI" sz="2600" dirty="0"/>
          </a:p>
        </p:txBody>
      </p:sp>
      <p:pic>
        <p:nvPicPr>
          <p:cNvPr id="9" name="Picture 8">
            <a:extLst>
              <a:ext uri="{FF2B5EF4-FFF2-40B4-BE49-F238E27FC236}">
                <a16:creationId xmlns:a16="http://schemas.microsoft.com/office/drawing/2014/main" id="{FF564637-1495-A5C3-48A0-C1B713881DC0}"/>
              </a:ext>
            </a:extLst>
          </p:cNvPr>
          <p:cNvPicPr>
            <a:picLocks noChangeAspect="1"/>
          </p:cNvPicPr>
          <p:nvPr/>
        </p:nvPicPr>
        <p:blipFill>
          <a:blip r:embed="rId2"/>
          <a:stretch>
            <a:fillRect/>
          </a:stretch>
        </p:blipFill>
        <p:spPr>
          <a:xfrm>
            <a:off x="7395550" y="4709769"/>
            <a:ext cx="1290638" cy="400050"/>
          </a:xfrm>
          <a:prstGeom prst="rect">
            <a:avLst/>
          </a:prstGeom>
        </p:spPr>
      </p:pic>
      <p:pic>
        <p:nvPicPr>
          <p:cNvPr id="10" name="Picture 9">
            <a:extLst>
              <a:ext uri="{FF2B5EF4-FFF2-40B4-BE49-F238E27FC236}">
                <a16:creationId xmlns:a16="http://schemas.microsoft.com/office/drawing/2014/main" id="{3F691D60-2714-1B8E-8340-7941C1B2225C}"/>
              </a:ext>
            </a:extLst>
          </p:cNvPr>
          <p:cNvPicPr>
            <a:picLocks noChangeAspect="1"/>
          </p:cNvPicPr>
          <p:nvPr/>
        </p:nvPicPr>
        <p:blipFill>
          <a:blip r:embed="rId3"/>
          <a:stretch>
            <a:fillRect/>
          </a:stretch>
        </p:blipFill>
        <p:spPr>
          <a:xfrm>
            <a:off x="9718646" y="4624044"/>
            <a:ext cx="1866900" cy="571500"/>
          </a:xfrm>
          <a:prstGeom prst="rect">
            <a:avLst/>
          </a:prstGeom>
        </p:spPr>
      </p:pic>
      <p:pic>
        <p:nvPicPr>
          <p:cNvPr id="11" name="Picture 10">
            <a:extLst>
              <a:ext uri="{FF2B5EF4-FFF2-40B4-BE49-F238E27FC236}">
                <a16:creationId xmlns:a16="http://schemas.microsoft.com/office/drawing/2014/main" id="{88216688-ED49-EB87-33E4-002A9DA7C842}"/>
              </a:ext>
            </a:extLst>
          </p:cNvPr>
          <p:cNvPicPr>
            <a:picLocks noChangeAspect="1"/>
          </p:cNvPicPr>
          <p:nvPr/>
        </p:nvPicPr>
        <p:blipFill>
          <a:blip r:embed="rId4"/>
          <a:stretch>
            <a:fillRect/>
          </a:stretch>
        </p:blipFill>
        <p:spPr>
          <a:xfrm>
            <a:off x="10027401" y="3678354"/>
            <a:ext cx="1249391" cy="424321"/>
          </a:xfrm>
          <a:prstGeom prst="rect">
            <a:avLst/>
          </a:prstGeom>
        </p:spPr>
      </p:pic>
      <p:pic>
        <p:nvPicPr>
          <p:cNvPr id="13" name="Picture 12">
            <a:extLst>
              <a:ext uri="{FF2B5EF4-FFF2-40B4-BE49-F238E27FC236}">
                <a16:creationId xmlns:a16="http://schemas.microsoft.com/office/drawing/2014/main" id="{E8A0FD82-42AB-403E-C068-299DF034D196}"/>
              </a:ext>
            </a:extLst>
          </p:cNvPr>
          <p:cNvPicPr>
            <a:picLocks noChangeAspect="1"/>
          </p:cNvPicPr>
          <p:nvPr/>
        </p:nvPicPr>
        <p:blipFill>
          <a:blip r:embed="rId5"/>
          <a:stretch>
            <a:fillRect/>
          </a:stretch>
        </p:blipFill>
        <p:spPr>
          <a:xfrm>
            <a:off x="7304255" y="3657151"/>
            <a:ext cx="1590675" cy="466725"/>
          </a:xfrm>
          <a:prstGeom prst="rect">
            <a:avLst/>
          </a:prstGeom>
        </p:spPr>
      </p:pic>
      <p:sp>
        <p:nvSpPr>
          <p:cNvPr id="14" name="Text Placeholder 2">
            <a:extLst>
              <a:ext uri="{FF2B5EF4-FFF2-40B4-BE49-F238E27FC236}">
                <a16:creationId xmlns:a16="http://schemas.microsoft.com/office/drawing/2014/main" id="{3342235E-75F5-445A-CFAF-D2F6B9033C8C}"/>
              </a:ext>
            </a:extLst>
          </p:cNvPr>
          <p:cNvSpPr txBox="1">
            <a:spLocks/>
          </p:cNvSpPr>
          <p:nvPr/>
        </p:nvSpPr>
        <p:spPr>
          <a:xfrm>
            <a:off x="6736360" y="2812761"/>
            <a:ext cx="5244591" cy="1731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Roboto" panose="02000000000000000000" pitchFamily="2" charset="0"/>
              <a:buNone/>
              <a:defRPr sz="28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Roboto" panose="02000000000000000000" pitchFamily="2"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Roboto" panose="02000000000000000000" pitchFamily="2"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Roboto" panose="02000000000000000000" pitchFamily="2"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600" dirty="0"/>
              <a:t>Some of Our Customers</a:t>
            </a:r>
            <a:endParaRPr lang="en-FI" sz="2600" dirty="0"/>
          </a:p>
        </p:txBody>
      </p:sp>
      <p:pic>
        <p:nvPicPr>
          <p:cNvPr id="12" name="Picture 11">
            <a:extLst>
              <a:ext uri="{FF2B5EF4-FFF2-40B4-BE49-F238E27FC236}">
                <a16:creationId xmlns:a16="http://schemas.microsoft.com/office/drawing/2014/main" id="{572174A1-DA5C-30D2-C86B-2AAAB6CC08E9}"/>
              </a:ext>
            </a:extLst>
          </p:cNvPr>
          <p:cNvPicPr>
            <a:picLocks noChangeAspect="1"/>
          </p:cNvPicPr>
          <p:nvPr/>
        </p:nvPicPr>
        <p:blipFill>
          <a:blip r:embed="rId6"/>
          <a:stretch>
            <a:fillRect/>
          </a:stretch>
        </p:blipFill>
        <p:spPr>
          <a:xfrm>
            <a:off x="7359677" y="5675691"/>
            <a:ext cx="1505185" cy="400050"/>
          </a:xfrm>
          <a:prstGeom prst="rect">
            <a:avLst/>
          </a:prstGeom>
        </p:spPr>
      </p:pic>
    </p:spTree>
    <p:extLst>
      <p:ext uri="{BB962C8B-B14F-4D97-AF65-F5344CB8AC3E}">
        <p14:creationId xmlns:p14="http://schemas.microsoft.com/office/powerpoint/2010/main" val="389668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lstStyle/>
          <a:p>
            <a:r>
              <a:rPr lang="en-US" dirty="0"/>
              <a:t>Basics</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normAutofit/>
          </a:bodyPr>
          <a:lstStyle/>
          <a:p>
            <a:r>
              <a:rPr lang="en-GB" sz="3600" dirty="0"/>
              <a:t>Definition of terms and short comparison</a:t>
            </a:r>
          </a:p>
        </p:txBody>
      </p:sp>
    </p:spTree>
    <p:extLst>
      <p:ext uri="{BB962C8B-B14F-4D97-AF65-F5344CB8AC3E}">
        <p14:creationId xmlns:p14="http://schemas.microsoft.com/office/powerpoint/2010/main" val="192281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0A87-B2DE-CA4B-90A9-997B41A53717}"/>
              </a:ext>
            </a:extLst>
          </p:cNvPr>
          <p:cNvSpPr>
            <a:spLocks noGrp="1"/>
          </p:cNvSpPr>
          <p:nvPr>
            <p:ph type="title"/>
          </p:nvPr>
        </p:nvSpPr>
        <p:spPr/>
        <p:txBody>
          <a:bodyPr/>
          <a:lstStyle/>
          <a:p>
            <a:r>
              <a:rPr lang="en-US" dirty="0"/>
              <a:t>Basics</a:t>
            </a:r>
            <a:endParaRPr lang="en-FI" dirty="0"/>
          </a:p>
        </p:txBody>
      </p:sp>
      <p:sp>
        <p:nvSpPr>
          <p:cNvPr id="5" name="Content Placeholder 4">
            <a:extLst>
              <a:ext uri="{FF2B5EF4-FFF2-40B4-BE49-F238E27FC236}">
                <a16:creationId xmlns:a16="http://schemas.microsoft.com/office/drawing/2014/main" id="{127C2780-0DA1-9C9A-3A07-6A84FA307DEE}"/>
              </a:ext>
            </a:extLst>
          </p:cNvPr>
          <p:cNvSpPr>
            <a:spLocks noGrp="1"/>
          </p:cNvSpPr>
          <p:nvPr>
            <p:ph sz="half" idx="1"/>
          </p:nvPr>
        </p:nvSpPr>
        <p:spPr/>
        <p:txBody>
          <a:bodyPr>
            <a:normAutofit fontScale="92500" lnSpcReduction="10000"/>
          </a:bodyPr>
          <a:lstStyle/>
          <a:p>
            <a:r>
              <a:rPr lang="en-US" sz="2400" dirty="0"/>
              <a:t>Data Lake</a:t>
            </a:r>
          </a:p>
          <a:p>
            <a:pPr lvl="1"/>
            <a:r>
              <a:rPr lang="en-US" sz="2000" dirty="0"/>
              <a:t>A data lake is a centralized repository designed to store, process, and secure large amounts of structured, semi structured, and unstructured data.</a:t>
            </a:r>
          </a:p>
          <a:p>
            <a:r>
              <a:rPr lang="en-US" sz="2400" dirty="0"/>
              <a:t>Data Lakehouse</a:t>
            </a:r>
          </a:p>
          <a:p>
            <a:pPr lvl="1"/>
            <a:r>
              <a:rPr lang="en-US" sz="2000" dirty="0"/>
              <a:t>Combines flexibility, cost-efficiency, and scale of data lakes with the data management and ACID transactions of data warehouses, enabling business intelligence (BI) and machine learning (ML) on all data.</a:t>
            </a:r>
          </a:p>
          <a:p>
            <a:r>
              <a:rPr lang="en-US" sz="2400" dirty="0"/>
              <a:t>Data Warehouse</a:t>
            </a:r>
          </a:p>
          <a:p>
            <a:pPr lvl="1"/>
            <a:r>
              <a:rPr lang="en-US" sz="2000" dirty="0"/>
              <a:t>A data warehouse is a type of data management system that is designed to enable and support business intelligence (BI) activities, especially analytics. Data warehouses are solely intended to perform queries and analysis and often contain large amounts of historical data.</a:t>
            </a:r>
            <a:endParaRPr lang="en-FI" sz="2000" dirty="0"/>
          </a:p>
        </p:txBody>
      </p:sp>
      <p:sp>
        <p:nvSpPr>
          <p:cNvPr id="6" name="Text Placeholder 5">
            <a:extLst>
              <a:ext uri="{FF2B5EF4-FFF2-40B4-BE49-F238E27FC236}">
                <a16:creationId xmlns:a16="http://schemas.microsoft.com/office/drawing/2014/main" id="{27F8F958-0658-F892-B5E3-4AF7C0D6CA65}"/>
              </a:ext>
            </a:extLst>
          </p:cNvPr>
          <p:cNvSpPr>
            <a:spLocks noGrp="1"/>
          </p:cNvSpPr>
          <p:nvPr>
            <p:ph type="body" sz="quarter" idx="10"/>
          </p:nvPr>
        </p:nvSpPr>
        <p:spPr/>
        <p:txBody>
          <a:bodyPr/>
          <a:lstStyle/>
          <a:p>
            <a:r>
              <a:rPr lang="en-US" dirty="0"/>
              <a:t>Definition of terms</a:t>
            </a:r>
            <a:endParaRPr lang="en-FI" dirty="0"/>
          </a:p>
        </p:txBody>
      </p:sp>
    </p:spTree>
    <p:extLst>
      <p:ext uri="{BB962C8B-B14F-4D97-AF65-F5344CB8AC3E}">
        <p14:creationId xmlns:p14="http://schemas.microsoft.com/office/powerpoint/2010/main" val="169382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0A87-B2DE-CA4B-90A9-997B41A53717}"/>
              </a:ext>
            </a:extLst>
          </p:cNvPr>
          <p:cNvSpPr>
            <a:spLocks noGrp="1"/>
          </p:cNvSpPr>
          <p:nvPr>
            <p:ph type="title"/>
          </p:nvPr>
        </p:nvSpPr>
        <p:spPr/>
        <p:txBody>
          <a:bodyPr/>
          <a:lstStyle/>
          <a:p>
            <a:r>
              <a:rPr lang="en-US" dirty="0"/>
              <a:t>Basics</a:t>
            </a:r>
            <a:endParaRPr lang="en-FI" dirty="0"/>
          </a:p>
        </p:txBody>
      </p:sp>
      <p:sp>
        <p:nvSpPr>
          <p:cNvPr id="6" name="Text Placeholder 5">
            <a:extLst>
              <a:ext uri="{FF2B5EF4-FFF2-40B4-BE49-F238E27FC236}">
                <a16:creationId xmlns:a16="http://schemas.microsoft.com/office/drawing/2014/main" id="{27F8F958-0658-F892-B5E3-4AF7C0D6CA65}"/>
              </a:ext>
            </a:extLst>
          </p:cNvPr>
          <p:cNvSpPr>
            <a:spLocks noGrp="1"/>
          </p:cNvSpPr>
          <p:nvPr>
            <p:ph type="body" sz="quarter" idx="10"/>
          </p:nvPr>
        </p:nvSpPr>
        <p:spPr/>
        <p:txBody>
          <a:bodyPr/>
          <a:lstStyle/>
          <a:p>
            <a:r>
              <a:rPr lang="en-US" dirty="0"/>
              <a:t>Short comparison</a:t>
            </a:r>
            <a:endParaRPr lang="en-FI" dirty="0"/>
          </a:p>
        </p:txBody>
      </p:sp>
      <p:graphicFrame>
        <p:nvGraphicFramePr>
          <p:cNvPr id="7" name="Table 7">
            <a:extLst>
              <a:ext uri="{FF2B5EF4-FFF2-40B4-BE49-F238E27FC236}">
                <a16:creationId xmlns:a16="http://schemas.microsoft.com/office/drawing/2014/main" id="{CE478BFC-E987-BDFA-AEE4-5E920E997AA2}"/>
              </a:ext>
            </a:extLst>
          </p:cNvPr>
          <p:cNvGraphicFramePr>
            <a:graphicFrameLocks noGrp="1"/>
          </p:cNvGraphicFramePr>
          <p:nvPr>
            <p:ph sz="half" idx="1"/>
            <p:extLst>
              <p:ext uri="{D42A27DB-BD31-4B8C-83A1-F6EECF244321}">
                <p14:modId xmlns:p14="http://schemas.microsoft.com/office/powerpoint/2010/main" val="2080638279"/>
              </p:ext>
            </p:extLst>
          </p:nvPr>
        </p:nvGraphicFramePr>
        <p:xfrm>
          <a:off x="1271585" y="2566988"/>
          <a:ext cx="8268341" cy="1483360"/>
        </p:xfrm>
        <a:graphic>
          <a:graphicData uri="http://schemas.openxmlformats.org/drawingml/2006/table">
            <a:tbl>
              <a:tblPr firstRow="1" bandRow="1">
                <a:tableStyleId>{5C22544A-7EE6-4342-B048-85BDC9FD1C3A}</a:tableStyleId>
              </a:tblPr>
              <a:tblGrid>
                <a:gridCol w="2153834">
                  <a:extLst>
                    <a:ext uri="{9D8B030D-6E8A-4147-A177-3AD203B41FA5}">
                      <a16:colId xmlns:a16="http://schemas.microsoft.com/office/drawing/2014/main" val="3526225724"/>
                    </a:ext>
                  </a:extLst>
                </a:gridCol>
                <a:gridCol w="1482482">
                  <a:extLst>
                    <a:ext uri="{9D8B030D-6E8A-4147-A177-3AD203B41FA5}">
                      <a16:colId xmlns:a16="http://schemas.microsoft.com/office/drawing/2014/main" val="979507469"/>
                    </a:ext>
                  </a:extLst>
                </a:gridCol>
                <a:gridCol w="1391904">
                  <a:extLst>
                    <a:ext uri="{9D8B030D-6E8A-4147-A177-3AD203B41FA5}">
                      <a16:colId xmlns:a16="http://schemas.microsoft.com/office/drawing/2014/main" val="13436577"/>
                    </a:ext>
                  </a:extLst>
                </a:gridCol>
                <a:gridCol w="782228">
                  <a:extLst>
                    <a:ext uri="{9D8B030D-6E8A-4147-A177-3AD203B41FA5}">
                      <a16:colId xmlns:a16="http://schemas.microsoft.com/office/drawing/2014/main" val="2346017224"/>
                    </a:ext>
                  </a:extLst>
                </a:gridCol>
                <a:gridCol w="637488">
                  <a:extLst>
                    <a:ext uri="{9D8B030D-6E8A-4147-A177-3AD203B41FA5}">
                      <a16:colId xmlns:a16="http://schemas.microsoft.com/office/drawing/2014/main" val="897974073"/>
                    </a:ext>
                  </a:extLst>
                </a:gridCol>
                <a:gridCol w="1820405">
                  <a:extLst>
                    <a:ext uri="{9D8B030D-6E8A-4147-A177-3AD203B41FA5}">
                      <a16:colId xmlns:a16="http://schemas.microsoft.com/office/drawing/2014/main" val="4073281587"/>
                    </a:ext>
                  </a:extLst>
                </a:gridCol>
              </a:tblGrid>
              <a:tr h="370840">
                <a:tc>
                  <a:txBody>
                    <a:bodyPr/>
                    <a:lstStyle/>
                    <a:p>
                      <a:endParaRPr lang="en-FI"/>
                    </a:p>
                  </a:txBody>
                  <a:tcPr/>
                </a:tc>
                <a:tc>
                  <a:txBody>
                    <a:bodyPr/>
                    <a:lstStyle/>
                    <a:p>
                      <a:r>
                        <a:rPr lang="en-US" dirty="0"/>
                        <a:t>Raw Data</a:t>
                      </a:r>
                      <a:endParaRPr lang="en-FI" dirty="0"/>
                    </a:p>
                  </a:txBody>
                  <a:tcPr/>
                </a:tc>
                <a:tc>
                  <a:txBody>
                    <a:bodyPr/>
                    <a:lstStyle/>
                    <a:p>
                      <a:r>
                        <a:rPr lang="en-US" dirty="0"/>
                        <a:t>Schema</a:t>
                      </a:r>
                      <a:endParaRPr lang="en-FI" dirty="0"/>
                    </a:p>
                  </a:txBody>
                  <a:tcPr/>
                </a:tc>
                <a:tc>
                  <a:txBody>
                    <a:bodyPr/>
                    <a:lstStyle/>
                    <a:p>
                      <a:r>
                        <a:rPr lang="en-US" dirty="0"/>
                        <a:t>BI</a:t>
                      </a:r>
                      <a:endParaRPr lang="en-FI" dirty="0"/>
                    </a:p>
                  </a:txBody>
                  <a:tcPr/>
                </a:tc>
                <a:tc>
                  <a:txBody>
                    <a:bodyPr/>
                    <a:lstStyle/>
                    <a:p>
                      <a:r>
                        <a:rPr lang="en-US" dirty="0"/>
                        <a:t>ML</a:t>
                      </a:r>
                      <a:endParaRPr lang="en-FI" dirty="0"/>
                    </a:p>
                  </a:txBody>
                  <a:tcPr/>
                </a:tc>
                <a:tc>
                  <a:txBody>
                    <a:bodyPr/>
                    <a:lstStyle/>
                    <a:p>
                      <a:r>
                        <a:rPr lang="en-US" dirty="0"/>
                        <a:t>Realtime ETL </a:t>
                      </a:r>
                      <a:r>
                        <a:rPr lang="en-US" sz="1800" baseline="30000" dirty="0"/>
                        <a:t>(*</a:t>
                      </a:r>
                      <a:endParaRPr lang="en-FI" sz="1800" baseline="30000" dirty="0"/>
                    </a:p>
                  </a:txBody>
                  <a:tcPr/>
                </a:tc>
                <a:extLst>
                  <a:ext uri="{0D108BD9-81ED-4DB2-BD59-A6C34878D82A}">
                    <a16:rowId xmlns:a16="http://schemas.microsoft.com/office/drawing/2014/main" val="3464062879"/>
                  </a:ext>
                </a:extLst>
              </a:tr>
              <a:tr h="370840">
                <a:tc>
                  <a:txBody>
                    <a:bodyPr/>
                    <a:lstStyle/>
                    <a:p>
                      <a:r>
                        <a:rPr lang="en-US" dirty="0"/>
                        <a:t>Data Lake</a:t>
                      </a:r>
                      <a:endParaRPr lang="en-FI" dirty="0"/>
                    </a:p>
                  </a:txBody>
                  <a:tcPr/>
                </a:tc>
                <a:tc>
                  <a:txBody>
                    <a:bodyPr/>
                    <a:lstStyle/>
                    <a:p>
                      <a:pPr algn="ctr"/>
                      <a:r>
                        <a:rPr lang="en-US" dirty="0"/>
                        <a:t>X</a:t>
                      </a:r>
                      <a:endParaRPr lang="en-FI" dirty="0"/>
                    </a:p>
                  </a:txBody>
                  <a:tcPr/>
                </a:tc>
                <a:tc>
                  <a:txBody>
                    <a:bodyPr/>
                    <a:lstStyle/>
                    <a:p>
                      <a:pPr algn="ctr"/>
                      <a:r>
                        <a:rPr lang="en-US" dirty="0"/>
                        <a:t>-</a:t>
                      </a:r>
                      <a:endParaRPr lang="en-FI" dirty="0"/>
                    </a:p>
                  </a:txBody>
                  <a:tcPr/>
                </a:tc>
                <a:tc>
                  <a:txBody>
                    <a:bodyPr/>
                    <a:lstStyle/>
                    <a:p>
                      <a:pPr algn="ctr"/>
                      <a:r>
                        <a:rPr lang="en-US" dirty="0"/>
                        <a:t>-</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2936395173"/>
                  </a:ext>
                </a:extLst>
              </a:tr>
              <a:tr h="370840">
                <a:tc>
                  <a:txBody>
                    <a:bodyPr/>
                    <a:lstStyle/>
                    <a:p>
                      <a:r>
                        <a:rPr lang="en-US" dirty="0"/>
                        <a:t>Data Lakehouse</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3063022528"/>
                  </a:ext>
                </a:extLst>
              </a:tr>
              <a:tr h="370840">
                <a:tc>
                  <a:txBody>
                    <a:bodyPr/>
                    <a:lstStyle/>
                    <a:p>
                      <a:r>
                        <a:rPr lang="en-US" dirty="0"/>
                        <a:t>Data Warehouse</a:t>
                      </a:r>
                      <a:endParaRPr lang="en-FI" dirty="0"/>
                    </a:p>
                  </a:txBody>
                  <a:tcPr/>
                </a:tc>
                <a:tc>
                  <a:txBody>
                    <a:bodyPr/>
                    <a:lstStyle/>
                    <a:p>
                      <a:pPr algn="ctr"/>
                      <a:r>
                        <a:rPr lang="en-US" dirty="0"/>
                        <a:t>-</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a:t>
                      </a:r>
                      <a:endParaRPr lang="en-FI" dirty="0"/>
                    </a:p>
                  </a:txBody>
                  <a:tcPr/>
                </a:tc>
                <a:extLst>
                  <a:ext uri="{0D108BD9-81ED-4DB2-BD59-A6C34878D82A}">
                    <a16:rowId xmlns:a16="http://schemas.microsoft.com/office/drawing/2014/main" val="2020255221"/>
                  </a:ext>
                </a:extLst>
              </a:tr>
            </a:tbl>
          </a:graphicData>
        </a:graphic>
      </p:graphicFrame>
      <p:sp>
        <p:nvSpPr>
          <p:cNvPr id="8" name="Content Placeholder 4">
            <a:extLst>
              <a:ext uri="{FF2B5EF4-FFF2-40B4-BE49-F238E27FC236}">
                <a16:creationId xmlns:a16="http://schemas.microsoft.com/office/drawing/2014/main" id="{E1B51D8F-88C2-3E96-08F5-F74FB8C7F97A}"/>
              </a:ext>
            </a:extLst>
          </p:cNvPr>
          <p:cNvSpPr txBox="1">
            <a:spLocks/>
          </p:cNvSpPr>
          <p:nvPr/>
        </p:nvSpPr>
        <p:spPr>
          <a:xfrm>
            <a:off x="1271588" y="4211336"/>
            <a:ext cx="9887139" cy="181005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Generalization between data lake and data lakehouse</a:t>
            </a:r>
          </a:p>
          <a:p>
            <a:pPr lvl="1"/>
            <a:r>
              <a:rPr lang="en-US" sz="1800" dirty="0"/>
              <a:t>Data lake stores the data as it is enabling processing of the data</a:t>
            </a:r>
          </a:p>
          <a:p>
            <a:pPr lvl="1"/>
            <a:r>
              <a:rPr lang="en-US" sz="1800" dirty="0"/>
              <a:t>Data lakehouse is data lake topped with data warehouse capabilities</a:t>
            </a:r>
          </a:p>
          <a:p>
            <a:pPr lvl="1"/>
            <a:endParaRPr lang="en-US" sz="1800" dirty="0"/>
          </a:p>
          <a:p>
            <a:pPr marL="0" indent="0">
              <a:buNone/>
            </a:pPr>
            <a:r>
              <a:rPr lang="en-US" sz="2000" baseline="30000" dirty="0"/>
              <a:t>(* </a:t>
            </a:r>
            <a:r>
              <a:rPr lang="en-US" sz="2000" dirty="0"/>
              <a:t>Capability to transform raw -and structured data to analytical data as soon as it is available (event-based processing)</a:t>
            </a:r>
            <a:endParaRPr lang="en-US" sz="2000" baseline="30000" dirty="0"/>
          </a:p>
        </p:txBody>
      </p:sp>
      <p:sp>
        <p:nvSpPr>
          <p:cNvPr id="10" name="Rectangle: Rounded Corners 9">
            <a:extLst>
              <a:ext uri="{FF2B5EF4-FFF2-40B4-BE49-F238E27FC236}">
                <a16:creationId xmlns:a16="http://schemas.microsoft.com/office/drawing/2014/main" id="{2F9AF419-CC7B-BA43-369D-135BC1483ED5}"/>
              </a:ext>
            </a:extLst>
          </p:cNvPr>
          <p:cNvSpPr/>
          <p:nvPr/>
        </p:nvSpPr>
        <p:spPr>
          <a:xfrm>
            <a:off x="4977353" y="3337089"/>
            <a:ext cx="2064470" cy="311084"/>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FI"/>
          </a:p>
        </p:txBody>
      </p:sp>
    </p:spTree>
    <p:extLst>
      <p:ext uri="{BB962C8B-B14F-4D97-AF65-F5344CB8AC3E}">
        <p14:creationId xmlns:p14="http://schemas.microsoft.com/office/powerpoint/2010/main" val="401454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lstStyle/>
          <a:p>
            <a:r>
              <a:rPr lang="en-US" dirty="0"/>
              <a:t>Scenarios</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en-GB" sz="3600" dirty="0"/>
              <a:t>Commonly seen approaches “in the wild”</a:t>
            </a:r>
            <a:endParaRPr lang="en-FI" dirty="0"/>
          </a:p>
        </p:txBody>
      </p:sp>
    </p:spTree>
    <p:extLst>
      <p:ext uri="{BB962C8B-B14F-4D97-AF65-F5344CB8AC3E}">
        <p14:creationId xmlns:p14="http://schemas.microsoft.com/office/powerpoint/2010/main" val="117037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en-US" dirty="0"/>
              <a:t>Classic</a:t>
            </a:r>
            <a:endParaRPr lang="en-FI" dirty="0"/>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en-US" dirty="0"/>
              <a:t>Solution contains only data warehouse</a:t>
            </a:r>
            <a:endParaRPr lang="en-FI" dirty="0"/>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en-US" dirty="0"/>
              <a:t>On-premise</a:t>
            </a:r>
            <a:endParaRPr lang="en-FI" dirty="0"/>
          </a:p>
        </p:txBody>
      </p:sp>
      <p:sp>
        <p:nvSpPr>
          <p:cNvPr id="7" name="Flowchart: Magnetic Disk 6">
            <a:extLst>
              <a:ext uri="{FF2B5EF4-FFF2-40B4-BE49-F238E27FC236}">
                <a16:creationId xmlns:a16="http://schemas.microsoft.com/office/drawing/2014/main" id="{347B582B-6EC9-E612-F286-5F85B48E7499}"/>
              </a:ext>
            </a:extLst>
          </p:cNvPr>
          <p:cNvSpPr/>
          <p:nvPr/>
        </p:nvSpPr>
        <p:spPr>
          <a:xfrm>
            <a:off x="3693907" y="3121355"/>
            <a:ext cx="1825907" cy="141402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Data Warehouse</a:t>
            </a:r>
            <a:endParaRPr lang="en-FI" dirty="0"/>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REST</a:t>
            </a:r>
            <a:endParaRPr lang="en-FI" dirty="0"/>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7" idx="2"/>
          </p:cNvCxnSpPr>
          <p:nvPr/>
        </p:nvCxnSpPr>
        <p:spPr>
          <a:xfrm>
            <a:off x="2752627" y="3823297"/>
            <a:ext cx="941280" cy="50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7" idx="2"/>
          </p:cNvCxnSpPr>
          <p:nvPr/>
        </p:nvCxnSpPr>
        <p:spPr>
          <a:xfrm flipV="1">
            <a:off x="2749445" y="3828365"/>
            <a:ext cx="944462" cy="208368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File</a:t>
            </a:r>
            <a:endParaRPr lang="en-FI" dirty="0"/>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7" idx="2"/>
          </p:cNvCxnSpPr>
          <p:nvPr/>
        </p:nvCxnSpPr>
        <p:spPr>
          <a:xfrm rot="10800000" flipH="1">
            <a:off x="2650283" y="3828366"/>
            <a:ext cx="1043623" cy="1074301"/>
          </a:xfrm>
          <a:prstGeom prst="bentConnector3">
            <a:avLst>
              <a:gd name="adj1" fmla="val 5607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6333663" y="3130777"/>
            <a:ext cx="1470582" cy="1384293"/>
          </a:xfrm>
          <a:prstGeom prst="flowChartInternalStorag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Reporting</a:t>
            </a:r>
            <a:endParaRPr lang="en-FI" dirty="0"/>
          </a:p>
        </p:txBody>
      </p:sp>
      <p:cxnSp>
        <p:nvCxnSpPr>
          <p:cNvPr id="43" name="Straight Arrow Connector 14">
            <a:extLst>
              <a:ext uri="{FF2B5EF4-FFF2-40B4-BE49-F238E27FC236}">
                <a16:creationId xmlns:a16="http://schemas.microsoft.com/office/drawing/2014/main" id="{4778544B-732A-DE9C-A90C-A4BDC4DD7E4B}"/>
              </a:ext>
            </a:extLst>
          </p:cNvPr>
          <p:cNvCxnSpPr>
            <a:cxnSpLocks/>
            <a:stCxn id="7" idx="4"/>
            <a:endCxn id="42" idx="1"/>
          </p:cNvCxnSpPr>
          <p:nvPr/>
        </p:nvCxnSpPr>
        <p:spPr>
          <a:xfrm flipV="1">
            <a:off x="5519814" y="3822924"/>
            <a:ext cx="813849" cy="5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955967"/>
            <a:ext cx="7835074" cy="1536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Remarks</a:t>
            </a:r>
          </a:p>
          <a:p>
            <a:r>
              <a:rPr lang="en-US" sz="1800" dirty="0"/>
              <a:t>Solution is built and modeled based on data warehousing requirements</a:t>
            </a:r>
          </a:p>
          <a:p>
            <a:r>
              <a:rPr lang="en-US" sz="1800" dirty="0"/>
              <a:t>Capability to store, process and prepare unstructured data is limited</a:t>
            </a:r>
          </a:p>
          <a:p>
            <a:endParaRPr lang="en-FI" sz="1800" dirty="0"/>
          </a:p>
        </p:txBody>
      </p:sp>
    </p:spTree>
    <p:extLst>
      <p:ext uri="{BB962C8B-B14F-4D97-AF65-F5344CB8AC3E}">
        <p14:creationId xmlns:p14="http://schemas.microsoft.com/office/powerpoint/2010/main" val="375235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en-US" dirty="0"/>
              <a:t>Standard</a:t>
            </a:r>
            <a:endParaRPr lang="en-FI" dirty="0"/>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en-US" dirty="0"/>
              <a:t>Solution contains data lake and data warehouse</a:t>
            </a:r>
            <a:endParaRPr lang="en-FI" dirty="0"/>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en-US" dirty="0"/>
              <a:t>Common approach on cloud</a:t>
            </a:r>
            <a:endParaRPr lang="en-FI" dirty="0"/>
          </a:p>
        </p:txBody>
      </p:sp>
      <p:sp>
        <p:nvSpPr>
          <p:cNvPr id="7" name="Flowchart: Magnetic Disk 6">
            <a:extLst>
              <a:ext uri="{FF2B5EF4-FFF2-40B4-BE49-F238E27FC236}">
                <a16:creationId xmlns:a16="http://schemas.microsoft.com/office/drawing/2014/main" id="{347B582B-6EC9-E612-F286-5F85B48E7499}"/>
              </a:ext>
            </a:extLst>
          </p:cNvPr>
          <p:cNvSpPr/>
          <p:nvPr/>
        </p:nvSpPr>
        <p:spPr>
          <a:xfrm>
            <a:off x="5893324" y="3111216"/>
            <a:ext cx="1825907" cy="141402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Data Warehouse</a:t>
            </a:r>
            <a:endParaRPr lang="en-FI" dirty="0"/>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REST</a:t>
            </a:r>
            <a:endParaRPr lang="en-FI" dirty="0"/>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16" idx="1"/>
          </p:cNvCxnSpPr>
          <p:nvPr/>
        </p:nvCxnSpPr>
        <p:spPr>
          <a:xfrm flipV="1">
            <a:off x="2752627" y="3817496"/>
            <a:ext cx="999240" cy="58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16" idx="1"/>
          </p:cNvCxnSpPr>
          <p:nvPr/>
        </p:nvCxnSpPr>
        <p:spPr>
          <a:xfrm flipV="1">
            <a:off x="2749445" y="3817496"/>
            <a:ext cx="1002422" cy="20945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File</a:t>
            </a:r>
            <a:endParaRPr lang="en-FI" dirty="0"/>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16" idx="1"/>
          </p:cNvCxnSpPr>
          <p:nvPr/>
        </p:nvCxnSpPr>
        <p:spPr>
          <a:xfrm rot="10800000" flipH="1">
            <a:off x="2650283" y="3817496"/>
            <a:ext cx="1101583" cy="1085170"/>
          </a:xfrm>
          <a:prstGeom prst="bentConnector3">
            <a:avLst>
              <a:gd name="adj1" fmla="val 548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8259702" y="3120638"/>
            <a:ext cx="1470582" cy="1384293"/>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Reporting</a:t>
            </a:r>
            <a:endParaRPr lang="en-FI" dirty="0"/>
          </a:p>
        </p:txBody>
      </p:sp>
      <p:cxnSp>
        <p:nvCxnSpPr>
          <p:cNvPr id="43" name="Straight Arrow Connector 14">
            <a:extLst>
              <a:ext uri="{FF2B5EF4-FFF2-40B4-BE49-F238E27FC236}">
                <a16:creationId xmlns:a16="http://schemas.microsoft.com/office/drawing/2014/main" id="{4778544B-732A-DE9C-A90C-A4BDC4DD7E4B}"/>
              </a:ext>
            </a:extLst>
          </p:cNvPr>
          <p:cNvCxnSpPr>
            <a:cxnSpLocks/>
            <a:stCxn id="7" idx="4"/>
            <a:endCxn id="42" idx="1"/>
          </p:cNvCxnSpPr>
          <p:nvPr/>
        </p:nvCxnSpPr>
        <p:spPr>
          <a:xfrm flipV="1">
            <a:off x="7719231" y="3812785"/>
            <a:ext cx="540471" cy="5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955967"/>
            <a:ext cx="7835074" cy="1536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Remarks</a:t>
            </a:r>
          </a:p>
          <a:p>
            <a:r>
              <a:rPr lang="en-US" sz="1800" dirty="0"/>
              <a:t>Capability to store, process and prepare unstructured data</a:t>
            </a:r>
          </a:p>
          <a:p>
            <a:r>
              <a:rPr lang="en-US" sz="1800" dirty="0"/>
              <a:t>Data processing is split to; Data acquisition (Data lake) and data analytics (Data Warehouse)</a:t>
            </a:r>
          </a:p>
          <a:p>
            <a:endParaRPr lang="en-FI" sz="1800" dirty="0"/>
          </a:p>
        </p:txBody>
      </p:sp>
      <p:sp>
        <p:nvSpPr>
          <p:cNvPr id="16" name="Flowchart: Predefined Process 15">
            <a:extLst>
              <a:ext uri="{FF2B5EF4-FFF2-40B4-BE49-F238E27FC236}">
                <a16:creationId xmlns:a16="http://schemas.microsoft.com/office/drawing/2014/main" id="{E6C30223-72CC-48A8-93A8-49D848AD2FE2}"/>
              </a:ext>
            </a:extLst>
          </p:cNvPr>
          <p:cNvSpPr/>
          <p:nvPr/>
        </p:nvSpPr>
        <p:spPr>
          <a:xfrm>
            <a:off x="3751867" y="3148921"/>
            <a:ext cx="1743959" cy="133715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Lake</a:t>
            </a:r>
            <a:endParaRPr lang="en-FI" dirty="0"/>
          </a:p>
        </p:txBody>
      </p:sp>
      <p:cxnSp>
        <p:nvCxnSpPr>
          <p:cNvPr id="26" name="Straight Arrow Connector 14">
            <a:extLst>
              <a:ext uri="{FF2B5EF4-FFF2-40B4-BE49-F238E27FC236}">
                <a16:creationId xmlns:a16="http://schemas.microsoft.com/office/drawing/2014/main" id="{7C16C160-4E57-D313-E7D2-DF7A426C8E20}"/>
              </a:ext>
            </a:extLst>
          </p:cNvPr>
          <p:cNvCxnSpPr>
            <a:cxnSpLocks/>
            <a:stCxn id="16" idx="3"/>
            <a:endCxn id="7" idx="2"/>
          </p:cNvCxnSpPr>
          <p:nvPr/>
        </p:nvCxnSpPr>
        <p:spPr>
          <a:xfrm>
            <a:off x="5495826" y="3817496"/>
            <a:ext cx="397498" cy="7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327422"/>
      </p:ext>
    </p:extLst>
  </p:cSld>
  <p:clrMapOvr>
    <a:masterClrMapping/>
  </p:clrMapOvr>
</p:sld>
</file>

<file path=ppt/theme/theme1.xml><?xml version="1.0" encoding="utf-8"?>
<a:theme xmlns:a="http://schemas.openxmlformats.org/drawingml/2006/main" name="Office-teema">
  <a:themeElements>
    <a:clrScheme name="Qivada">
      <a:dk1>
        <a:srgbClr val="000000"/>
      </a:dk1>
      <a:lt1>
        <a:srgbClr val="FFFFFF"/>
      </a:lt1>
      <a:dk2>
        <a:srgbClr val="00005A"/>
      </a:dk2>
      <a:lt2>
        <a:srgbClr val="FFFFFF"/>
      </a:lt2>
      <a:accent1>
        <a:srgbClr val="EF9C07"/>
      </a:accent1>
      <a:accent2>
        <a:srgbClr val="E23A2E"/>
      </a:accent2>
      <a:accent3>
        <a:srgbClr val="FACE37"/>
      </a:accent3>
      <a:accent4>
        <a:srgbClr val="FDEBAF"/>
      </a:accent4>
      <a:accent5>
        <a:srgbClr val="FFC000"/>
      </a:accent5>
      <a:accent6>
        <a:srgbClr val="FFFFFF"/>
      </a:accent6>
      <a:hlink>
        <a:srgbClr val="48A1FA"/>
      </a:hlink>
      <a:folHlink>
        <a:srgbClr val="6F3B55"/>
      </a:folHlink>
    </a:clrScheme>
    <a:fontScheme name="Qivada">
      <a:majorFont>
        <a:latin typeface="DIN 2014 Light"/>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1831</TotalTime>
  <Words>903</Words>
  <Application>Microsoft Office PowerPoint</Application>
  <PresentationFormat>Widescreen</PresentationFormat>
  <Paragraphs>197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DIN 2014 Demi</vt:lpstr>
      <vt:lpstr>DIN 2014 Light</vt:lpstr>
      <vt:lpstr>Roboto</vt:lpstr>
      <vt:lpstr>Wingdings</vt:lpstr>
      <vt:lpstr>Office-teema</vt:lpstr>
      <vt:lpstr>What is  Data Lakehouse?</vt:lpstr>
      <vt:lpstr>Agenda</vt:lpstr>
      <vt:lpstr>Qivada in Short</vt:lpstr>
      <vt:lpstr>Basics</vt:lpstr>
      <vt:lpstr>Basics</vt:lpstr>
      <vt:lpstr>Basics</vt:lpstr>
      <vt:lpstr>Scenarios</vt:lpstr>
      <vt:lpstr>Classic</vt:lpstr>
      <vt:lpstr>Standard</vt:lpstr>
      <vt:lpstr>Advanced</vt:lpstr>
      <vt:lpstr>Specialized</vt:lpstr>
      <vt:lpstr>Data Lakehouse vs. Data Warehouse</vt:lpstr>
      <vt:lpstr>Architecture</vt:lpstr>
      <vt:lpstr>SQL Compatibility</vt:lpstr>
      <vt:lpstr>Data Lakehouse</vt:lpstr>
      <vt:lpstr>Medallion Architecture</vt:lpstr>
      <vt:lpstr>When to Use</vt:lpstr>
      <vt:lpstr>Getting Started</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Riina Haapakallio</dc:creator>
  <cp:lastModifiedBy>Ari Rämö</cp:lastModifiedBy>
  <cp:revision>18</cp:revision>
  <dcterms:created xsi:type="dcterms:W3CDTF">2022-06-07T10:20:25Z</dcterms:created>
  <dcterms:modified xsi:type="dcterms:W3CDTF">2023-03-06T11:36:55Z</dcterms:modified>
</cp:coreProperties>
</file>