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7" r:id="rId2"/>
    <p:sldId id="258" r:id="rId3"/>
    <p:sldId id="259" r:id="rId4"/>
    <p:sldId id="262" r:id="rId5"/>
    <p:sldId id="260" r:id="rId6"/>
    <p:sldId id="263" r:id="rId7"/>
    <p:sldId id="261" r:id="rId8"/>
    <p:sldId id="268" r:id="rId9"/>
    <p:sldId id="264" r:id="rId10"/>
    <p:sldId id="265" r:id="rId11"/>
    <p:sldId id="266" r:id="rId12"/>
    <p:sldId id="269" r:id="rId13"/>
    <p:sldId id="270" r:id="rId14"/>
    <p:sldId id="271" r:id="rId15"/>
    <p:sldId id="272" r:id="rId16"/>
    <p:sldId id="273" r:id="rId17"/>
    <p:sldId id="274" r:id="rId18"/>
    <p:sldId id="276" r:id="rId19"/>
    <p:sldId id="277" r:id="rId20"/>
    <p:sldId id="278" r:id="rId21"/>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71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421B05-AF87-4277-8561-9A866C32A1F0}" v="48" dt="2022-09-07T12:23:41.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726" autoAdjust="0"/>
  </p:normalViewPr>
  <p:slideViewPr>
    <p:cSldViewPr snapToGrid="0">
      <p:cViewPr varScale="1">
        <p:scale>
          <a:sx n="144" d="100"/>
          <a:sy n="144" d="100"/>
        </p:scale>
        <p:origin x="816" y="12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 Rämö" userId="c1371f72-b237-4127-8a9d-98176e979a17" providerId="ADAL" clId="{D5421B05-AF87-4277-8561-9A866C32A1F0}"/>
    <pc:docChg chg="undo redo custSel addSld delSld modSld sldOrd">
      <pc:chgData name="Ari Rämö" userId="c1371f72-b237-4127-8a9d-98176e979a17" providerId="ADAL" clId="{D5421B05-AF87-4277-8561-9A866C32A1F0}" dt="2022-09-07T13:13:07.097" v="7319" actId="14100"/>
      <pc:docMkLst>
        <pc:docMk/>
      </pc:docMkLst>
      <pc:sldChg chg="del">
        <pc:chgData name="Ari Rämö" userId="c1371f72-b237-4127-8a9d-98176e979a17" providerId="ADAL" clId="{D5421B05-AF87-4277-8561-9A866C32A1F0}" dt="2022-09-07T06:47:14.282" v="0" actId="47"/>
        <pc:sldMkLst>
          <pc:docMk/>
          <pc:sldMk cId="1102346674" sldId="256"/>
        </pc:sldMkLst>
      </pc:sldChg>
      <pc:sldChg chg="delSp modSp mod">
        <pc:chgData name="Ari Rämö" userId="c1371f72-b237-4127-8a9d-98176e979a17" providerId="ADAL" clId="{D5421B05-AF87-4277-8561-9A866C32A1F0}" dt="2022-09-07T06:48:48.892" v="76" actId="20577"/>
        <pc:sldMkLst>
          <pc:docMk/>
          <pc:sldMk cId="1750314615" sldId="257"/>
        </pc:sldMkLst>
        <pc:spChg chg="mod">
          <ac:chgData name="Ari Rämö" userId="c1371f72-b237-4127-8a9d-98176e979a17" providerId="ADAL" clId="{D5421B05-AF87-4277-8561-9A866C32A1F0}" dt="2022-09-07T06:48:33.225" v="69" actId="20577"/>
          <ac:spMkLst>
            <pc:docMk/>
            <pc:sldMk cId="1750314615" sldId="257"/>
            <ac:spMk id="7" creationId="{2CB8FDB4-36C6-EB98-AEA8-C9C565F9EBC9}"/>
          </ac:spMkLst>
        </pc:spChg>
        <pc:spChg chg="mod">
          <ac:chgData name="Ari Rämö" userId="c1371f72-b237-4127-8a9d-98176e979a17" providerId="ADAL" clId="{D5421B05-AF87-4277-8561-9A866C32A1F0}" dt="2022-09-07T06:48:48.892" v="76" actId="20577"/>
          <ac:spMkLst>
            <pc:docMk/>
            <pc:sldMk cId="1750314615" sldId="257"/>
            <ac:spMk id="8" creationId="{8D4D0FEE-5099-C9A2-D15E-D50D8F7A95B7}"/>
          </ac:spMkLst>
        </pc:spChg>
        <pc:spChg chg="del">
          <ac:chgData name="Ari Rämö" userId="c1371f72-b237-4127-8a9d-98176e979a17" providerId="ADAL" clId="{D5421B05-AF87-4277-8561-9A866C32A1F0}" dt="2022-09-07T06:48:22.512" v="55" actId="478"/>
          <ac:spMkLst>
            <pc:docMk/>
            <pc:sldMk cId="1750314615" sldId="257"/>
            <ac:spMk id="9" creationId="{6A4D9E29-89E3-65B0-7E67-C24297CF97A0}"/>
          </ac:spMkLst>
        </pc:spChg>
      </pc:sldChg>
      <pc:sldChg chg="addSp delSp modSp mod modClrScheme chgLayout">
        <pc:chgData name="Ari Rämö" userId="c1371f72-b237-4127-8a9d-98176e979a17" providerId="ADAL" clId="{D5421B05-AF87-4277-8561-9A866C32A1F0}" dt="2022-09-07T11:54:46.018" v="6056" actId="20577"/>
        <pc:sldMkLst>
          <pc:docMk/>
          <pc:sldMk cId="2825921238" sldId="258"/>
        </pc:sldMkLst>
        <pc:spChg chg="add del mod ord">
          <ac:chgData name="Ari Rämö" userId="c1371f72-b237-4127-8a9d-98176e979a17" providerId="ADAL" clId="{D5421B05-AF87-4277-8561-9A866C32A1F0}" dt="2022-09-07T06:47:46.379" v="3" actId="700"/>
          <ac:spMkLst>
            <pc:docMk/>
            <pc:sldMk cId="2825921238" sldId="258"/>
            <ac:spMk id="2" creationId="{52B3FA77-8D3E-B098-3D40-CA03B82AB4DC}"/>
          </ac:spMkLst>
        </pc:spChg>
        <pc:spChg chg="add del mod ord">
          <ac:chgData name="Ari Rämö" userId="c1371f72-b237-4127-8a9d-98176e979a17" providerId="ADAL" clId="{D5421B05-AF87-4277-8561-9A866C32A1F0}" dt="2022-09-07T06:47:46.379" v="3" actId="700"/>
          <ac:spMkLst>
            <pc:docMk/>
            <pc:sldMk cId="2825921238" sldId="258"/>
            <ac:spMk id="3" creationId="{E62DC1EC-D86A-7DCE-F4FC-9D548BCE5BFC}"/>
          </ac:spMkLst>
        </pc:spChg>
        <pc:spChg chg="add del mod ord">
          <ac:chgData name="Ari Rämö" userId="c1371f72-b237-4127-8a9d-98176e979a17" providerId="ADAL" clId="{D5421B05-AF87-4277-8561-9A866C32A1F0}" dt="2022-09-07T06:47:50.548" v="4" actId="700"/>
          <ac:spMkLst>
            <pc:docMk/>
            <pc:sldMk cId="2825921238" sldId="258"/>
            <ac:spMk id="4" creationId="{D4919685-38F3-5896-54D6-9ADB4CB04463}"/>
          </ac:spMkLst>
        </pc:spChg>
        <pc:spChg chg="del mod ord">
          <ac:chgData name="Ari Rämö" userId="c1371f72-b237-4127-8a9d-98176e979a17" providerId="ADAL" clId="{D5421B05-AF87-4277-8561-9A866C32A1F0}" dt="2022-09-07T06:47:40.055" v="2" actId="700"/>
          <ac:spMkLst>
            <pc:docMk/>
            <pc:sldMk cId="2825921238" sldId="258"/>
            <ac:spMk id="5" creationId="{141D7F36-3949-C9B4-FA73-D0FA3A58EB2B}"/>
          </ac:spMkLst>
        </pc:spChg>
        <pc:spChg chg="del mod ord">
          <ac:chgData name="Ari Rämö" userId="c1371f72-b237-4127-8a9d-98176e979a17" providerId="ADAL" clId="{D5421B05-AF87-4277-8561-9A866C32A1F0}" dt="2022-09-07T06:47:40.055" v="2" actId="700"/>
          <ac:spMkLst>
            <pc:docMk/>
            <pc:sldMk cId="2825921238" sldId="258"/>
            <ac:spMk id="6" creationId="{B3530FD9-4B44-16E4-413F-AB499F5D0872}"/>
          </ac:spMkLst>
        </pc:spChg>
        <pc:spChg chg="del">
          <ac:chgData name="Ari Rämö" userId="c1371f72-b237-4127-8a9d-98176e979a17" providerId="ADAL" clId="{D5421B05-AF87-4277-8561-9A866C32A1F0}" dt="2022-09-07T06:47:40.055" v="2" actId="700"/>
          <ac:spMkLst>
            <pc:docMk/>
            <pc:sldMk cId="2825921238" sldId="258"/>
            <ac:spMk id="7" creationId="{C8E937BE-7015-39CF-133A-FE621CA54FDA}"/>
          </ac:spMkLst>
        </pc:spChg>
        <pc:spChg chg="del">
          <ac:chgData name="Ari Rämö" userId="c1371f72-b237-4127-8a9d-98176e979a17" providerId="ADAL" clId="{D5421B05-AF87-4277-8561-9A866C32A1F0}" dt="2022-09-07T06:47:40.055" v="2" actId="700"/>
          <ac:spMkLst>
            <pc:docMk/>
            <pc:sldMk cId="2825921238" sldId="258"/>
            <ac:spMk id="8" creationId="{1DD23D31-7796-6186-A714-57D839B6BC39}"/>
          </ac:spMkLst>
        </pc:spChg>
        <pc:spChg chg="add mod ord">
          <ac:chgData name="Ari Rämö" userId="c1371f72-b237-4127-8a9d-98176e979a17" providerId="ADAL" clId="{D5421B05-AF87-4277-8561-9A866C32A1F0}" dt="2022-09-07T06:50:23.309" v="90" actId="14100"/>
          <ac:spMkLst>
            <pc:docMk/>
            <pc:sldMk cId="2825921238" sldId="258"/>
            <ac:spMk id="9" creationId="{913458E3-E740-94E7-189B-C07471689AA3}"/>
          </ac:spMkLst>
        </pc:spChg>
        <pc:spChg chg="add del mod ord">
          <ac:chgData name="Ari Rämö" userId="c1371f72-b237-4127-8a9d-98176e979a17" providerId="ADAL" clId="{D5421B05-AF87-4277-8561-9A866C32A1F0}" dt="2022-09-07T06:50:34.842" v="92" actId="478"/>
          <ac:spMkLst>
            <pc:docMk/>
            <pc:sldMk cId="2825921238" sldId="258"/>
            <ac:spMk id="10" creationId="{BAB32448-D642-2D8F-F48F-742278A2AEF1}"/>
          </ac:spMkLst>
        </pc:spChg>
        <pc:spChg chg="add mod">
          <ac:chgData name="Ari Rämö" userId="c1371f72-b237-4127-8a9d-98176e979a17" providerId="ADAL" clId="{D5421B05-AF87-4277-8561-9A866C32A1F0}" dt="2022-09-07T11:54:46.018" v="6056" actId="20577"/>
          <ac:spMkLst>
            <pc:docMk/>
            <pc:sldMk cId="2825921238" sldId="258"/>
            <ac:spMk id="11" creationId="{1A780E39-67A9-8AD5-188C-78102BD324C7}"/>
          </ac:spMkLst>
        </pc:spChg>
      </pc:sldChg>
      <pc:sldChg chg="addSp delSp modSp new mod modClrScheme chgLayout">
        <pc:chgData name="Ari Rämö" userId="c1371f72-b237-4127-8a9d-98176e979a17" providerId="ADAL" clId="{D5421B05-AF87-4277-8561-9A866C32A1F0}" dt="2022-09-07T12:35:08.584" v="7075" actId="20577"/>
        <pc:sldMkLst>
          <pc:docMk/>
          <pc:sldMk cId="489066159" sldId="259"/>
        </pc:sldMkLst>
        <pc:spChg chg="del mod ord">
          <ac:chgData name="Ari Rämö" userId="c1371f72-b237-4127-8a9d-98176e979a17" providerId="ADAL" clId="{D5421B05-AF87-4277-8561-9A866C32A1F0}" dt="2022-09-07T06:59:21.657" v="148" actId="700"/>
          <ac:spMkLst>
            <pc:docMk/>
            <pc:sldMk cId="489066159" sldId="259"/>
            <ac:spMk id="2" creationId="{03504D97-175F-79C4-6772-E4BA90EF49F2}"/>
          </ac:spMkLst>
        </pc:spChg>
        <pc:spChg chg="del mod ord">
          <ac:chgData name="Ari Rämö" userId="c1371f72-b237-4127-8a9d-98176e979a17" providerId="ADAL" clId="{D5421B05-AF87-4277-8561-9A866C32A1F0}" dt="2022-09-07T06:59:21.657" v="148" actId="700"/>
          <ac:spMkLst>
            <pc:docMk/>
            <pc:sldMk cId="489066159" sldId="259"/>
            <ac:spMk id="3" creationId="{F422A9E8-834B-A8D2-875F-0D68F7AD1E04}"/>
          </ac:spMkLst>
        </pc:spChg>
        <pc:spChg chg="del mod ord">
          <ac:chgData name="Ari Rämö" userId="c1371f72-b237-4127-8a9d-98176e979a17" providerId="ADAL" clId="{D5421B05-AF87-4277-8561-9A866C32A1F0}" dt="2022-09-07T06:59:21.657" v="148" actId="700"/>
          <ac:spMkLst>
            <pc:docMk/>
            <pc:sldMk cId="489066159" sldId="259"/>
            <ac:spMk id="4" creationId="{2D112132-2070-D321-6E08-81E71E81562B}"/>
          </ac:spMkLst>
        </pc:spChg>
        <pc:spChg chg="del">
          <ac:chgData name="Ari Rämö" userId="c1371f72-b237-4127-8a9d-98176e979a17" providerId="ADAL" clId="{D5421B05-AF87-4277-8561-9A866C32A1F0}" dt="2022-09-07T06:59:21.657" v="148" actId="700"/>
          <ac:spMkLst>
            <pc:docMk/>
            <pc:sldMk cId="489066159" sldId="259"/>
            <ac:spMk id="5" creationId="{4A92C57F-11D4-6091-EEE4-C5FE35D9EC78}"/>
          </ac:spMkLst>
        </pc:spChg>
        <pc:spChg chg="add mod ord">
          <ac:chgData name="Ari Rämö" userId="c1371f72-b237-4127-8a9d-98176e979a17" providerId="ADAL" clId="{D5421B05-AF87-4277-8561-9A866C32A1F0}" dt="2022-09-07T07:41:06.713" v="791" actId="14100"/>
          <ac:spMkLst>
            <pc:docMk/>
            <pc:sldMk cId="489066159" sldId="259"/>
            <ac:spMk id="6" creationId="{AFA4EB66-8931-3CBB-F1A6-C14FE544B783}"/>
          </ac:spMkLst>
        </pc:spChg>
        <pc:spChg chg="add mod ord">
          <ac:chgData name="Ari Rämö" userId="c1371f72-b237-4127-8a9d-98176e979a17" providerId="ADAL" clId="{D5421B05-AF87-4277-8561-9A866C32A1F0}" dt="2022-09-07T12:35:08.584" v="7075" actId="20577"/>
          <ac:spMkLst>
            <pc:docMk/>
            <pc:sldMk cId="489066159" sldId="259"/>
            <ac:spMk id="7" creationId="{8CCB3E83-FACF-C782-39CF-8DB0C2BD4D92}"/>
          </ac:spMkLst>
        </pc:spChg>
        <pc:spChg chg="add del mod ord">
          <ac:chgData name="Ari Rämö" userId="c1371f72-b237-4127-8a9d-98176e979a17" providerId="ADAL" clId="{D5421B05-AF87-4277-8561-9A866C32A1F0}" dt="2022-09-07T07:36:25.545" v="323" actId="478"/>
          <ac:spMkLst>
            <pc:docMk/>
            <pc:sldMk cId="489066159" sldId="259"/>
            <ac:spMk id="8" creationId="{5D48657A-7A28-BE35-37AA-D2951BFFD62A}"/>
          </ac:spMkLst>
        </pc:spChg>
        <pc:spChg chg="add del mod ord">
          <ac:chgData name="Ari Rämö" userId="c1371f72-b237-4127-8a9d-98176e979a17" providerId="ADAL" clId="{D5421B05-AF87-4277-8561-9A866C32A1F0}" dt="2022-09-07T07:34:02.190" v="285" actId="700"/>
          <ac:spMkLst>
            <pc:docMk/>
            <pc:sldMk cId="489066159" sldId="259"/>
            <ac:spMk id="9" creationId="{3A43A9CB-3B1D-9396-DF57-9F3642FC3032}"/>
          </ac:spMkLst>
        </pc:spChg>
        <pc:spChg chg="add del mod ord">
          <ac:chgData name="Ari Rämö" userId="c1371f72-b237-4127-8a9d-98176e979a17" providerId="ADAL" clId="{D5421B05-AF87-4277-8561-9A866C32A1F0}" dt="2022-09-07T07:34:47.998" v="293" actId="700"/>
          <ac:spMkLst>
            <pc:docMk/>
            <pc:sldMk cId="489066159" sldId="259"/>
            <ac:spMk id="10" creationId="{78484A03-6B33-2801-C4B3-F9786AD48504}"/>
          </ac:spMkLst>
        </pc:spChg>
        <pc:spChg chg="add del mod">
          <ac:chgData name="Ari Rämö" userId="c1371f72-b237-4127-8a9d-98176e979a17" providerId="ADAL" clId="{D5421B05-AF87-4277-8561-9A866C32A1F0}" dt="2022-09-07T07:36:27.379" v="324" actId="478"/>
          <ac:spMkLst>
            <pc:docMk/>
            <pc:sldMk cId="489066159" sldId="259"/>
            <ac:spMk id="12" creationId="{AC9252FF-7598-1A12-27B5-D09A624D5EDC}"/>
          </ac:spMkLst>
        </pc:spChg>
      </pc:sldChg>
      <pc:sldChg chg="addSp delSp modSp new del mod modClrScheme chgLayout">
        <pc:chgData name="Ari Rämö" userId="c1371f72-b237-4127-8a9d-98176e979a17" providerId="ADAL" clId="{D5421B05-AF87-4277-8561-9A866C32A1F0}" dt="2022-09-07T07:35:00.556" v="294" actId="47"/>
        <pc:sldMkLst>
          <pc:docMk/>
          <pc:sldMk cId="962584322" sldId="260"/>
        </pc:sldMkLst>
        <pc:spChg chg="del">
          <ac:chgData name="Ari Rämö" userId="c1371f72-b237-4127-8a9d-98176e979a17" providerId="ADAL" clId="{D5421B05-AF87-4277-8561-9A866C32A1F0}" dt="2022-09-07T07:34:12" v="287" actId="700"/>
          <ac:spMkLst>
            <pc:docMk/>
            <pc:sldMk cId="962584322" sldId="260"/>
            <ac:spMk id="2" creationId="{5A10EA87-D072-C4F7-3FD9-EFC8EA4E392A}"/>
          </ac:spMkLst>
        </pc:spChg>
        <pc:spChg chg="del">
          <ac:chgData name="Ari Rämö" userId="c1371f72-b237-4127-8a9d-98176e979a17" providerId="ADAL" clId="{D5421B05-AF87-4277-8561-9A866C32A1F0}" dt="2022-09-07T07:34:12" v="287" actId="700"/>
          <ac:spMkLst>
            <pc:docMk/>
            <pc:sldMk cId="962584322" sldId="260"/>
            <ac:spMk id="3" creationId="{96E8DBA9-8AD5-B66D-BBE3-F0BEF1BB70B4}"/>
          </ac:spMkLst>
        </pc:spChg>
        <pc:spChg chg="del">
          <ac:chgData name="Ari Rämö" userId="c1371f72-b237-4127-8a9d-98176e979a17" providerId="ADAL" clId="{D5421B05-AF87-4277-8561-9A866C32A1F0}" dt="2022-09-07T07:34:12" v="287" actId="700"/>
          <ac:spMkLst>
            <pc:docMk/>
            <pc:sldMk cId="962584322" sldId="260"/>
            <ac:spMk id="4" creationId="{1EA2A9FA-4DFC-BC63-5E7B-26B8D6B94A59}"/>
          </ac:spMkLst>
        </pc:spChg>
        <pc:spChg chg="add del mod ord">
          <ac:chgData name="Ari Rämö" userId="c1371f72-b237-4127-8a9d-98176e979a17" providerId="ADAL" clId="{D5421B05-AF87-4277-8561-9A866C32A1F0}" dt="2022-09-07T07:34:15.263" v="288" actId="700"/>
          <ac:spMkLst>
            <pc:docMk/>
            <pc:sldMk cId="962584322" sldId="260"/>
            <ac:spMk id="5" creationId="{0C534C82-6FA4-83CD-FB96-28757EC975E3}"/>
          </ac:spMkLst>
        </pc:spChg>
        <pc:spChg chg="add del mod ord">
          <ac:chgData name="Ari Rämö" userId="c1371f72-b237-4127-8a9d-98176e979a17" providerId="ADAL" clId="{D5421B05-AF87-4277-8561-9A866C32A1F0}" dt="2022-09-07T07:34:15.263" v="288" actId="700"/>
          <ac:spMkLst>
            <pc:docMk/>
            <pc:sldMk cId="962584322" sldId="260"/>
            <ac:spMk id="6" creationId="{F906FA73-5119-67E0-B149-5F5BA746CFE2}"/>
          </ac:spMkLst>
        </pc:spChg>
        <pc:spChg chg="add del mod ord">
          <ac:chgData name="Ari Rämö" userId="c1371f72-b237-4127-8a9d-98176e979a17" providerId="ADAL" clId="{D5421B05-AF87-4277-8561-9A866C32A1F0}" dt="2022-09-07T07:34:15.263" v="288" actId="700"/>
          <ac:spMkLst>
            <pc:docMk/>
            <pc:sldMk cId="962584322" sldId="260"/>
            <ac:spMk id="7" creationId="{606DD084-F15B-E78B-11B7-F3B1BD03FC59}"/>
          </ac:spMkLst>
        </pc:spChg>
        <pc:spChg chg="add del mod ord">
          <ac:chgData name="Ari Rämö" userId="c1371f72-b237-4127-8a9d-98176e979a17" providerId="ADAL" clId="{D5421B05-AF87-4277-8561-9A866C32A1F0}" dt="2022-09-07T07:34:21.164" v="289" actId="700"/>
          <ac:spMkLst>
            <pc:docMk/>
            <pc:sldMk cId="962584322" sldId="260"/>
            <ac:spMk id="8" creationId="{15E26819-5051-B098-B59B-6D611089A537}"/>
          </ac:spMkLst>
        </pc:spChg>
        <pc:spChg chg="add del mod ord">
          <ac:chgData name="Ari Rämö" userId="c1371f72-b237-4127-8a9d-98176e979a17" providerId="ADAL" clId="{D5421B05-AF87-4277-8561-9A866C32A1F0}" dt="2022-09-07T07:34:21.164" v="289" actId="700"/>
          <ac:spMkLst>
            <pc:docMk/>
            <pc:sldMk cId="962584322" sldId="260"/>
            <ac:spMk id="9" creationId="{A211B696-4322-CC04-9E76-0D83FC72048F}"/>
          </ac:spMkLst>
        </pc:spChg>
        <pc:spChg chg="add del mod ord">
          <ac:chgData name="Ari Rämö" userId="c1371f72-b237-4127-8a9d-98176e979a17" providerId="ADAL" clId="{D5421B05-AF87-4277-8561-9A866C32A1F0}" dt="2022-09-07T07:34:21.164" v="289" actId="700"/>
          <ac:spMkLst>
            <pc:docMk/>
            <pc:sldMk cId="962584322" sldId="260"/>
            <ac:spMk id="10" creationId="{8F8EEED6-A19F-7550-FE9F-BCB4B9DE0CFD}"/>
          </ac:spMkLst>
        </pc:spChg>
        <pc:spChg chg="add mod ord">
          <ac:chgData name="Ari Rämö" userId="c1371f72-b237-4127-8a9d-98176e979a17" providerId="ADAL" clId="{D5421B05-AF87-4277-8561-9A866C32A1F0}" dt="2022-09-07T07:34:21.164" v="289" actId="700"/>
          <ac:spMkLst>
            <pc:docMk/>
            <pc:sldMk cId="962584322" sldId="260"/>
            <ac:spMk id="11" creationId="{B9C5A147-8058-2305-894D-2A41B5E625B2}"/>
          </ac:spMkLst>
        </pc:spChg>
        <pc:spChg chg="add mod ord">
          <ac:chgData name="Ari Rämö" userId="c1371f72-b237-4127-8a9d-98176e979a17" providerId="ADAL" clId="{D5421B05-AF87-4277-8561-9A866C32A1F0}" dt="2022-09-07T07:34:21.164" v="289" actId="700"/>
          <ac:spMkLst>
            <pc:docMk/>
            <pc:sldMk cId="962584322" sldId="260"/>
            <ac:spMk id="12" creationId="{053AF722-94AC-1493-AB54-BAD1C8517042}"/>
          </ac:spMkLst>
        </pc:spChg>
      </pc:sldChg>
      <pc:sldChg chg="addSp delSp modSp new mod">
        <pc:chgData name="Ari Rämö" userId="c1371f72-b237-4127-8a9d-98176e979a17" providerId="ADAL" clId="{D5421B05-AF87-4277-8561-9A866C32A1F0}" dt="2022-09-07T11:53:20.046" v="5974"/>
        <pc:sldMkLst>
          <pc:docMk/>
          <pc:sldMk cId="1540341444" sldId="260"/>
        </pc:sldMkLst>
        <pc:spChg chg="mod">
          <ac:chgData name="Ari Rämö" userId="c1371f72-b237-4127-8a9d-98176e979a17" providerId="ADAL" clId="{D5421B05-AF87-4277-8561-9A866C32A1F0}" dt="2022-09-07T07:50:10.769" v="893" actId="20577"/>
          <ac:spMkLst>
            <pc:docMk/>
            <pc:sldMk cId="1540341444" sldId="260"/>
            <ac:spMk id="2" creationId="{92D03BCE-CB71-1992-5A5C-E4AE7E06B996}"/>
          </ac:spMkLst>
        </pc:spChg>
        <pc:spChg chg="add del mod">
          <ac:chgData name="Ari Rämö" userId="c1371f72-b237-4127-8a9d-98176e979a17" providerId="ADAL" clId="{D5421B05-AF87-4277-8561-9A866C32A1F0}" dt="2022-09-07T11:53:20.046" v="5974"/>
          <ac:spMkLst>
            <pc:docMk/>
            <pc:sldMk cId="1540341444" sldId="260"/>
            <ac:spMk id="3" creationId="{524206BD-22FE-8FE3-7282-0567BEFE9D8F}"/>
          </ac:spMkLst>
        </pc:spChg>
        <pc:spChg chg="del mod">
          <ac:chgData name="Ari Rämö" userId="c1371f72-b237-4127-8a9d-98176e979a17" providerId="ADAL" clId="{D5421B05-AF87-4277-8561-9A866C32A1F0}" dt="2022-09-07T07:50:40.257" v="898" actId="478"/>
          <ac:spMkLst>
            <pc:docMk/>
            <pc:sldMk cId="1540341444" sldId="260"/>
            <ac:spMk id="4" creationId="{5413BD69-7B8E-7E7B-57D9-2F3E49251DDF}"/>
          </ac:spMkLst>
        </pc:spChg>
        <pc:spChg chg="add del mod">
          <ac:chgData name="Ari Rämö" userId="c1371f72-b237-4127-8a9d-98176e979a17" providerId="ADAL" clId="{D5421B05-AF87-4277-8561-9A866C32A1F0}" dt="2022-09-07T07:58:53.087" v="933" actId="478"/>
          <ac:spMkLst>
            <pc:docMk/>
            <pc:sldMk cId="1540341444" sldId="260"/>
            <ac:spMk id="5" creationId="{E558D649-BBFB-4184-250B-7852B65266FB}"/>
          </ac:spMkLst>
        </pc:spChg>
        <pc:spChg chg="add mod">
          <ac:chgData name="Ari Rämö" userId="c1371f72-b237-4127-8a9d-98176e979a17" providerId="ADAL" clId="{D5421B05-AF87-4277-8561-9A866C32A1F0}" dt="2022-09-07T08:09:10.136" v="1523" actId="6549"/>
          <ac:spMkLst>
            <pc:docMk/>
            <pc:sldMk cId="1540341444" sldId="260"/>
            <ac:spMk id="6" creationId="{3710235F-844E-6CDB-144C-1DD88C6F3162}"/>
          </ac:spMkLst>
        </pc:spChg>
      </pc:sldChg>
      <pc:sldChg chg="modSp new del mod">
        <pc:chgData name="Ari Rämö" userId="c1371f72-b237-4127-8a9d-98176e979a17" providerId="ADAL" clId="{D5421B05-AF87-4277-8561-9A866C32A1F0}" dt="2022-09-07T07:41:10.699" v="792" actId="47"/>
        <pc:sldMkLst>
          <pc:docMk/>
          <pc:sldMk cId="3454759328" sldId="260"/>
        </pc:sldMkLst>
        <pc:spChg chg="mod">
          <ac:chgData name="Ari Rämö" userId="c1371f72-b237-4127-8a9d-98176e979a17" providerId="ADAL" clId="{D5421B05-AF87-4277-8561-9A866C32A1F0}" dt="2022-09-07T07:40:59.359" v="790" actId="20577"/>
          <ac:spMkLst>
            <pc:docMk/>
            <pc:sldMk cId="3454759328" sldId="260"/>
            <ac:spMk id="2" creationId="{82A80203-8F03-06C7-BB99-4E64AB7D0F13}"/>
          </ac:spMkLst>
        </pc:spChg>
      </pc:sldChg>
      <pc:sldChg chg="addSp delSp modSp add mod modClrScheme chgLayout">
        <pc:chgData name="Ari Rämö" userId="c1371f72-b237-4127-8a9d-98176e979a17" providerId="ADAL" clId="{D5421B05-AF87-4277-8561-9A866C32A1F0}" dt="2022-09-07T10:43:12.216" v="3471" actId="1076"/>
        <pc:sldMkLst>
          <pc:docMk/>
          <pc:sldMk cId="2749414188" sldId="261"/>
        </pc:sldMkLst>
        <pc:spChg chg="mod ord">
          <ac:chgData name="Ari Rämö" userId="c1371f72-b237-4127-8a9d-98176e979a17" providerId="ADAL" clId="{D5421B05-AF87-4277-8561-9A866C32A1F0}" dt="2022-09-07T10:43:12.216" v="3471" actId="1076"/>
          <ac:spMkLst>
            <pc:docMk/>
            <pc:sldMk cId="2749414188" sldId="261"/>
            <ac:spMk id="2" creationId="{92D03BCE-CB71-1992-5A5C-E4AE7E06B996}"/>
          </ac:spMkLst>
        </pc:spChg>
        <pc:spChg chg="del mod">
          <ac:chgData name="Ari Rämö" userId="c1371f72-b237-4127-8a9d-98176e979a17" providerId="ADAL" clId="{D5421B05-AF87-4277-8561-9A866C32A1F0}" dt="2022-09-07T08:27:43.369" v="2205" actId="478"/>
          <ac:spMkLst>
            <pc:docMk/>
            <pc:sldMk cId="2749414188" sldId="261"/>
            <ac:spMk id="3" creationId="{524206BD-22FE-8FE3-7282-0567BEFE9D8F}"/>
          </ac:spMkLst>
        </pc:spChg>
        <pc:spChg chg="add del mod ord">
          <ac:chgData name="Ari Rämö" userId="c1371f72-b237-4127-8a9d-98176e979a17" providerId="ADAL" clId="{D5421B05-AF87-4277-8561-9A866C32A1F0}" dt="2022-09-07T08:27:48.384" v="2206" actId="700"/>
          <ac:spMkLst>
            <pc:docMk/>
            <pc:sldMk cId="2749414188" sldId="261"/>
            <ac:spMk id="5" creationId="{DA5053C8-4630-D40C-C6BD-2B93F9DBB92C}"/>
          </ac:spMkLst>
        </pc:spChg>
        <pc:spChg chg="add del mod ord">
          <ac:chgData name="Ari Rämö" userId="c1371f72-b237-4127-8a9d-98176e979a17" providerId="ADAL" clId="{D5421B05-AF87-4277-8561-9A866C32A1F0}" dt="2022-09-07T08:27:55.783" v="2207" actId="478"/>
          <ac:spMkLst>
            <pc:docMk/>
            <pc:sldMk cId="2749414188" sldId="261"/>
            <ac:spMk id="6" creationId="{473725EB-9653-23DF-C43C-AAC561AB6BEC}"/>
          </ac:spMkLst>
        </pc:spChg>
        <pc:spChg chg="add del mod">
          <ac:chgData name="Ari Rämö" userId="c1371f72-b237-4127-8a9d-98176e979a17" providerId="ADAL" clId="{D5421B05-AF87-4277-8561-9A866C32A1F0}" dt="2022-09-07T08:29:16.239" v="2349" actId="478"/>
          <ac:spMkLst>
            <pc:docMk/>
            <pc:sldMk cId="2749414188" sldId="261"/>
            <ac:spMk id="7" creationId="{37A57F60-6906-54BC-211F-0E85BA0ADBA3}"/>
          </ac:spMkLst>
        </pc:spChg>
        <pc:spChg chg="add mod">
          <ac:chgData name="Ari Rämö" userId="c1371f72-b237-4127-8a9d-98176e979a17" providerId="ADAL" clId="{D5421B05-AF87-4277-8561-9A866C32A1F0}" dt="2022-09-07T10:24:28.324" v="2753" actId="1076"/>
          <ac:spMkLst>
            <pc:docMk/>
            <pc:sldMk cId="2749414188" sldId="261"/>
            <ac:spMk id="8" creationId="{FF8D9B8D-51E8-6F78-5D2E-742BC42D44A4}"/>
          </ac:spMkLst>
        </pc:spChg>
        <pc:spChg chg="add mod">
          <ac:chgData name="Ari Rämö" userId="c1371f72-b237-4127-8a9d-98176e979a17" providerId="ADAL" clId="{D5421B05-AF87-4277-8561-9A866C32A1F0}" dt="2022-09-07T10:24:28.324" v="2753" actId="1076"/>
          <ac:spMkLst>
            <pc:docMk/>
            <pc:sldMk cId="2749414188" sldId="261"/>
            <ac:spMk id="9" creationId="{2B95CE4E-C6FC-7C7C-8335-ED6E81D20122}"/>
          </ac:spMkLst>
        </pc:spChg>
        <pc:spChg chg="add del mod">
          <ac:chgData name="Ari Rämö" userId="c1371f72-b237-4127-8a9d-98176e979a17" providerId="ADAL" clId="{D5421B05-AF87-4277-8561-9A866C32A1F0}" dt="2022-09-07T08:50:33.754" v="2413" actId="478"/>
          <ac:spMkLst>
            <pc:docMk/>
            <pc:sldMk cId="2749414188" sldId="261"/>
            <ac:spMk id="14" creationId="{80816146-BE83-4D12-2972-B2D0AE92BC67}"/>
          </ac:spMkLst>
        </pc:spChg>
        <pc:spChg chg="add mod">
          <ac:chgData name="Ari Rämö" userId="c1371f72-b237-4127-8a9d-98176e979a17" providerId="ADAL" clId="{D5421B05-AF87-4277-8561-9A866C32A1F0}" dt="2022-09-07T10:24:28.324" v="2753" actId="1076"/>
          <ac:spMkLst>
            <pc:docMk/>
            <pc:sldMk cId="2749414188" sldId="261"/>
            <ac:spMk id="15" creationId="{81BD601E-71BE-6BB0-7DBC-64D524F4897A}"/>
          </ac:spMkLst>
        </pc:spChg>
        <pc:spChg chg="add mod">
          <ac:chgData name="Ari Rämö" userId="c1371f72-b237-4127-8a9d-98176e979a17" providerId="ADAL" clId="{D5421B05-AF87-4277-8561-9A866C32A1F0}" dt="2022-09-07T10:24:28.324" v="2753" actId="1076"/>
          <ac:spMkLst>
            <pc:docMk/>
            <pc:sldMk cId="2749414188" sldId="261"/>
            <ac:spMk id="16" creationId="{422041DA-F0A3-EC4C-7B1C-07F85815E32C}"/>
          </ac:spMkLst>
        </pc:spChg>
        <pc:spChg chg="add mod">
          <ac:chgData name="Ari Rämö" userId="c1371f72-b237-4127-8a9d-98176e979a17" providerId="ADAL" clId="{D5421B05-AF87-4277-8561-9A866C32A1F0}" dt="2022-09-07T10:24:28.324" v="2753" actId="1076"/>
          <ac:spMkLst>
            <pc:docMk/>
            <pc:sldMk cId="2749414188" sldId="261"/>
            <ac:spMk id="17" creationId="{3DD8FF0A-C6BB-2ED5-E0C3-8A95ABA9EF55}"/>
          </ac:spMkLst>
        </pc:spChg>
        <pc:spChg chg="add mod">
          <ac:chgData name="Ari Rämö" userId="c1371f72-b237-4127-8a9d-98176e979a17" providerId="ADAL" clId="{D5421B05-AF87-4277-8561-9A866C32A1F0}" dt="2022-09-07T10:24:28.324" v="2753" actId="1076"/>
          <ac:spMkLst>
            <pc:docMk/>
            <pc:sldMk cId="2749414188" sldId="261"/>
            <ac:spMk id="22" creationId="{9A8909F8-7CF3-887D-D0EC-B6AC64CEC59A}"/>
          </ac:spMkLst>
        </pc:spChg>
        <pc:spChg chg="add mod">
          <ac:chgData name="Ari Rämö" userId="c1371f72-b237-4127-8a9d-98176e979a17" providerId="ADAL" clId="{D5421B05-AF87-4277-8561-9A866C32A1F0}" dt="2022-09-07T10:24:28.324" v="2753" actId="1076"/>
          <ac:spMkLst>
            <pc:docMk/>
            <pc:sldMk cId="2749414188" sldId="261"/>
            <ac:spMk id="23" creationId="{C56B347A-0CC3-3808-B58D-35912D8BAC30}"/>
          </ac:spMkLst>
        </pc:spChg>
        <pc:spChg chg="add mod">
          <ac:chgData name="Ari Rämö" userId="c1371f72-b237-4127-8a9d-98176e979a17" providerId="ADAL" clId="{D5421B05-AF87-4277-8561-9A866C32A1F0}" dt="2022-09-07T10:24:28.324" v="2753" actId="1076"/>
          <ac:spMkLst>
            <pc:docMk/>
            <pc:sldMk cId="2749414188" sldId="261"/>
            <ac:spMk id="24" creationId="{58F01F26-C869-F0C3-3E06-49B93763B6DE}"/>
          </ac:spMkLst>
        </pc:spChg>
        <pc:spChg chg="add mod">
          <ac:chgData name="Ari Rämö" userId="c1371f72-b237-4127-8a9d-98176e979a17" providerId="ADAL" clId="{D5421B05-AF87-4277-8561-9A866C32A1F0}" dt="2022-09-07T10:24:28.324" v="2753" actId="1076"/>
          <ac:spMkLst>
            <pc:docMk/>
            <pc:sldMk cId="2749414188" sldId="261"/>
            <ac:spMk id="34" creationId="{5E0750DD-6CCC-C0B4-3157-B94C4E09A0B9}"/>
          </ac:spMkLst>
        </pc:spChg>
        <pc:spChg chg="add mod">
          <ac:chgData name="Ari Rämö" userId="c1371f72-b237-4127-8a9d-98176e979a17" providerId="ADAL" clId="{D5421B05-AF87-4277-8561-9A866C32A1F0}" dt="2022-09-07T10:24:28.324" v="2753" actId="1076"/>
          <ac:spMkLst>
            <pc:docMk/>
            <pc:sldMk cId="2749414188" sldId="261"/>
            <ac:spMk id="35" creationId="{B8A49521-BB3C-4104-A089-9127F7145B29}"/>
          </ac:spMkLst>
        </pc:spChg>
        <pc:spChg chg="add mod">
          <ac:chgData name="Ari Rämö" userId="c1371f72-b237-4127-8a9d-98176e979a17" providerId="ADAL" clId="{D5421B05-AF87-4277-8561-9A866C32A1F0}" dt="2022-09-07T10:24:28.324" v="2753" actId="1076"/>
          <ac:spMkLst>
            <pc:docMk/>
            <pc:sldMk cId="2749414188" sldId="261"/>
            <ac:spMk id="36" creationId="{15DA580C-6863-A440-1072-0BE870079D49}"/>
          </ac:spMkLst>
        </pc:spChg>
        <pc:spChg chg="add mod">
          <ac:chgData name="Ari Rämö" userId="c1371f72-b237-4127-8a9d-98176e979a17" providerId="ADAL" clId="{D5421B05-AF87-4277-8561-9A866C32A1F0}" dt="2022-09-07T10:28:32.525" v="2878" actId="20577"/>
          <ac:spMkLst>
            <pc:docMk/>
            <pc:sldMk cId="2749414188" sldId="261"/>
            <ac:spMk id="43" creationId="{C14297BC-D2AE-2A59-92E9-E6AA6E7D0AFE}"/>
          </ac:spMkLst>
        </pc:spChg>
        <pc:spChg chg="add del mod">
          <ac:chgData name="Ari Rämö" userId="c1371f72-b237-4127-8a9d-98176e979a17" providerId="ADAL" clId="{D5421B05-AF87-4277-8561-9A866C32A1F0}" dt="2022-09-07T09:00:20.531" v="2615" actId="478"/>
          <ac:spMkLst>
            <pc:docMk/>
            <pc:sldMk cId="2749414188" sldId="261"/>
            <ac:spMk id="51" creationId="{9293CB14-30EF-20BC-9D2D-926B5AD3816B}"/>
          </ac:spMkLst>
        </pc:spChg>
        <pc:spChg chg="add mod">
          <ac:chgData name="Ari Rämö" userId="c1371f72-b237-4127-8a9d-98176e979a17" providerId="ADAL" clId="{D5421B05-AF87-4277-8561-9A866C32A1F0}" dt="2022-09-07T10:24:28.324" v="2753" actId="1076"/>
          <ac:spMkLst>
            <pc:docMk/>
            <pc:sldMk cId="2749414188" sldId="261"/>
            <ac:spMk id="55" creationId="{807D9929-785F-4EFF-4475-EFEADBD58702}"/>
          </ac:spMkLst>
        </pc:spChg>
        <pc:spChg chg="add mod">
          <ac:chgData name="Ari Rämö" userId="c1371f72-b237-4127-8a9d-98176e979a17" providerId="ADAL" clId="{D5421B05-AF87-4277-8561-9A866C32A1F0}" dt="2022-09-07T10:26:29.884" v="2829" actId="114"/>
          <ac:spMkLst>
            <pc:docMk/>
            <pc:sldMk cId="2749414188" sldId="261"/>
            <ac:spMk id="72" creationId="{884BA176-1557-FB96-EF96-D3EBB0AED7C3}"/>
          </ac:spMkLst>
        </pc:spChg>
        <pc:cxnChg chg="add mod">
          <ac:chgData name="Ari Rämö" userId="c1371f72-b237-4127-8a9d-98176e979a17" providerId="ADAL" clId="{D5421B05-AF87-4277-8561-9A866C32A1F0}" dt="2022-09-07T10:24:28.324" v="2753" actId="1076"/>
          <ac:cxnSpMkLst>
            <pc:docMk/>
            <pc:sldMk cId="2749414188" sldId="261"/>
            <ac:cxnSpMk id="11" creationId="{F2B62636-2D9F-749A-4F0B-CDCFB6FE34FC}"/>
          </ac:cxnSpMkLst>
        </pc:cxnChg>
        <pc:cxnChg chg="add mod">
          <ac:chgData name="Ari Rämö" userId="c1371f72-b237-4127-8a9d-98176e979a17" providerId="ADAL" clId="{D5421B05-AF87-4277-8561-9A866C32A1F0}" dt="2022-09-07T10:24:28.324" v="2753" actId="1076"/>
          <ac:cxnSpMkLst>
            <pc:docMk/>
            <pc:sldMk cId="2749414188" sldId="261"/>
            <ac:cxnSpMk id="18" creationId="{CD5A8797-F3A0-B823-6C61-EAF59D13F15C}"/>
          </ac:cxnSpMkLst>
        </pc:cxnChg>
        <pc:cxnChg chg="add mod">
          <ac:chgData name="Ari Rämö" userId="c1371f72-b237-4127-8a9d-98176e979a17" providerId="ADAL" clId="{D5421B05-AF87-4277-8561-9A866C32A1F0}" dt="2022-09-07T10:24:28.324" v="2753" actId="1076"/>
          <ac:cxnSpMkLst>
            <pc:docMk/>
            <pc:sldMk cId="2749414188" sldId="261"/>
            <ac:cxnSpMk id="25" creationId="{D1BD4CFC-C486-D802-5471-83D3CFD4A7FB}"/>
          </ac:cxnSpMkLst>
        </pc:cxnChg>
        <pc:cxnChg chg="add mod">
          <ac:chgData name="Ari Rämö" userId="c1371f72-b237-4127-8a9d-98176e979a17" providerId="ADAL" clId="{D5421B05-AF87-4277-8561-9A866C32A1F0}" dt="2022-09-07T10:24:28.324" v="2753" actId="1076"/>
          <ac:cxnSpMkLst>
            <pc:docMk/>
            <pc:sldMk cId="2749414188" sldId="261"/>
            <ac:cxnSpMk id="38" creationId="{529EE814-23B1-6A83-B626-FF50687C61F5}"/>
          </ac:cxnSpMkLst>
        </pc:cxnChg>
        <pc:cxnChg chg="add mod">
          <ac:chgData name="Ari Rämö" userId="c1371f72-b237-4127-8a9d-98176e979a17" providerId="ADAL" clId="{D5421B05-AF87-4277-8561-9A866C32A1F0}" dt="2022-09-07T10:28:29.901" v="2871" actId="14100"/>
          <ac:cxnSpMkLst>
            <pc:docMk/>
            <pc:sldMk cId="2749414188" sldId="261"/>
            <ac:cxnSpMk id="44" creationId="{CC97CF7E-9975-31FC-2096-64A78F6BA80A}"/>
          </ac:cxnSpMkLst>
        </pc:cxnChg>
        <pc:cxnChg chg="add mod">
          <ac:chgData name="Ari Rämö" userId="c1371f72-b237-4127-8a9d-98176e979a17" providerId="ADAL" clId="{D5421B05-AF87-4277-8561-9A866C32A1F0}" dt="2022-09-07T10:24:28.324" v="2753" actId="1076"/>
          <ac:cxnSpMkLst>
            <pc:docMk/>
            <pc:sldMk cId="2749414188" sldId="261"/>
            <ac:cxnSpMk id="56" creationId="{82557DAF-1DAD-7577-1B99-699A7DA0E2F7}"/>
          </ac:cxnSpMkLst>
        </pc:cxnChg>
        <pc:cxnChg chg="add mod">
          <ac:chgData name="Ari Rämö" userId="c1371f72-b237-4127-8a9d-98176e979a17" providerId="ADAL" clId="{D5421B05-AF87-4277-8561-9A866C32A1F0}" dt="2022-09-07T10:27:28.381" v="2833" actId="14100"/>
          <ac:cxnSpMkLst>
            <pc:docMk/>
            <pc:sldMk cId="2749414188" sldId="261"/>
            <ac:cxnSpMk id="62" creationId="{94AFCACE-8B31-3520-8209-4436815CC9D1}"/>
          </ac:cxnSpMkLst>
        </pc:cxnChg>
      </pc:sldChg>
      <pc:sldChg chg="addSp delSp modSp new mod chgLayout">
        <pc:chgData name="Ari Rämö" userId="c1371f72-b237-4127-8a9d-98176e979a17" providerId="ADAL" clId="{D5421B05-AF87-4277-8561-9A866C32A1F0}" dt="2022-09-07T10:39:30.027" v="3416" actId="20577"/>
        <pc:sldMkLst>
          <pc:docMk/>
          <pc:sldMk cId="3453157099" sldId="262"/>
        </pc:sldMkLst>
        <pc:spChg chg="del mod ord">
          <ac:chgData name="Ari Rämö" userId="c1371f72-b237-4127-8a9d-98176e979a17" providerId="ADAL" clId="{D5421B05-AF87-4277-8561-9A866C32A1F0}" dt="2022-09-07T08:07:52.632" v="1393" actId="700"/>
          <ac:spMkLst>
            <pc:docMk/>
            <pc:sldMk cId="3453157099" sldId="262"/>
            <ac:spMk id="2" creationId="{58E1312B-13A2-DF6C-D859-B51846A842BA}"/>
          </ac:spMkLst>
        </pc:spChg>
        <pc:spChg chg="del">
          <ac:chgData name="Ari Rämö" userId="c1371f72-b237-4127-8a9d-98176e979a17" providerId="ADAL" clId="{D5421B05-AF87-4277-8561-9A866C32A1F0}" dt="2022-09-07T08:07:52.632" v="1393" actId="700"/>
          <ac:spMkLst>
            <pc:docMk/>
            <pc:sldMk cId="3453157099" sldId="262"/>
            <ac:spMk id="3" creationId="{798C70BD-2953-C624-4A16-26A739E12F67}"/>
          </ac:spMkLst>
        </pc:spChg>
        <pc:spChg chg="del mod ord">
          <ac:chgData name="Ari Rämö" userId="c1371f72-b237-4127-8a9d-98176e979a17" providerId="ADAL" clId="{D5421B05-AF87-4277-8561-9A866C32A1F0}" dt="2022-09-07T08:07:52.632" v="1393" actId="700"/>
          <ac:spMkLst>
            <pc:docMk/>
            <pc:sldMk cId="3453157099" sldId="262"/>
            <ac:spMk id="4" creationId="{FC4FDD70-B566-8FC0-852F-6D3C3042BAF8}"/>
          </ac:spMkLst>
        </pc:spChg>
        <pc:spChg chg="add mod ord">
          <ac:chgData name="Ari Rämö" userId="c1371f72-b237-4127-8a9d-98176e979a17" providerId="ADAL" clId="{D5421B05-AF87-4277-8561-9A866C32A1F0}" dt="2022-09-07T08:07:58.225" v="1415" actId="20577"/>
          <ac:spMkLst>
            <pc:docMk/>
            <pc:sldMk cId="3453157099" sldId="262"/>
            <ac:spMk id="5" creationId="{9CE3D8F2-DCF8-A2ED-C953-53AA80CE85F8}"/>
          </ac:spMkLst>
        </pc:spChg>
        <pc:spChg chg="add mod ord">
          <ac:chgData name="Ari Rämö" userId="c1371f72-b237-4127-8a9d-98176e979a17" providerId="ADAL" clId="{D5421B05-AF87-4277-8561-9A866C32A1F0}" dt="2022-09-07T10:39:30.027" v="3416" actId="20577"/>
          <ac:spMkLst>
            <pc:docMk/>
            <pc:sldMk cId="3453157099" sldId="262"/>
            <ac:spMk id="6" creationId="{F61245FD-1974-9A75-7E9E-B8FB21B380AF}"/>
          </ac:spMkLst>
        </pc:spChg>
      </pc:sldChg>
      <pc:sldChg chg="delSp modSp add mod">
        <pc:chgData name="Ari Rämö" userId="c1371f72-b237-4127-8a9d-98176e979a17" providerId="ADAL" clId="{D5421B05-AF87-4277-8561-9A866C32A1F0}" dt="2022-09-07T12:39:30.599" v="7099" actId="6549"/>
        <pc:sldMkLst>
          <pc:docMk/>
          <pc:sldMk cId="3235313077" sldId="263"/>
        </pc:sldMkLst>
        <pc:spChg chg="mod">
          <ac:chgData name="Ari Rämö" userId="c1371f72-b237-4127-8a9d-98176e979a17" providerId="ADAL" clId="{D5421B05-AF87-4277-8561-9A866C32A1F0}" dt="2022-09-07T08:14:52.886" v="1741" actId="20577"/>
          <ac:spMkLst>
            <pc:docMk/>
            <pc:sldMk cId="3235313077" sldId="263"/>
            <ac:spMk id="2" creationId="{92D03BCE-CB71-1992-5A5C-E4AE7E06B996}"/>
          </ac:spMkLst>
        </pc:spChg>
        <pc:spChg chg="mod">
          <ac:chgData name="Ari Rämö" userId="c1371f72-b237-4127-8a9d-98176e979a17" providerId="ADAL" clId="{D5421B05-AF87-4277-8561-9A866C32A1F0}" dt="2022-09-07T12:39:30.599" v="7099" actId="6549"/>
          <ac:spMkLst>
            <pc:docMk/>
            <pc:sldMk cId="3235313077" sldId="263"/>
            <ac:spMk id="3" creationId="{524206BD-22FE-8FE3-7282-0567BEFE9D8F}"/>
          </ac:spMkLst>
        </pc:spChg>
        <pc:spChg chg="del">
          <ac:chgData name="Ari Rämö" userId="c1371f72-b237-4127-8a9d-98176e979a17" providerId="ADAL" clId="{D5421B05-AF87-4277-8561-9A866C32A1F0}" dt="2022-09-07T08:20:35.373" v="2075" actId="478"/>
          <ac:spMkLst>
            <pc:docMk/>
            <pc:sldMk cId="3235313077" sldId="263"/>
            <ac:spMk id="6" creationId="{3710235F-844E-6CDB-144C-1DD88C6F3162}"/>
          </ac:spMkLst>
        </pc:spChg>
      </pc:sldChg>
      <pc:sldChg chg="modSp add mod ord">
        <pc:chgData name="Ari Rämö" userId="c1371f72-b237-4127-8a9d-98176e979a17" providerId="ADAL" clId="{D5421B05-AF87-4277-8561-9A866C32A1F0}" dt="2022-09-07T10:30:23.351" v="2918" actId="20577"/>
        <pc:sldMkLst>
          <pc:docMk/>
          <pc:sldMk cId="2853290025" sldId="264"/>
        </pc:sldMkLst>
        <pc:spChg chg="mod">
          <ac:chgData name="Ari Rämö" userId="c1371f72-b237-4127-8a9d-98176e979a17" providerId="ADAL" clId="{D5421B05-AF87-4277-8561-9A866C32A1F0}" dt="2022-09-07T10:29:55.641" v="2885" actId="20577"/>
          <ac:spMkLst>
            <pc:docMk/>
            <pc:sldMk cId="2853290025" sldId="264"/>
            <ac:spMk id="5" creationId="{9CE3D8F2-DCF8-A2ED-C953-53AA80CE85F8}"/>
          </ac:spMkLst>
        </pc:spChg>
        <pc:spChg chg="mod">
          <ac:chgData name="Ari Rämö" userId="c1371f72-b237-4127-8a9d-98176e979a17" providerId="ADAL" clId="{D5421B05-AF87-4277-8561-9A866C32A1F0}" dt="2022-09-07T10:30:23.351" v="2918" actId="20577"/>
          <ac:spMkLst>
            <pc:docMk/>
            <pc:sldMk cId="2853290025" sldId="264"/>
            <ac:spMk id="6" creationId="{F61245FD-1974-9A75-7E9E-B8FB21B380AF}"/>
          </ac:spMkLst>
        </pc:spChg>
      </pc:sldChg>
      <pc:sldChg chg="modSp add mod ord">
        <pc:chgData name="Ari Rämö" userId="c1371f72-b237-4127-8a9d-98176e979a17" providerId="ADAL" clId="{D5421B05-AF87-4277-8561-9A866C32A1F0}" dt="2022-09-07T12:49:40.444" v="7138" actId="27636"/>
        <pc:sldMkLst>
          <pc:docMk/>
          <pc:sldMk cId="1609991025" sldId="265"/>
        </pc:sldMkLst>
        <pc:spChg chg="mod">
          <ac:chgData name="Ari Rämö" userId="c1371f72-b237-4127-8a9d-98176e979a17" providerId="ADAL" clId="{D5421B05-AF87-4277-8561-9A866C32A1F0}" dt="2022-09-07T10:31:50.254" v="2950" actId="20577"/>
          <ac:spMkLst>
            <pc:docMk/>
            <pc:sldMk cId="1609991025" sldId="265"/>
            <ac:spMk id="2" creationId="{92D03BCE-CB71-1992-5A5C-E4AE7E06B996}"/>
          </ac:spMkLst>
        </pc:spChg>
        <pc:spChg chg="mod">
          <ac:chgData name="Ari Rämö" userId="c1371f72-b237-4127-8a9d-98176e979a17" providerId="ADAL" clId="{D5421B05-AF87-4277-8561-9A866C32A1F0}" dt="2022-09-07T12:49:40.444" v="7138" actId="27636"/>
          <ac:spMkLst>
            <pc:docMk/>
            <pc:sldMk cId="1609991025" sldId="265"/>
            <ac:spMk id="3" creationId="{524206BD-22FE-8FE3-7282-0567BEFE9D8F}"/>
          </ac:spMkLst>
        </pc:spChg>
      </pc:sldChg>
      <pc:sldChg chg="addSp delSp modSp add mod ord">
        <pc:chgData name="Ari Rämö" userId="c1371f72-b237-4127-8a9d-98176e979a17" providerId="ADAL" clId="{D5421B05-AF87-4277-8561-9A866C32A1F0}" dt="2022-09-07T12:56:16.839" v="7217" actId="20577"/>
        <pc:sldMkLst>
          <pc:docMk/>
          <pc:sldMk cId="2819542587" sldId="266"/>
        </pc:sldMkLst>
        <pc:spChg chg="mod">
          <ac:chgData name="Ari Rämö" userId="c1371f72-b237-4127-8a9d-98176e979a17" providerId="ADAL" clId="{D5421B05-AF87-4277-8561-9A866C32A1F0}" dt="2022-09-07T12:52:06.081" v="7174" actId="20577"/>
          <ac:spMkLst>
            <pc:docMk/>
            <pc:sldMk cId="2819542587" sldId="266"/>
            <ac:spMk id="2" creationId="{92D03BCE-CB71-1992-5A5C-E4AE7E06B996}"/>
          </ac:spMkLst>
        </pc:spChg>
        <pc:spChg chg="mod">
          <ac:chgData name="Ari Rämö" userId="c1371f72-b237-4127-8a9d-98176e979a17" providerId="ADAL" clId="{D5421B05-AF87-4277-8561-9A866C32A1F0}" dt="2022-09-07T12:56:16.839" v="7217" actId="20577"/>
          <ac:spMkLst>
            <pc:docMk/>
            <pc:sldMk cId="2819542587" sldId="266"/>
            <ac:spMk id="8" creationId="{FF8D9B8D-51E8-6F78-5D2E-742BC42D44A4}"/>
          </ac:spMkLst>
        </pc:spChg>
        <pc:spChg chg="del">
          <ac:chgData name="Ari Rämö" userId="c1371f72-b237-4127-8a9d-98176e979a17" providerId="ADAL" clId="{D5421B05-AF87-4277-8561-9A866C32A1F0}" dt="2022-09-07T10:42:41.423" v="3458" actId="478"/>
          <ac:spMkLst>
            <pc:docMk/>
            <pc:sldMk cId="2819542587" sldId="266"/>
            <ac:spMk id="9" creationId="{2B95CE4E-C6FC-7C7C-8335-ED6E81D20122}"/>
          </ac:spMkLst>
        </pc:spChg>
        <pc:spChg chg="del">
          <ac:chgData name="Ari Rämö" userId="c1371f72-b237-4127-8a9d-98176e979a17" providerId="ADAL" clId="{D5421B05-AF87-4277-8561-9A866C32A1F0}" dt="2022-09-07T10:42:41.423" v="3458" actId="478"/>
          <ac:spMkLst>
            <pc:docMk/>
            <pc:sldMk cId="2819542587" sldId="266"/>
            <ac:spMk id="15" creationId="{81BD601E-71BE-6BB0-7DBC-64D524F4897A}"/>
          </ac:spMkLst>
        </pc:spChg>
        <pc:spChg chg="del">
          <ac:chgData name="Ari Rämö" userId="c1371f72-b237-4127-8a9d-98176e979a17" providerId="ADAL" clId="{D5421B05-AF87-4277-8561-9A866C32A1F0}" dt="2022-09-07T10:42:41.423" v="3458" actId="478"/>
          <ac:spMkLst>
            <pc:docMk/>
            <pc:sldMk cId="2819542587" sldId="266"/>
            <ac:spMk id="16" creationId="{422041DA-F0A3-EC4C-7B1C-07F85815E32C}"/>
          </ac:spMkLst>
        </pc:spChg>
        <pc:spChg chg="del">
          <ac:chgData name="Ari Rämö" userId="c1371f72-b237-4127-8a9d-98176e979a17" providerId="ADAL" clId="{D5421B05-AF87-4277-8561-9A866C32A1F0}" dt="2022-09-07T10:42:43.982" v="3459" actId="478"/>
          <ac:spMkLst>
            <pc:docMk/>
            <pc:sldMk cId="2819542587" sldId="266"/>
            <ac:spMk id="17" creationId="{3DD8FF0A-C6BB-2ED5-E0C3-8A95ABA9EF55}"/>
          </ac:spMkLst>
        </pc:spChg>
        <pc:spChg chg="del">
          <ac:chgData name="Ari Rämö" userId="c1371f72-b237-4127-8a9d-98176e979a17" providerId="ADAL" clId="{D5421B05-AF87-4277-8561-9A866C32A1F0}" dt="2022-09-07T10:42:41.423" v="3458" actId="478"/>
          <ac:spMkLst>
            <pc:docMk/>
            <pc:sldMk cId="2819542587" sldId="266"/>
            <ac:spMk id="22" creationId="{9A8909F8-7CF3-887D-D0EC-B6AC64CEC59A}"/>
          </ac:spMkLst>
        </pc:spChg>
        <pc:spChg chg="del">
          <ac:chgData name="Ari Rämö" userId="c1371f72-b237-4127-8a9d-98176e979a17" providerId="ADAL" clId="{D5421B05-AF87-4277-8561-9A866C32A1F0}" dt="2022-09-07T10:42:43.982" v="3459" actId="478"/>
          <ac:spMkLst>
            <pc:docMk/>
            <pc:sldMk cId="2819542587" sldId="266"/>
            <ac:spMk id="23" creationId="{C56B347A-0CC3-3808-B58D-35912D8BAC30}"/>
          </ac:spMkLst>
        </pc:spChg>
        <pc:spChg chg="del">
          <ac:chgData name="Ari Rämö" userId="c1371f72-b237-4127-8a9d-98176e979a17" providerId="ADAL" clId="{D5421B05-AF87-4277-8561-9A866C32A1F0}" dt="2022-09-07T10:42:41.423" v="3458" actId="478"/>
          <ac:spMkLst>
            <pc:docMk/>
            <pc:sldMk cId="2819542587" sldId="266"/>
            <ac:spMk id="24" creationId="{58F01F26-C869-F0C3-3E06-49B93763B6DE}"/>
          </ac:spMkLst>
        </pc:spChg>
        <pc:spChg chg="add mod">
          <ac:chgData name="Ari Rämö" userId="c1371f72-b237-4127-8a9d-98176e979a17" providerId="ADAL" clId="{D5421B05-AF87-4277-8561-9A866C32A1F0}" dt="2022-09-07T12:53:18.194" v="7192" actId="20577"/>
          <ac:spMkLst>
            <pc:docMk/>
            <pc:sldMk cId="2819542587" sldId="266"/>
            <ac:spMk id="27" creationId="{F16B50FD-A2FC-1096-E53D-942A8F4F5EB8}"/>
          </ac:spMkLst>
        </pc:spChg>
        <pc:spChg chg="del">
          <ac:chgData name="Ari Rämö" userId="c1371f72-b237-4127-8a9d-98176e979a17" providerId="ADAL" clId="{D5421B05-AF87-4277-8561-9A866C32A1F0}" dt="2022-09-07T10:42:41.423" v="3458" actId="478"/>
          <ac:spMkLst>
            <pc:docMk/>
            <pc:sldMk cId="2819542587" sldId="266"/>
            <ac:spMk id="34" creationId="{5E0750DD-6CCC-C0B4-3157-B94C4E09A0B9}"/>
          </ac:spMkLst>
        </pc:spChg>
        <pc:spChg chg="del">
          <ac:chgData name="Ari Rämö" userId="c1371f72-b237-4127-8a9d-98176e979a17" providerId="ADAL" clId="{D5421B05-AF87-4277-8561-9A866C32A1F0}" dt="2022-09-07T10:42:41.423" v="3458" actId="478"/>
          <ac:spMkLst>
            <pc:docMk/>
            <pc:sldMk cId="2819542587" sldId="266"/>
            <ac:spMk id="35" creationId="{B8A49521-BB3C-4104-A089-9127F7145B29}"/>
          </ac:spMkLst>
        </pc:spChg>
        <pc:spChg chg="mod">
          <ac:chgData name="Ari Rämö" userId="c1371f72-b237-4127-8a9d-98176e979a17" providerId="ADAL" clId="{D5421B05-AF87-4277-8561-9A866C32A1F0}" dt="2022-09-07T10:43:06.753" v="3469" actId="1076"/>
          <ac:spMkLst>
            <pc:docMk/>
            <pc:sldMk cId="2819542587" sldId="266"/>
            <ac:spMk id="36" creationId="{15DA580C-6863-A440-1072-0BE870079D49}"/>
          </ac:spMkLst>
        </pc:spChg>
        <pc:spChg chg="add mod">
          <ac:chgData name="Ari Rämö" userId="c1371f72-b237-4127-8a9d-98176e979a17" providerId="ADAL" clId="{D5421B05-AF87-4277-8561-9A866C32A1F0}" dt="2022-09-07T12:53:29.713" v="7206" actId="20577"/>
          <ac:spMkLst>
            <pc:docMk/>
            <pc:sldMk cId="2819542587" sldId="266"/>
            <ac:spMk id="37" creationId="{2DC12BB9-CC27-B50A-7963-FE76AA78D98D}"/>
          </ac:spMkLst>
        </pc:spChg>
        <pc:spChg chg="add del mod">
          <ac:chgData name="Ari Rämö" userId="c1371f72-b237-4127-8a9d-98176e979a17" providerId="ADAL" clId="{D5421B05-AF87-4277-8561-9A866C32A1F0}" dt="2022-09-07T12:51:48.140" v="7158" actId="478"/>
          <ac:spMkLst>
            <pc:docMk/>
            <pc:sldMk cId="2819542587" sldId="266"/>
            <ac:spMk id="40" creationId="{B7F4A3D4-BA80-0B4A-1FA8-A03B507C7C15}"/>
          </ac:spMkLst>
        </pc:spChg>
        <pc:spChg chg="del">
          <ac:chgData name="Ari Rämö" userId="c1371f72-b237-4127-8a9d-98176e979a17" providerId="ADAL" clId="{D5421B05-AF87-4277-8561-9A866C32A1F0}" dt="2022-09-07T10:42:41.423" v="3458" actId="478"/>
          <ac:spMkLst>
            <pc:docMk/>
            <pc:sldMk cId="2819542587" sldId="266"/>
            <ac:spMk id="43" creationId="{C14297BC-D2AE-2A59-92E9-E6AA6E7D0AFE}"/>
          </ac:spMkLst>
        </pc:spChg>
        <pc:spChg chg="del">
          <ac:chgData name="Ari Rämö" userId="c1371f72-b237-4127-8a9d-98176e979a17" providerId="ADAL" clId="{D5421B05-AF87-4277-8561-9A866C32A1F0}" dt="2022-09-07T10:42:43.982" v="3459" actId="478"/>
          <ac:spMkLst>
            <pc:docMk/>
            <pc:sldMk cId="2819542587" sldId="266"/>
            <ac:spMk id="55" creationId="{807D9929-785F-4EFF-4475-EFEADBD58702}"/>
          </ac:spMkLst>
        </pc:spChg>
        <pc:spChg chg="del">
          <ac:chgData name="Ari Rämö" userId="c1371f72-b237-4127-8a9d-98176e979a17" providerId="ADAL" clId="{D5421B05-AF87-4277-8561-9A866C32A1F0}" dt="2022-09-07T10:42:30.489" v="3454" actId="478"/>
          <ac:spMkLst>
            <pc:docMk/>
            <pc:sldMk cId="2819542587" sldId="266"/>
            <ac:spMk id="72" creationId="{884BA176-1557-FB96-EF96-D3EBB0AED7C3}"/>
          </ac:spMkLst>
        </pc:spChg>
        <pc:cxnChg chg="del mod">
          <ac:chgData name="Ari Rämö" userId="c1371f72-b237-4127-8a9d-98176e979a17" providerId="ADAL" clId="{D5421B05-AF87-4277-8561-9A866C32A1F0}" dt="2022-09-07T10:42:41.423" v="3458" actId="478"/>
          <ac:cxnSpMkLst>
            <pc:docMk/>
            <pc:sldMk cId="2819542587" sldId="266"/>
            <ac:cxnSpMk id="11" creationId="{F2B62636-2D9F-749A-4F0B-CDCFB6FE34FC}"/>
          </ac:cxnSpMkLst>
        </pc:cxnChg>
        <pc:cxnChg chg="del mod">
          <ac:chgData name="Ari Rämö" userId="c1371f72-b237-4127-8a9d-98176e979a17" providerId="ADAL" clId="{D5421B05-AF87-4277-8561-9A866C32A1F0}" dt="2022-09-07T10:42:45.066" v="3460" actId="478"/>
          <ac:cxnSpMkLst>
            <pc:docMk/>
            <pc:sldMk cId="2819542587" sldId="266"/>
            <ac:cxnSpMk id="18" creationId="{CD5A8797-F3A0-B823-6C61-EAF59D13F15C}"/>
          </ac:cxnSpMkLst>
        </pc:cxnChg>
        <pc:cxnChg chg="del mod">
          <ac:chgData name="Ari Rämö" userId="c1371f72-b237-4127-8a9d-98176e979a17" providerId="ADAL" clId="{D5421B05-AF87-4277-8561-9A866C32A1F0}" dt="2022-09-07T10:42:41.423" v="3458" actId="478"/>
          <ac:cxnSpMkLst>
            <pc:docMk/>
            <pc:sldMk cId="2819542587" sldId="266"/>
            <ac:cxnSpMk id="25" creationId="{D1BD4CFC-C486-D802-5471-83D3CFD4A7FB}"/>
          </ac:cxnSpMkLst>
        </pc:cxnChg>
        <pc:cxnChg chg="add mod">
          <ac:chgData name="Ari Rämö" userId="c1371f72-b237-4127-8a9d-98176e979a17" providerId="ADAL" clId="{D5421B05-AF87-4277-8561-9A866C32A1F0}" dt="2022-09-07T10:45:14.633" v="3493" actId="1076"/>
          <ac:cxnSpMkLst>
            <pc:docMk/>
            <pc:sldMk cId="2819542587" sldId="266"/>
            <ac:cxnSpMk id="28" creationId="{49905D87-0E16-3F55-6614-59B55914F56F}"/>
          </ac:cxnSpMkLst>
        </pc:cxnChg>
        <pc:cxnChg chg="mod">
          <ac:chgData name="Ari Rämö" userId="c1371f72-b237-4127-8a9d-98176e979a17" providerId="ADAL" clId="{D5421B05-AF87-4277-8561-9A866C32A1F0}" dt="2022-09-07T10:43:06.753" v="3469" actId="1076"/>
          <ac:cxnSpMkLst>
            <pc:docMk/>
            <pc:sldMk cId="2819542587" sldId="266"/>
            <ac:cxnSpMk id="38" creationId="{529EE814-23B1-6A83-B626-FF50687C61F5}"/>
          </ac:cxnSpMkLst>
        </pc:cxnChg>
        <pc:cxnChg chg="add mod">
          <ac:chgData name="Ari Rämö" userId="c1371f72-b237-4127-8a9d-98176e979a17" providerId="ADAL" clId="{D5421B05-AF87-4277-8561-9A866C32A1F0}" dt="2022-09-07T10:45:52.956" v="3513" actId="14100"/>
          <ac:cxnSpMkLst>
            <pc:docMk/>
            <pc:sldMk cId="2819542587" sldId="266"/>
            <ac:cxnSpMk id="39" creationId="{D540B188-E2F3-F69B-C041-F6FAB4031EDD}"/>
          </ac:cxnSpMkLst>
        </pc:cxnChg>
        <pc:cxnChg chg="del mod">
          <ac:chgData name="Ari Rämö" userId="c1371f72-b237-4127-8a9d-98176e979a17" providerId="ADAL" clId="{D5421B05-AF87-4277-8561-9A866C32A1F0}" dt="2022-09-07T10:42:41.423" v="3458" actId="478"/>
          <ac:cxnSpMkLst>
            <pc:docMk/>
            <pc:sldMk cId="2819542587" sldId="266"/>
            <ac:cxnSpMk id="44" creationId="{CC97CF7E-9975-31FC-2096-64A78F6BA80A}"/>
          </ac:cxnSpMkLst>
        </pc:cxnChg>
        <pc:cxnChg chg="del mod">
          <ac:chgData name="Ari Rämö" userId="c1371f72-b237-4127-8a9d-98176e979a17" providerId="ADAL" clId="{D5421B05-AF87-4277-8561-9A866C32A1F0}" dt="2022-09-07T10:42:43.982" v="3459" actId="478"/>
          <ac:cxnSpMkLst>
            <pc:docMk/>
            <pc:sldMk cId="2819542587" sldId="266"/>
            <ac:cxnSpMk id="56" creationId="{82557DAF-1DAD-7577-1B99-699A7DA0E2F7}"/>
          </ac:cxnSpMkLst>
        </pc:cxnChg>
        <pc:cxnChg chg="del">
          <ac:chgData name="Ari Rämö" userId="c1371f72-b237-4127-8a9d-98176e979a17" providerId="ADAL" clId="{D5421B05-AF87-4277-8561-9A866C32A1F0}" dt="2022-09-07T10:42:31.711" v="3455" actId="478"/>
          <ac:cxnSpMkLst>
            <pc:docMk/>
            <pc:sldMk cId="2819542587" sldId="266"/>
            <ac:cxnSpMk id="62" creationId="{94AFCACE-8B31-3520-8209-4436815CC9D1}"/>
          </ac:cxnSpMkLst>
        </pc:cxnChg>
      </pc:sldChg>
      <pc:sldChg chg="new del">
        <pc:chgData name="Ari Rämö" userId="c1371f72-b237-4127-8a9d-98176e979a17" providerId="ADAL" clId="{D5421B05-AF87-4277-8561-9A866C32A1F0}" dt="2022-09-07T11:01:17.916" v="3783" actId="47"/>
        <pc:sldMkLst>
          <pc:docMk/>
          <pc:sldMk cId="1056951610" sldId="267"/>
        </pc:sldMkLst>
      </pc:sldChg>
      <pc:sldChg chg="addSp delSp modSp add mod">
        <pc:chgData name="Ari Rämö" userId="c1371f72-b237-4127-8a9d-98176e979a17" providerId="ADAL" clId="{D5421B05-AF87-4277-8561-9A866C32A1F0}" dt="2022-09-07T11:09:22.275" v="3854" actId="20577"/>
        <pc:sldMkLst>
          <pc:docMk/>
          <pc:sldMk cId="3166172978" sldId="268"/>
        </pc:sldMkLst>
        <pc:spChg chg="mod">
          <ac:chgData name="Ari Rämö" userId="c1371f72-b237-4127-8a9d-98176e979a17" providerId="ADAL" clId="{D5421B05-AF87-4277-8561-9A866C32A1F0}" dt="2022-09-07T11:09:22.275" v="3854" actId="20577"/>
          <ac:spMkLst>
            <pc:docMk/>
            <pc:sldMk cId="3166172978" sldId="268"/>
            <ac:spMk id="2" creationId="{92D03BCE-CB71-1992-5A5C-E4AE7E06B996}"/>
          </ac:spMkLst>
        </pc:spChg>
        <pc:spChg chg="del">
          <ac:chgData name="Ari Rämö" userId="c1371f72-b237-4127-8a9d-98176e979a17" providerId="ADAL" clId="{D5421B05-AF87-4277-8561-9A866C32A1F0}" dt="2022-09-07T11:01:37.950" v="3825" actId="478"/>
          <ac:spMkLst>
            <pc:docMk/>
            <pc:sldMk cId="3166172978" sldId="268"/>
            <ac:spMk id="8" creationId="{FF8D9B8D-51E8-6F78-5D2E-742BC42D44A4}"/>
          </ac:spMkLst>
        </pc:spChg>
        <pc:spChg chg="del">
          <ac:chgData name="Ari Rämö" userId="c1371f72-b237-4127-8a9d-98176e979a17" providerId="ADAL" clId="{D5421B05-AF87-4277-8561-9A866C32A1F0}" dt="2022-09-07T11:01:37.950" v="3825" actId="478"/>
          <ac:spMkLst>
            <pc:docMk/>
            <pc:sldMk cId="3166172978" sldId="268"/>
            <ac:spMk id="9" creationId="{2B95CE4E-C6FC-7C7C-8335-ED6E81D20122}"/>
          </ac:spMkLst>
        </pc:spChg>
        <pc:spChg chg="del">
          <ac:chgData name="Ari Rämö" userId="c1371f72-b237-4127-8a9d-98176e979a17" providerId="ADAL" clId="{D5421B05-AF87-4277-8561-9A866C32A1F0}" dt="2022-09-07T11:01:37.950" v="3825" actId="478"/>
          <ac:spMkLst>
            <pc:docMk/>
            <pc:sldMk cId="3166172978" sldId="268"/>
            <ac:spMk id="15" creationId="{81BD601E-71BE-6BB0-7DBC-64D524F4897A}"/>
          </ac:spMkLst>
        </pc:spChg>
        <pc:spChg chg="del">
          <ac:chgData name="Ari Rämö" userId="c1371f72-b237-4127-8a9d-98176e979a17" providerId="ADAL" clId="{D5421B05-AF87-4277-8561-9A866C32A1F0}" dt="2022-09-07T11:01:37.950" v="3825" actId="478"/>
          <ac:spMkLst>
            <pc:docMk/>
            <pc:sldMk cId="3166172978" sldId="268"/>
            <ac:spMk id="16" creationId="{422041DA-F0A3-EC4C-7B1C-07F85815E32C}"/>
          </ac:spMkLst>
        </pc:spChg>
        <pc:spChg chg="del">
          <ac:chgData name="Ari Rämö" userId="c1371f72-b237-4127-8a9d-98176e979a17" providerId="ADAL" clId="{D5421B05-AF87-4277-8561-9A866C32A1F0}" dt="2022-09-07T11:01:37.950" v="3825" actId="478"/>
          <ac:spMkLst>
            <pc:docMk/>
            <pc:sldMk cId="3166172978" sldId="268"/>
            <ac:spMk id="17" creationId="{3DD8FF0A-C6BB-2ED5-E0C3-8A95ABA9EF55}"/>
          </ac:spMkLst>
        </pc:spChg>
        <pc:spChg chg="del">
          <ac:chgData name="Ari Rämö" userId="c1371f72-b237-4127-8a9d-98176e979a17" providerId="ADAL" clId="{D5421B05-AF87-4277-8561-9A866C32A1F0}" dt="2022-09-07T11:01:37.950" v="3825" actId="478"/>
          <ac:spMkLst>
            <pc:docMk/>
            <pc:sldMk cId="3166172978" sldId="268"/>
            <ac:spMk id="22" creationId="{9A8909F8-7CF3-887D-D0EC-B6AC64CEC59A}"/>
          </ac:spMkLst>
        </pc:spChg>
        <pc:spChg chg="del">
          <ac:chgData name="Ari Rämö" userId="c1371f72-b237-4127-8a9d-98176e979a17" providerId="ADAL" clId="{D5421B05-AF87-4277-8561-9A866C32A1F0}" dt="2022-09-07T11:01:37.950" v="3825" actId="478"/>
          <ac:spMkLst>
            <pc:docMk/>
            <pc:sldMk cId="3166172978" sldId="268"/>
            <ac:spMk id="23" creationId="{C56B347A-0CC3-3808-B58D-35912D8BAC30}"/>
          </ac:spMkLst>
        </pc:spChg>
        <pc:spChg chg="del">
          <ac:chgData name="Ari Rämö" userId="c1371f72-b237-4127-8a9d-98176e979a17" providerId="ADAL" clId="{D5421B05-AF87-4277-8561-9A866C32A1F0}" dt="2022-09-07T11:01:37.950" v="3825" actId="478"/>
          <ac:spMkLst>
            <pc:docMk/>
            <pc:sldMk cId="3166172978" sldId="268"/>
            <ac:spMk id="24" creationId="{58F01F26-C869-F0C3-3E06-49B93763B6DE}"/>
          </ac:spMkLst>
        </pc:spChg>
        <pc:spChg chg="del">
          <ac:chgData name="Ari Rämö" userId="c1371f72-b237-4127-8a9d-98176e979a17" providerId="ADAL" clId="{D5421B05-AF87-4277-8561-9A866C32A1F0}" dt="2022-09-07T11:01:37.950" v="3825" actId="478"/>
          <ac:spMkLst>
            <pc:docMk/>
            <pc:sldMk cId="3166172978" sldId="268"/>
            <ac:spMk id="34" creationId="{5E0750DD-6CCC-C0B4-3157-B94C4E09A0B9}"/>
          </ac:spMkLst>
        </pc:spChg>
        <pc:spChg chg="del">
          <ac:chgData name="Ari Rämö" userId="c1371f72-b237-4127-8a9d-98176e979a17" providerId="ADAL" clId="{D5421B05-AF87-4277-8561-9A866C32A1F0}" dt="2022-09-07T11:01:37.950" v="3825" actId="478"/>
          <ac:spMkLst>
            <pc:docMk/>
            <pc:sldMk cId="3166172978" sldId="268"/>
            <ac:spMk id="35" creationId="{B8A49521-BB3C-4104-A089-9127F7145B29}"/>
          </ac:spMkLst>
        </pc:spChg>
        <pc:spChg chg="del">
          <ac:chgData name="Ari Rämö" userId="c1371f72-b237-4127-8a9d-98176e979a17" providerId="ADAL" clId="{D5421B05-AF87-4277-8561-9A866C32A1F0}" dt="2022-09-07T11:01:37.950" v="3825" actId="478"/>
          <ac:spMkLst>
            <pc:docMk/>
            <pc:sldMk cId="3166172978" sldId="268"/>
            <ac:spMk id="36" creationId="{15DA580C-6863-A440-1072-0BE870079D49}"/>
          </ac:spMkLst>
        </pc:spChg>
        <pc:spChg chg="del">
          <ac:chgData name="Ari Rämö" userId="c1371f72-b237-4127-8a9d-98176e979a17" providerId="ADAL" clId="{D5421B05-AF87-4277-8561-9A866C32A1F0}" dt="2022-09-07T11:01:37.950" v="3825" actId="478"/>
          <ac:spMkLst>
            <pc:docMk/>
            <pc:sldMk cId="3166172978" sldId="268"/>
            <ac:spMk id="43" creationId="{C14297BC-D2AE-2A59-92E9-E6AA6E7D0AFE}"/>
          </ac:spMkLst>
        </pc:spChg>
        <pc:spChg chg="del">
          <ac:chgData name="Ari Rämö" userId="c1371f72-b237-4127-8a9d-98176e979a17" providerId="ADAL" clId="{D5421B05-AF87-4277-8561-9A866C32A1F0}" dt="2022-09-07T11:01:37.950" v="3825" actId="478"/>
          <ac:spMkLst>
            <pc:docMk/>
            <pc:sldMk cId="3166172978" sldId="268"/>
            <ac:spMk id="55" creationId="{807D9929-785F-4EFF-4475-EFEADBD58702}"/>
          </ac:spMkLst>
        </pc:spChg>
        <pc:spChg chg="del">
          <ac:chgData name="Ari Rämö" userId="c1371f72-b237-4127-8a9d-98176e979a17" providerId="ADAL" clId="{D5421B05-AF87-4277-8561-9A866C32A1F0}" dt="2022-09-07T11:01:37.950" v="3825" actId="478"/>
          <ac:spMkLst>
            <pc:docMk/>
            <pc:sldMk cId="3166172978" sldId="268"/>
            <ac:spMk id="72" creationId="{884BA176-1557-FB96-EF96-D3EBB0AED7C3}"/>
          </ac:spMkLst>
        </pc:spChg>
        <pc:picChg chg="add del mod">
          <ac:chgData name="Ari Rämö" userId="c1371f72-b237-4127-8a9d-98176e979a17" providerId="ADAL" clId="{D5421B05-AF87-4277-8561-9A866C32A1F0}" dt="2022-09-07T11:08:30.396" v="3830" actId="478"/>
          <ac:picMkLst>
            <pc:docMk/>
            <pc:sldMk cId="3166172978" sldId="268"/>
            <ac:picMk id="4" creationId="{4758D571-71B9-ED85-7375-C224A75A0ADD}"/>
          </ac:picMkLst>
        </pc:picChg>
        <pc:picChg chg="add del mod">
          <ac:chgData name="Ari Rämö" userId="c1371f72-b237-4127-8a9d-98176e979a17" providerId="ADAL" clId="{D5421B05-AF87-4277-8561-9A866C32A1F0}" dt="2022-09-07T11:09:03.371" v="3836" actId="478"/>
          <ac:picMkLst>
            <pc:docMk/>
            <pc:sldMk cId="3166172978" sldId="268"/>
            <ac:picMk id="6" creationId="{61924B68-A33E-4B35-CCCD-459445811E4A}"/>
          </ac:picMkLst>
        </pc:picChg>
        <pc:picChg chg="add mod">
          <ac:chgData name="Ari Rämö" userId="c1371f72-b237-4127-8a9d-98176e979a17" providerId="ADAL" clId="{D5421B05-AF87-4277-8561-9A866C32A1F0}" dt="2022-09-07T11:09:09.300" v="3839" actId="1076"/>
          <ac:picMkLst>
            <pc:docMk/>
            <pc:sldMk cId="3166172978" sldId="268"/>
            <ac:picMk id="10" creationId="{B9443F10-4581-4273-9926-0ACA0D1F6850}"/>
          </ac:picMkLst>
        </pc:picChg>
        <pc:cxnChg chg="del mod">
          <ac:chgData name="Ari Rämö" userId="c1371f72-b237-4127-8a9d-98176e979a17" providerId="ADAL" clId="{D5421B05-AF87-4277-8561-9A866C32A1F0}" dt="2022-09-07T11:01:37.950" v="3825" actId="478"/>
          <ac:cxnSpMkLst>
            <pc:docMk/>
            <pc:sldMk cId="3166172978" sldId="268"/>
            <ac:cxnSpMk id="11" creationId="{F2B62636-2D9F-749A-4F0B-CDCFB6FE34FC}"/>
          </ac:cxnSpMkLst>
        </pc:cxnChg>
        <pc:cxnChg chg="del mod">
          <ac:chgData name="Ari Rämö" userId="c1371f72-b237-4127-8a9d-98176e979a17" providerId="ADAL" clId="{D5421B05-AF87-4277-8561-9A866C32A1F0}" dt="2022-09-07T11:01:37.950" v="3825" actId="478"/>
          <ac:cxnSpMkLst>
            <pc:docMk/>
            <pc:sldMk cId="3166172978" sldId="268"/>
            <ac:cxnSpMk id="18" creationId="{CD5A8797-F3A0-B823-6C61-EAF59D13F15C}"/>
          </ac:cxnSpMkLst>
        </pc:cxnChg>
        <pc:cxnChg chg="del mod">
          <ac:chgData name="Ari Rämö" userId="c1371f72-b237-4127-8a9d-98176e979a17" providerId="ADAL" clId="{D5421B05-AF87-4277-8561-9A866C32A1F0}" dt="2022-09-07T11:01:37.950" v="3825" actId="478"/>
          <ac:cxnSpMkLst>
            <pc:docMk/>
            <pc:sldMk cId="3166172978" sldId="268"/>
            <ac:cxnSpMk id="25" creationId="{D1BD4CFC-C486-D802-5471-83D3CFD4A7FB}"/>
          </ac:cxnSpMkLst>
        </pc:cxnChg>
        <pc:cxnChg chg="del mod">
          <ac:chgData name="Ari Rämö" userId="c1371f72-b237-4127-8a9d-98176e979a17" providerId="ADAL" clId="{D5421B05-AF87-4277-8561-9A866C32A1F0}" dt="2022-09-07T11:01:37.950" v="3825" actId="478"/>
          <ac:cxnSpMkLst>
            <pc:docMk/>
            <pc:sldMk cId="3166172978" sldId="268"/>
            <ac:cxnSpMk id="38" creationId="{529EE814-23B1-6A83-B626-FF50687C61F5}"/>
          </ac:cxnSpMkLst>
        </pc:cxnChg>
        <pc:cxnChg chg="del mod">
          <ac:chgData name="Ari Rämö" userId="c1371f72-b237-4127-8a9d-98176e979a17" providerId="ADAL" clId="{D5421B05-AF87-4277-8561-9A866C32A1F0}" dt="2022-09-07T11:01:37.950" v="3825" actId="478"/>
          <ac:cxnSpMkLst>
            <pc:docMk/>
            <pc:sldMk cId="3166172978" sldId="268"/>
            <ac:cxnSpMk id="44" creationId="{CC97CF7E-9975-31FC-2096-64A78F6BA80A}"/>
          </ac:cxnSpMkLst>
        </pc:cxnChg>
        <pc:cxnChg chg="del mod">
          <ac:chgData name="Ari Rämö" userId="c1371f72-b237-4127-8a9d-98176e979a17" providerId="ADAL" clId="{D5421B05-AF87-4277-8561-9A866C32A1F0}" dt="2022-09-07T11:01:37.950" v="3825" actId="478"/>
          <ac:cxnSpMkLst>
            <pc:docMk/>
            <pc:sldMk cId="3166172978" sldId="268"/>
            <ac:cxnSpMk id="56" creationId="{82557DAF-1DAD-7577-1B99-699A7DA0E2F7}"/>
          </ac:cxnSpMkLst>
        </pc:cxnChg>
        <pc:cxnChg chg="del">
          <ac:chgData name="Ari Rämö" userId="c1371f72-b237-4127-8a9d-98176e979a17" providerId="ADAL" clId="{D5421B05-AF87-4277-8561-9A866C32A1F0}" dt="2022-09-07T11:01:37.950" v="3825" actId="478"/>
          <ac:cxnSpMkLst>
            <pc:docMk/>
            <pc:sldMk cId="3166172978" sldId="268"/>
            <ac:cxnSpMk id="62" creationId="{94AFCACE-8B31-3520-8209-4436815CC9D1}"/>
          </ac:cxnSpMkLst>
        </pc:cxnChg>
      </pc:sldChg>
      <pc:sldChg chg="addSp delSp modSp add mod ord">
        <pc:chgData name="Ari Rämö" userId="c1371f72-b237-4127-8a9d-98176e979a17" providerId="ADAL" clId="{D5421B05-AF87-4277-8561-9A866C32A1F0}" dt="2022-09-07T11:13:35.135" v="3982" actId="20577"/>
        <pc:sldMkLst>
          <pc:docMk/>
          <pc:sldMk cId="3331855729" sldId="269"/>
        </pc:sldMkLst>
        <pc:spChg chg="mod">
          <ac:chgData name="Ari Rämö" userId="c1371f72-b237-4127-8a9d-98176e979a17" providerId="ADAL" clId="{D5421B05-AF87-4277-8561-9A866C32A1F0}" dt="2022-09-07T11:13:35.135" v="3982" actId="20577"/>
          <ac:spMkLst>
            <pc:docMk/>
            <pc:sldMk cId="3331855729" sldId="269"/>
            <ac:spMk id="2" creationId="{92D03BCE-CB71-1992-5A5C-E4AE7E06B996}"/>
          </ac:spMkLst>
        </pc:spChg>
        <pc:picChg chg="add mod">
          <ac:chgData name="Ari Rämö" userId="c1371f72-b237-4127-8a9d-98176e979a17" providerId="ADAL" clId="{D5421B05-AF87-4277-8561-9A866C32A1F0}" dt="2022-09-07T11:13:12.930" v="3967" actId="1076"/>
          <ac:picMkLst>
            <pc:docMk/>
            <pc:sldMk cId="3331855729" sldId="269"/>
            <ac:picMk id="4" creationId="{C813BE90-FFBE-3026-0BAE-76147833B9C5}"/>
          </ac:picMkLst>
        </pc:picChg>
        <pc:picChg chg="del">
          <ac:chgData name="Ari Rämö" userId="c1371f72-b237-4127-8a9d-98176e979a17" providerId="ADAL" clId="{D5421B05-AF87-4277-8561-9A866C32A1F0}" dt="2022-09-07T11:11:51.977" v="3963" actId="478"/>
          <ac:picMkLst>
            <pc:docMk/>
            <pc:sldMk cId="3331855729" sldId="269"/>
            <ac:picMk id="10" creationId="{B9443F10-4581-4273-9926-0ACA0D1F6850}"/>
          </ac:picMkLst>
        </pc:picChg>
      </pc:sldChg>
      <pc:sldChg chg="addSp delSp modSp add mod">
        <pc:chgData name="Ari Rämö" userId="c1371f72-b237-4127-8a9d-98176e979a17" providerId="ADAL" clId="{D5421B05-AF87-4277-8561-9A866C32A1F0}" dt="2022-09-07T11:19:17.136" v="4006" actId="14100"/>
        <pc:sldMkLst>
          <pc:docMk/>
          <pc:sldMk cId="3182496462" sldId="270"/>
        </pc:sldMkLst>
        <pc:spChg chg="mod">
          <ac:chgData name="Ari Rämö" userId="c1371f72-b237-4127-8a9d-98176e979a17" providerId="ADAL" clId="{D5421B05-AF87-4277-8561-9A866C32A1F0}" dt="2022-09-07T11:13:44.781" v="3987" actId="20577"/>
          <ac:spMkLst>
            <pc:docMk/>
            <pc:sldMk cId="3182496462" sldId="270"/>
            <ac:spMk id="2" creationId="{92D03BCE-CB71-1992-5A5C-E4AE7E06B996}"/>
          </ac:spMkLst>
        </pc:spChg>
        <pc:picChg chg="del">
          <ac:chgData name="Ari Rämö" userId="c1371f72-b237-4127-8a9d-98176e979a17" providerId="ADAL" clId="{D5421B05-AF87-4277-8561-9A866C32A1F0}" dt="2022-09-07T11:13:59.512" v="3988" actId="478"/>
          <ac:picMkLst>
            <pc:docMk/>
            <pc:sldMk cId="3182496462" sldId="270"/>
            <ac:picMk id="4" creationId="{C813BE90-FFBE-3026-0BAE-76147833B9C5}"/>
          </ac:picMkLst>
        </pc:picChg>
        <pc:picChg chg="add mod">
          <ac:chgData name="Ari Rämö" userId="c1371f72-b237-4127-8a9d-98176e979a17" providerId="ADAL" clId="{D5421B05-AF87-4277-8561-9A866C32A1F0}" dt="2022-09-07T11:19:17.136" v="4006" actId="14100"/>
          <ac:picMkLst>
            <pc:docMk/>
            <pc:sldMk cId="3182496462" sldId="270"/>
            <ac:picMk id="5" creationId="{476A59F7-C924-7A76-F13F-B2881EB85DDC}"/>
          </ac:picMkLst>
        </pc:picChg>
      </pc:sldChg>
      <pc:sldChg chg="modSp add mod ord">
        <pc:chgData name="Ari Rämö" userId="c1371f72-b237-4127-8a9d-98176e979a17" providerId="ADAL" clId="{D5421B05-AF87-4277-8561-9A866C32A1F0}" dt="2022-09-07T11:25:06.686" v="4101" actId="20577"/>
        <pc:sldMkLst>
          <pc:docMk/>
          <pc:sldMk cId="2284117429" sldId="271"/>
        </pc:sldMkLst>
        <pc:spChg chg="mod">
          <ac:chgData name="Ari Rämö" userId="c1371f72-b237-4127-8a9d-98176e979a17" providerId="ADAL" clId="{D5421B05-AF87-4277-8561-9A866C32A1F0}" dt="2022-09-07T11:21:30.478" v="4016" actId="20577"/>
          <ac:spMkLst>
            <pc:docMk/>
            <pc:sldMk cId="2284117429" sldId="271"/>
            <ac:spMk id="5" creationId="{9CE3D8F2-DCF8-A2ED-C953-53AA80CE85F8}"/>
          </ac:spMkLst>
        </pc:spChg>
        <pc:spChg chg="mod">
          <ac:chgData name="Ari Rämö" userId="c1371f72-b237-4127-8a9d-98176e979a17" providerId="ADAL" clId="{D5421B05-AF87-4277-8561-9A866C32A1F0}" dt="2022-09-07T11:25:06.686" v="4101" actId="20577"/>
          <ac:spMkLst>
            <pc:docMk/>
            <pc:sldMk cId="2284117429" sldId="271"/>
            <ac:spMk id="6" creationId="{F61245FD-1974-9A75-7E9E-B8FB21B380AF}"/>
          </ac:spMkLst>
        </pc:spChg>
      </pc:sldChg>
      <pc:sldChg chg="modSp add mod ord">
        <pc:chgData name="Ari Rämö" userId="c1371f72-b237-4127-8a9d-98176e979a17" providerId="ADAL" clId="{D5421B05-AF87-4277-8561-9A866C32A1F0}" dt="2022-09-07T13:08:56.736" v="7230" actId="6549"/>
        <pc:sldMkLst>
          <pc:docMk/>
          <pc:sldMk cId="151143904" sldId="272"/>
        </pc:sldMkLst>
        <pc:spChg chg="mod">
          <ac:chgData name="Ari Rämö" userId="c1371f72-b237-4127-8a9d-98176e979a17" providerId="ADAL" clId="{D5421B05-AF87-4277-8561-9A866C32A1F0}" dt="2022-09-07T11:26:16.859" v="4200" actId="20577"/>
          <ac:spMkLst>
            <pc:docMk/>
            <pc:sldMk cId="151143904" sldId="272"/>
            <ac:spMk id="2" creationId="{92D03BCE-CB71-1992-5A5C-E4AE7E06B996}"/>
          </ac:spMkLst>
        </pc:spChg>
        <pc:spChg chg="mod">
          <ac:chgData name="Ari Rämö" userId="c1371f72-b237-4127-8a9d-98176e979a17" providerId="ADAL" clId="{D5421B05-AF87-4277-8561-9A866C32A1F0}" dt="2022-09-07T13:08:56.736" v="7230" actId="6549"/>
          <ac:spMkLst>
            <pc:docMk/>
            <pc:sldMk cId="151143904" sldId="272"/>
            <ac:spMk id="3" creationId="{524206BD-22FE-8FE3-7282-0567BEFE9D8F}"/>
          </ac:spMkLst>
        </pc:spChg>
      </pc:sldChg>
      <pc:sldChg chg="addSp delSp modSp add mod ord">
        <pc:chgData name="Ari Rämö" userId="c1371f72-b237-4127-8a9d-98176e979a17" providerId="ADAL" clId="{D5421B05-AF87-4277-8561-9A866C32A1F0}" dt="2022-09-07T11:52:17.757" v="5973" actId="57"/>
        <pc:sldMkLst>
          <pc:docMk/>
          <pc:sldMk cId="3035584150" sldId="273"/>
        </pc:sldMkLst>
        <pc:spChg chg="mod">
          <ac:chgData name="Ari Rämö" userId="c1371f72-b237-4127-8a9d-98176e979a17" providerId="ADAL" clId="{D5421B05-AF87-4277-8561-9A866C32A1F0}" dt="2022-09-07T11:37:16.617" v="5212" actId="20577"/>
          <ac:spMkLst>
            <pc:docMk/>
            <pc:sldMk cId="3035584150" sldId="273"/>
            <ac:spMk id="2" creationId="{92D03BCE-CB71-1992-5A5C-E4AE7E06B996}"/>
          </ac:spMkLst>
        </pc:spChg>
        <pc:spChg chg="add mod">
          <ac:chgData name="Ari Rämö" userId="c1371f72-b237-4127-8a9d-98176e979a17" providerId="ADAL" clId="{D5421B05-AF87-4277-8561-9A866C32A1F0}" dt="2022-09-07T11:52:17.757" v="5973" actId="57"/>
          <ac:spMkLst>
            <pc:docMk/>
            <pc:sldMk cId="3035584150" sldId="273"/>
            <ac:spMk id="6" creationId="{08FDA213-7B1D-5102-E970-529343D359AA}"/>
          </ac:spMkLst>
        </pc:spChg>
        <pc:picChg chg="add del mod">
          <ac:chgData name="Ari Rämö" userId="c1371f72-b237-4127-8a9d-98176e979a17" providerId="ADAL" clId="{D5421B05-AF87-4277-8561-9A866C32A1F0}" dt="2022-09-07T11:49:34.025" v="5964" actId="478"/>
          <ac:picMkLst>
            <pc:docMk/>
            <pc:sldMk cId="3035584150" sldId="273"/>
            <ac:picMk id="4" creationId="{6E458EC2-B123-59C4-C629-C880639CE578}"/>
          </ac:picMkLst>
        </pc:picChg>
        <pc:picChg chg="del">
          <ac:chgData name="Ari Rämö" userId="c1371f72-b237-4127-8a9d-98176e979a17" providerId="ADAL" clId="{D5421B05-AF87-4277-8561-9A866C32A1F0}" dt="2022-09-07T11:37:19.307" v="5213" actId="478"/>
          <ac:picMkLst>
            <pc:docMk/>
            <pc:sldMk cId="3035584150" sldId="273"/>
            <ac:picMk id="5" creationId="{476A59F7-C924-7A76-F13F-B2881EB85DDC}"/>
          </ac:picMkLst>
        </pc:picChg>
        <pc:picChg chg="add mod">
          <ac:chgData name="Ari Rämö" userId="c1371f72-b237-4127-8a9d-98176e979a17" providerId="ADAL" clId="{D5421B05-AF87-4277-8561-9A866C32A1F0}" dt="2022-09-07T11:49:40.967" v="5967" actId="1076"/>
          <ac:picMkLst>
            <pc:docMk/>
            <pc:sldMk cId="3035584150" sldId="273"/>
            <ac:picMk id="8" creationId="{59983CB1-BFC5-7A26-C1E8-E2C26B5D5C0A}"/>
          </ac:picMkLst>
        </pc:picChg>
      </pc:sldChg>
      <pc:sldChg chg="modSp add mod ord">
        <pc:chgData name="Ari Rämö" userId="c1371f72-b237-4127-8a9d-98176e979a17" providerId="ADAL" clId="{D5421B05-AF87-4277-8561-9A866C32A1F0}" dt="2022-09-07T11:55:04.923" v="6092" actId="20577"/>
        <pc:sldMkLst>
          <pc:docMk/>
          <pc:sldMk cId="2439766814" sldId="274"/>
        </pc:sldMkLst>
        <pc:spChg chg="mod">
          <ac:chgData name="Ari Rämö" userId="c1371f72-b237-4127-8a9d-98176e979a17" providerId="ADAL" clId="{D5421B05-AF87-4277-8561-9A866C32A1F0}" dt="2022-09-07T11:54:58.472" v="6069" actId="20577"/>
          <ac:spMkLst>
            <pc:docMk/>
            <pc:sldMk cId="2439766814" sldId="274"/>
            <ac:spMk id="5" creationId="{9CE3D8F2-DCF8-A2ED-C953-53AA80CE85F8}"/>
          </ac:spMkLst>
        </pc:spChg>
        <pc:spChg chg="mod">
          <ac:chgData name="Ari Rämö" userId="c1371f72-b237-4127-8a9d-98176e979a17" providerId="ADAL" clId="{D5421B05-AF87-4277-8561-9A866C32A1F0}" dt="2022-09-07T11:55:04.923" v="6092" actId="20577"/>
          <ac:spMkLst>
            <pc:docMk/>
            <pc:sldMk cId="2439766814" sldId="274"/>
            <ac:spMk id="6" creationId="{F61245FD-1974-9A75-7E9E-B8FB21B380AF}"/>
          </ac:spMkLst>
        </pc:spChg>
      </pc:sldChg>
      <pc:sldChg chg="modSp add del mod ord">
        <pc:chgData name="Ari Rämö" userId="c1371f72-b237-4127-8a9d-98176e979a17" providerId="ADAL" clId="{D5421B05-AF87-4277-8561-9A866C32A1F0}" dt="2022-09-07T12:01:13.555" v="6370" actId="47"/>
        <pc:sldMkLst>
          <pc:docMk/>
          <pc:sldMk cId="930718913" sldId="275"/>
        </pc:sldMkLst>
        <pc:spChg chg="mod">
          <ac:chgData name="Ari Rämö" userId="c1371f72-b237-4127-8a9d-98176e979a17" providerId="ADAL" clId="{D5421B05-AF87-4277-8561-9A866C32A1F0}" dt="2022-09-07T12:00:55.766" v="6368" actId="20577"/>
          <ac:spMkLst>
            <pc:docMk/>
            <pc:sldMk cId="930718913" sldId="275"/>
            <ac:spMk id="3" creationId="{524206BD-22FE-8FE3-7282-0567BEFE9D8F}"/>
          </ac:spMkLst>
        </pc:spChg>
      </pc:sldChg>
      <pc:sldChg chg="addSp delSp modSp add mod">
        <pc:chgData name="Ari Rämö" userId="c1371f72-b237-4127-8a9d-98176e979a17" providerId="ADAL" clId="{D5421B05-AF87-4277-8561-9A866C32A1F0}" dt="2022-09-07T13:12:43.740" v="7308" actId="20577"/>
        <pc:sldMkLst>
          <pc:docMk/>
          <pc:sldMk cId="1018057012" sldId="276"/>
        </pc:sldMkLst>
        <pc:spChg chg="mod">
          <ac:chgData name="Ari Rämö" userId="c1371f72-b237-4127-8a9d-98176e979a17" providerId="ADAL" clId="{D5421B05-AF87-4277-8561-9A866C32A1F0}" dt="2022-09-07T12:01:22.041" v="6386" actId="20577"/>
          <ac:spMkLst>
            <pc:docMk/>
            <pc:sldMk cId="1018057012" sldId="276"/>
            <ac:spMk id="2" creationId="{92D03BCE-CB71-1992-5A5C-E4AE7E06B996}"/>
          </ac:spMkLst>
        </pc:spChg>
        <pc:spChg chg="mod">
          <ac:chgData name="Ari Rämö" userId="c1371f72-b237-4127-8a9d-98176e979a17" providerId="ADAL" clId="{D5421B05-AF87-4277-8561-9A866C32A1F0}" dt="2022-09-07T12:12:36.198" v="6737" actId="1076"/>
          <ac:spMkLst>
            <pc:docMk/>
            <pc:sldMk cId="1018057012" sldId="276"/>
            <ac:spMk id="8" creationId="{FF8D9B8D-51E8-6F78-5D2E-742BC42D44A4}"/>
          </ac:spMkLst>
        </pc:spChg>
        <pc:spChg chg="mod">
          <ac:chgData name="Ari Rämö" userId="c1371f72-b237-4127-8a9d-98176e979a17" providerId="ADAL" clId="{D5421B05-AF87-4277-8561-9A866C32A1F0}" dt="2022-09-07T12:12:36.198" v="6737" actId="1076"/>
          <ac:spMkLst>
            <pc:docMk/>
            <pc:sldMk cId="1018057012" sldId="276"/>
            <ac:spMk id="9" creationId="{2B95CE4E-C6FC-7C7C-8335-ED6E81D20122}"/>
          </ac:spMkLst>
        </pc:spChg>
        <pc:spChg chg="del">
          <ac:chgData name="Ari Rämö" userId="c1371f72-b237-4127-8a9d-98176e979a17" providerId="ADAL" clId="{D5421B05-AF87-4277-8561-9A866C32A1F0}" dt="2022-09-07T12:02:27.772" v="6476" actId="478"/>
          <ac:spMkLst>
            <pc:docMk/>
            <pc:sldMk cId="1018057012" sldId="276"/>
            <ac:spMk id="15" creationId="{81BD601E-71BE-6BB0-7DBC-64D524F4897A}"/>
          </ac:spMkLst>
        </pc:spChg>
        <pc:spChg chg="del">
          <ac:chgData name="Ari Rämö" userId="c1371f72-b237-4127-8a9d-98176e979a17" providerId="ADAL" clId="{D5421B05-AF87-4277-8561-9A866C32A1F0}" dt="2022-09-07T12:02:29.428" v="6477" actId="478"/>
          <ac:spMkLst>
            <pc:docMk/>
            <pc:sldMk cId="1018057012" sldId="276"/>
            <ac:spMk id="16" creationId="{422041DA-F0A3-EC4C-7B1C-07F85815E32C}"/>
          </ac:spMkLst>
        </pc:spChg>
        <pc:spChg chg="mod">
          <ac:chgData name="Ari Rämö" userId="c1371f72-b237-4127-8a9d-98176e979a17" providerId="ADAL" clId="{D5421B05-AF87-4277-8561-9A866C32A1F0}" dt="2022-09-07T13:12:43.740" v="7308" actId="20577"/>
          <ac:spMkLst>
            <pc:docMk/>
            <pc:sldMk cId="1018057012" sldId="276"/>
            <ac:spMk id="17" creationId="{3DD8FF0A-C6BB-2ED5-E0C3-8A95ABA9EF55}"/>
          </ac:spMkLst>
        </pc:spChg>
        <pc:spChg chg="del">
          <ac:chgData name="Ari Rämö" userId="c1371f72-b237-4127-8a9d-98176e979a17" providerId="ADAL" clId="{D5421B05-AF87-4277-8561-9A866C32A1F0}" dt="2022-09-07T12:02:31.749" v="6478" actId="478"/>
          <ac:spMkLst>
            <pc:docMk/>
            <pc:sldMk cId="1018057012" sldId="276"/>
            <ac:spMk id="22" creationId="{9A8909F8-7CF3-887D-D0EC-B6AC64CEC59A}"/>
          </ac:spMkLst>
        </pc:spChg>
        <pc:spChg chg="del">
          <ac:chgData name="Ari Rämö" userId="c1371f72-b237-4127-8a9d-98176e979a17" providerId="ADAL" clId="{D5421B05-AF87-4277-8561-9A866C32A1F0}" dt="2022-09-07T12:03:17.676" v="6512" actId="478"/>
          <ac:spMkLst>
            <pc:docMk/>
            <pc:sldMk cId="1018057012" sldId="276"/>
            <ac:spMk id="23" creationId="{C56B347A-0CC3-3808-B58D-35912D8BAC30}"/>
          </ac:spMkLst>
        </pc:spChg>
        <pc:spChg chg="del">
          <ac:chgData name="Ari Rämö" userId="c1371f72-b237-4127-8a9d-98176e979a17" providerId="ADAL" clId="{D5421B05-AF87-4277-8561-9A866C32A1F0}" dt="2022-09-07T12:04:10.372" v="6558" actId="478"/>
          <ac:spMkLst>
            <pc:docMk/>
            <pc:sldMk cId="1018057012" sldId="276"/>
            <ac:spMk id="24" creationId="{58F01F26-C869-F0C3-3E06-49B93763B6DE}"/>
          </ac:spMkLst>
        </pc:spChg>
        <pc:spChg chg="del">
          <ac:chgData name="Ari Rämö" userId="c1371f72-b237-4127-8a9d-98176e979a17" providerId="ADAL" clId="{D5421B05-AF87-4277-8561-9A866C32A1F0}" dt="2022-09-07T12:04:12.420" v="6559" actId="478"/>
          <ac:spMkLst>
            <pc:docMk/>
            <pc:sldMk cId="1018057012" sldId="276"/>
            <ac:spMk id="34" creationId="{5E0750DD-6CCC-C0B4-3157-B94C4E09A0B9}"/>
          </ac:spMkLst>
        </pc:spChg>
        <pc:spChg chg="del">
          <ac:chgData name="Ari Rämö" userId="c1371f72-b237-4127-8a9d-98176e979a17" providerId="ADAL" clId="{D5421B05-AF87-4277-8561-9A866C32A1F0}" dt="2022-09-07T12:04:12.420" v="6559" actId="478"/>
          <ac:spMkLst>
            <pc:docMk/>
            <pc:sldMk cId="1018057012" sldId="276"/>
            <ac:spMk id="35" creationId="{B8A49521-BB3C-4104-A089-9127F7145B29}"/>
          </ac:spMkLst>
        </pc:spChg>
        <pc:spChg chg="mod">
          <ac:chgData name="Ari Rämö" userId="c1371f72-b237-4127-8a9d-98176e979a17" providerId="ADAL" clId="{D5421B05-AF87-4277-8561-9A866C32A1F0}" dt="2022-09-07T12:12:36.198" v="6737" actId="1076"/>
          <ac:spMkLst>
            <pc:docMk/>
            <pc:sldMk cId="1018057012" sldId="276"/>
            <ac:spMk id="36" creationId="{15DA580C-6863-A440-1072-0BE870079D49}"/>
          </ac:spMkLst>
        </pc:spChg>
        <pc:spChg chg="del">
          <ac:chgData name="Ari Rämö" userId="c1371f72-b237-4127-8a9d-98176e979a17" providerId="ADAL" clId="{D5421B05-AF87-4277-8561-9A866C32A1F0}" dt="2022-09-07T12:02:37.840" v="6479" actId="478"/>
          <ac:spMkLst>
            <pc:docMk/>
            <pc:sldMk cId="1018057012" sldId="276"/>
            <ac:spMk id="43" creationId="{C14297BC-D2AE-2A59-92E9-E6AA6E7D0AFE}"/>
          </ac:spMkLst>
        </pc:spChg>
        <pc:spChg chg="del">
          <ac:chgData name="Ari Rämö" userId="c1371f72-b237-4127-8a9d-98176e979a17" providerId="ADAL" clId="{D5421B05-AF87-4277-8561-9A866C32A1F0}" dt="2022-09-07T12:03:22.595" v="6513" actId="478"/>
          <ac:spMkLst>
            <pc:docMk/>
            <pc:sldMk cId="1018057012" sldId="276"/>
            <ac:spMk id="55" creationId="{807D9929-785F-4EFF-4475-EFEADBD58702}"/>
          </ac:spMkLst>
        </pc:spChg>
        <pc:spChg chg="mod">
          <ac:chgData name="Ari Rämö" userId="c1371f72-b237-4127-8a9d-98176e979a17" providerId="ADAL" clId="{D5421B05-AF87-4277-8561-9A866C32A1F0}" dt="2022-09-07T12:12:36.198" v="6737" actId="1076"/>
          <ac:spMkLst>
            <pc:docMk/>
            <pc:sldMk cId="1018057012" sldId="276"/>
            <ac:spMk id="72" creationId="{884BA176-1557-FB96-EF96-D3EBB0AED7C3}"/>
          </ac:spMkLst>
        </pc:spChg>
        <pc:picChg chg="add del mod">
          <ac:chgData name="Ari Rämö" userId="c1371f72-b237-4127-8a9d-98176e979a17" providerId="ADAL" clId="{D5421B05-AF87-4277-8561-9A866C32A1F0}" dt="2022-09-07T12:08:19.685" v="6565" actId="478"/>
          <ac:picMkLst>
            <pc:docMk/>
            <pc:sldMk cId="1018057012" sldId="276"/>
            <ac:picMk id="12" creationId="{3ABC67AF-7FC5-FB89-45DD-7C2DA38A63A1}"/>
          </ac:picMkLst>
        </pc:picChg>
        <pc:picChg chg="add del mod">
          <ac:chgData name="Ari Rämö" userId="c1371f72-b237-4127-8a9d-98176e979a17" providerId="ADAL" clId="{D5421B05-AF87-4277-8561-9A866C32A1F0}" dt="2022-09-07T12:09:34.255" v="6577" actId="22"/>
          <ac:picMkLst>
            <pc:docMk/>
            <pc:sldMk cId="1018057012" sldId="276"/>
            <ac:picMk id="14" creationId="{3FAC1C65-48F3-B639-49E7-065AC00541BF}"/>
          </ac:picMkLst>
        </pc:picChg>
        <pc:cxnChg chg="mod">
          <ac:chgData name="Ari Rämö" userId="c1371f72-b237-4127-8a9d-98176e979a17" providerId="ADAL" clId="{D5421B05-AF87-4277-8561-9A866C32A1F0}" dt="2022-09-07T12:12:36.198" v="6737" actId="1076"/>
          <ac:cxnSpMkLst>
            <pc:docMk/>
            <pc:sldMk cId="1018057012" sldId="276"/>
            <ac:cxnSpMk id="11" creationId="{F2B62636-2D9F-749A-4F0B-CDCFB6FE34FC}"/>
          </ac:cxnSpMkLst>
        </pc:cxnChg>
        <pc:cxnChg chg="mod">
          <ac:chgData name="Ari Rämö" userId="c1371f72-b237-4127-8a9d-98176e979a17" providerId="ADAL" clId="{D5421B05-AF87-4277-8561-9A866C32A1F0}" dt="2022-09-07T12:12:36.198" v="6737" actId="1076"/>
          <ac:cxnSpMkLst>
            <pc:docMk/>
            <pc:sldMk cId="1018057012" sldId="276"/>
            <ac:cxnSpMk id="18" creationId="{CD5A8797-F3A0-B823-6C61-EAF59D13F15C}"/>
          </ac:cxnSpMkLst>
        </pc:cxnChg>
        <pc:cxnChg chg="del mod">
          <ac:chgData name="Ari Rämö" userId="c1371f72-b237-4127-8a9d-98176e979a17" providerId="ADAL" clId="{D5421B05-AF87-4277-8561-9A866C32A1F0}" dt="2022-09-07T12:04:12.420" v="6559" actId="478"/>
          <ac:cxnSpMkLst>
            <pc:docMk/>
            <pc:sldMk cId="1018057012" sldId="276"/>
            <ac:cxnSpMk id="25" creationId="{D1BD4CFC-C486-D802-5471-83D3CFD4A7FB}"/>
          </ac:cxnSpMkLst>
        </pc:cxnChg>
        <pc:cxnChg chg="mod">
          <ac:chgData name="Ari Rämö" userId="c1371f72-b237-4127-8a9d-98176e979a17" providerId="ADAL" clId="{D5421B05-AF87-4277-8561-9A866C32A1F0}" dt="2022-09-07T12:12:36.198" v="6737" actId="1076"/>
          <ac:cxnSpMkLst>
            <pc:docMk/>
            <pc:sldMk cId="1018057012" sldId="276"/>
            <ac:cxnSpMk id="38" creationId="{529EE814-23B1-6A83-B626-FF50687C61F5}"/>
          </ac:cxnSpMkLst>
        </pc:cxnChg>
        <pc:cxnChg chg="del mod">
          <ac:chgData name="Ari Rämö" userId="c1371f72-b237-4127-8a9d-98176e979a17" providerId="ADAL" clId="{D5421B05-AF87-4277-8561-9A866C32A1F0}" dt="2022-09-07T12:02:47.541" v="6481" actId="478"/>
          <ac:cxnSpMkLst>
            <pc:docMk/>
            <pc:sldMk cId="1018057012" sldId="276"/>
            <ac:cxnSpMk id="44" creationId="{CC97CF7E-9975-31FC-2096-64A78F6BA80A}"/>
          </ac:cxnSpMkLst>
        </pc:cxnChg>
        <pc:cxnChg chg="del mod">
          <ac:chgData name="Ari Rämö" userId="c1371f72-b237-4127-8a9d-98176e979a17" providerId="ADAL" clId="{D5421B05-AF87-4277-8561-9A866C32A1F0}" dt="2022-09-07T12:03:24.169" v="6514" actId="478"/>
          <ac:cxnSpMkLst>
            <pc:docMk/>
            <pc:sldMk cId="1018057012" sldId="276"/>
            <ac:cxnSpMk id="56" creationId="{82557DAF-1DAD-7577-1B99-699A7DA0E2F7}"/>
          </ac:cxnSpMkLst>
        </pc:cxnChg>
        <pc:cxnChg chg="mod">
          <ac:chgData name="Ari Rämö" userId="c1371f72-b237-4127-8a9d-98176e979a17" providerId="ADAL" clId="{D5421B05-AF87-4277-8561-9A866C32A1F0}" dt="2022-09-07T12:12:36.198" v="6737" actId="1076"/>
          <ac:cxnSpMkLst>
            <pc:docMk/>
            <pc:sldMk cId="1018057012" sldId="276"/>
            <ac:cxnSpMk id="62" creationId="{94AFCACE-8B31-3520-8209-4436815CC9D1}"/>
          </ac:cxnSpMkLst>
        </pc:cxnChg>
      </pc:sldChg>
      <pc:sldChg chg="addSp delSp modSp add mod ord">
        <pc:chgData name="Ari Rämö" userId="c1371f72-b237-4127-8a9d-98176e979a17" providerId="ADAL" clId="{D5421B05-AF87-4277-8561-9A866C32A1F0}" dt="2022-09-07T13:13:07.097" v="7319" actId="14100"/>
        <pc:sldMkLst>
          <pc:docMk/>
          <pc:sldMk cId="301126036" sldId="277"/>
        </pc:sldMkLst>
        <pc:spChg chg="mod">
          <ac:chgData name="Ari Rämö" userId="c1371f72-b237-4127-8a9d-98176e979a17" providerId="ADAL" clId="{D5421B05-AF87-4277-8561-9A866C32A1F0}" dt="2022-09-07T12:09:55.752" v="6607" actId="20577"/>
          <ac:spMkLst>
            <pc:docMk/>
            <pc:sldMk cId="301126036" sldId="277"/>
            <ac:spMk id="2" creationId="{92D03BCE-CB71-1992-5A5C-E4AE7E06B996}"/>
          </ac:spMkLst>
        </pc:spChg>
        <pc:spChg chg="add mod">
          <ac:chgData name="Ari Rämö" userId="c1371f72-b237-4127-8a9d-98176e979a17" providerId="ADAL" clId="{D5421B05-AF87-4277-8561-9A866C32A1F0}" dt="2022-09-07T13:13:06.705" v="7318" actId="1076"/>
          <ac:spMkLst>
            <pc:docMk/>
            <pc:sldMk cId="301126036" sldId="277"/>
            <ac:spMk id="6" creationId="{D3C830E3-119E-1C63-C2A1-C82086052C90}"/>
          </ac:spMkLst>
        </pc:spChg>
        <pc:picChg chg="add mod">
          <ac:chgData name="Ari Rämö" userId="c1371f72-b237-4127-8a9d-98176e979a17" providerId="ADAL" clId="{D5421B05-AF87-4277-8561-9A866C32A1F0}" dt="2022-09-07T13:13:07.097" v="7319" actId="14100"/>
          <ac:picMkLst>
            <pc:docMk/>
            <pc:sldMk cId="301126036" sldId="277"/>
            <ac:picMk id="4" creationId="{B2D36A90-DAAA-BFD5-3D16-906C3C83B817}"/>
          </ac:picMkLst>
        </pc:picChg>
        <pc:picChg chg="del">
          <ac:chgData name="Ari Rämö" userId="c1371f72-b237-4127-8a9d-98176e979a17" providerId="ADAL" clId="{D5421B05-AF87-4277-8561-9A866C32A1F0}" dt="2022-09-07T12:09:58.123" v="6608" actId="478"/>
          <ac:picMkLst>
            <pc:docMk/>
            <pc:sldMk cId="301126036" sldId="277"/>
            <ac:picMk id="5" creationId="{476A59F7-C924-7A76-F13F-B2881EB85DDC}"/>
          </ac:picMkLst>
        </pc:picChg>
      </pc:sldChg>
      <pc:sldChg chg="addSp delSp modSp new mod modClrScheme chgLayout">
        <pc:chgData name="Ari Rämö" userId="c1371f72-b237-4127-8a9d-98176e979a17" providerId="ADAL" clId="{D5421B05-AF87-4277-8561-9A866C32A1F0}" dt="2022-09-07T12:23:36.492" v="6979" actId="20577"/>
        <pc:sldMkLst>
          <pc:docMk/>
          <pc:sldMk cId="1998972887" sldId="278"/>
        </pc:sldMkLst>
        <pc:spChg chg="del mod ord">
          <ac:chgData name="Ari Rämö" userId="c1371f72-b237-4127-8a9d-98176e979a17" providerId="ADAL" clId="{D5421B05-AF87-4277-8561-9A866C32A1F0}" dt="2022-09-07T12:18:54.991" v="6917" actId="700"/>
          <ac:spMkLst>
            <pc:docMk/>
            <pc:sldMk cId="1998972887" sldId="278"/>
            <ac:spMk id="2" creationId="{55220ED4-2C36-9EE0-4BF5-EAA35994DD1A}"/>
          </ac:spMkLst>
        </pc:spChg>
        <pc:spChg chg="del mod ord">
          <ac:chgData name="Ari Rämö" userId="c1371f72-b237-4127-8a9d-98176e979a17" providerId="ADAL" clId="{D5421B05-AF87-4277-8561-9A866C32A1F0}" dt="2022-09-07T12:18:54.991" v="6917" actId="700"/>
          <ac:spMkLst>
            <pc:docMk/>
            <pc:sldMk cId="1998972887" sldId="278"/>
            <ac:spMk id="3" creationId="{EDFC5346-5FDC-C657-9B7F-A3B4A26CA47E}"/>
          </ac:spMkLst>
        </pc:spChg>
        <pc:spChg chg="add del mod ord">
          <ac:chgData name="Ari Rämö" userId="c1371f72-b237-4127-8a9d-98176e979a17" providerId="ADAL" clId="{D5421B05-AF87-4277-8561-9A866C32A1F0}" dt="2022-09-07T12:19:43.785" v="6918" actId="478"/>
          <ac:spMkLst>
            <pc:docMk/>
            <pc:sldMk cId="1998972887" sldId="278"/>
            <ac:spMk id="4" creationId="{5F55F771-14E2-CFEA-AED2-8A9A838309A3}"/>
          </ac:spMkLst>
        </pc:spChg>
        <pc:spChg chg="add del mod ord">
          <ac:chgData name="Ari Rämö" userId="c1371f72-b237-4127-8a9d-98176e979a17" providerId="ADAL" clId="{D5421B05-AF87-4277-8561-9A866C32A1F0}" dt="2022-09-07T12:19:44.930" v="6919" actId="478"/>
          <ac:spMkLst>
            <pc:docMk/>
            <pc:sldMk cId="1998972887" sldId="278"/>
            <ac:spMk id="5" creationId="{CDAEF17D-D922-E5E3-F23B-56884BF935BE}"/>
          </ac:spMkLst>
        </pc:spChg>
        <pc:spChg chg="add mod">
          <ac:chgData name="Ari Rämö" userId="c1371f72-b237-4127-8a9d-98176e979a17" providerId="ADAL" clId="{D5421B05-AF87-4277-8561-9A866C32A1F0}" dt="2022-09-07T12:21:32.578" v="6946" actId="554"/>
          <ac:spMkLst>
            <pc:docMk/>
            <pc:sldMk cId="1998972887" sldId="278"/>
            <ac:spMk id="6" creationId="{3A676430-06F7-5CAC-E14F-C29B415427F2}"/>
          </ac:spMkLst>
        </pc:spChg>
        <pc:spChg chg="add mod">
          <ac:chgData name="Ari Rämö" userId="c1371f72-b237-4127-8a9d-98176e979a17" providerId="ADAL" clId="{D5421B05-AF87-4277-8561-9A866C32A1F0}" dt="2022-09-07T12:23:36.492" v="6979" actId="20577"/>
          <ac:spMkLst>
            <pc:docMk/>
            <pc:sldMk cId="1998972887" sldId="278"/>
            <ac:spMk id="7" creationId="{0BB123E1-D8DE-79B0-1243-F2924035566A}"/>
          </ac:spMkLst>
        </pc:spChg>
        <pc:spChg chg="add del mod">
          <ac:chgData name="Ari Rämö" userId="c1371f72-b237-4127-8a9d-98176e979a17" providerId="ADAL" clId="{D5421B05-AF87-4277-8561-9A866C32A1F0}" dt="2022-09-07T12:20:21.125" v="6925" actId="478"/>
          <ac:spMkLst>
            <pc:docMk/>
            <pc:sldMk cId="1998972887" sldId="278"/>
            <ac:spMk id="8" creationId="{F2124F33-6AA4-E086-9638-D8213143FA9D}"/>
          </ac:spMkLst>
        </pc:spChg>
        <pc:spChg chg="add mod">
          <ac:chgData name="Ari Rämö" userId="c1371f72-b237-4127-8a9d-98176e979a17" providerId="ADAL" clId="{D5421B05-AF87-4277-8561-9A866C32A1F0}" dt="2022-09-07T12:22:58.863" v="6976" actId="1035"/>
          <ac:spMkLst>
            <pc:docMk/>
            <pc:sldMk cId="1998972887" sldId="278"/>
            <ac:spMk id="9" creationId="{AB65F382-8D83-8DEB-EFFB-6E1BB91F133D}"/>
          </ac:spMkLst>
        </pc:spChg>
        <pc:spChg chg="add del mod ord">
          <ac:chgData name="Ari Rämö" userId="c1371f72-b237-4127-8a9d-98176e979a17" providerId="ADAL" clId="{D5421B05-AF87-4277-8561-9A866C32A1F0}" dt="2022-09-07T12:22:39.108" v="6968" actId="700"/>
          <ac:spMkLst>
            <pc:docMk/>
            <pc:sldMk cId="1998972887" sldId="278"/>
            <ac:spMk id="10" creationId="{336D7FA0-0EE0-8FB9-CB76-AA2D190773B8}"/>
          </ac:spMkLst>
        </pc:spChg>
      </pc:sldChg>
      <pc:sldChg chg="addSp delSp modSp add del mod chgLayout">
        <pc:chgData name="Ari Rämö" userId="c1371f72-b237-4127-8a9d-98176e979a17" providerId="ADAL" clId="{D5421B05-AF87-4277-8561-9A866C32A1F0}" dt="2022-09-07T06:49:49.544" v="80"/>
        <pc:sldMkLst>
          <pc:docMk/>
          <pc:sldMk cId="3183959741" sldId="357"/>
        </pc:sldMkLst>
        <pc:spChg chg="mod ord">
          <ac:chgData name="Ari Rämö" userId="c1371f72-b237-4127-8a9d-98176e979a17" providerId="ADAL" clId="{D5421B05-AF87-4277-8561-9A866C32A1F0}" dt="2022-09-07T06:49:47.534" v="79" actId="700"/>
          <ac:spMkLst>
            <pc:docMk/>
            <pc:sldMk cId="3183959741" sldId="357"/>
            <ac:spMk id="2" creationId="{8F8CE5A7-FE3F-314E-9C22-EB2E17C6E4FA}"/>
          </ac:spMkLst>
        </pc:spChg>
        <pc:spChg chg="mod ord">
          <ac:chgData name="Ari Rämö" userId="c1371f72-b237-4127-8a9d-98176e979a17" providerId="ADAL" clId="{D5421B05-AF87-4277-8561-9A866C32A1F0}" dt="2022-09-07T06:49:47.534" v="79" actId="700"/>
          <ac:spMkLst>
            <pc:docMk/>
            <pc:sldMk cId="3183959741" sldId="357"/>
            <ac:spMk id="3" creationId="{12B56318-E41E-CC44-8733-0BD6895C25E1}"/>
          </ac:spMkLst>
        </pc:spChg>
        <pc:spChg chg="add del mod ord">
          <ac:chgData name="Ari Rämö" userId="c1371f72-b237-4127-8a9d-98176e979a17" providerId="ADAL" clId="{D5421B05-AF87-4277-8561-9A866C32A1F0}" dt="2022-09-07T06:49:47.534" v="79" actId="700"/>
          <ac:spMkLst>
            <pc:docMk/>
            <pc:sldMk cId="3183959741" sldId="357"/>
            <ac:spMk id="4" creationId="{3EE05309-0DD7-340E-FAE2-8C776B36B15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a:extLst>
              <a:ext uri="{FF2B5EF4-FFF2-40B4-BE49-F238E27FC236}">
                <a16:creationId xmlns:a16="http://schemas.microsoft.com/office/drawing/2014/main" id="{FF933990-01BE-9ED1-B539-EBBBB66090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a:extLst>
              <a:ext uri="{FF2B5EF4-FFF2-40B4-BE49-F238E27FC236}">
                <a16:creationId xmlns:a16="http://schemas.microsoft.com/office/drawing/2014/main" id="{8A868A10-24F2-6D07-A514-E0302EFFAD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D2BBF-A1DE-4D68-9376-D891CD346F22}" type="datetimeFigureOut">
              <a:rPr lang="fi-FI" smtClean="0"/>
              <a:t>7.9.2022</a:t>
            </a:fld>
            <a:endParaRPr lang="fi-FI"/>
          </a:p>
        </p:txBody>
      </p:sp>
      <p:sp>
        <p:nvSpPr>
          <p:cNvPr id="4" name="Alatunnisteen paikkamerkki 3">
            <a:extLst>
              <a:ext uri="{FF2B5EF4-FFF2-40B4-BE49-F238E27FC236}">
                <a16:creationId xmlns:a16="http://schemas.microsoft.com/office/drawing/2014/main" id="{193981A0-2F2A-AABF-3286-64DB3DC336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i-FI"/>
              <a:t>Esimerkki</a:t>
            </a:r>
          </a:p>
        </p:txBody>
      </p:sp>
      <p:sp>
        <p:nvSpPr>
          <p:cNvPr id="5" name="Dian numeron paikkamerkki 4">
            <a:extLst>
              <a:ext uri="{FF2B5EF4-FFF2-40B4-BE49-F238E27FC236}">
                <a16:creationId xmlns:a16="http://schemas.microsoft.com/office/drawing/2014/main" id="{3CA2F08A-91B0-BC7A-FF06-75E0FAADC2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B0B536-5CC8-483E-8164-1E6091026018}" type="slidenum">
              <a:rPr lang="fi-FI" smtClean="0"/>
              <a:t>‹#›</a:t>
            </a:fld>
            <a:endParaRPr lang="fi-FI"/>
          </a:p>
        </p:txBody>
      </p:sp>
    </p:spTree>
    <p:extLst>
      <p:ext uri="{BB962C8B-B14F-4D97-AF65-F5344CB8AC3E}">
        <p14:creationId xmlns:p14="http://schemas.microsoft.com/office/powerpoint/2010/main" val="276054896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FD556-CF05-41E6-92BD-14A1450EE736}" type="datetimeFigureOut">
              <a:rPr lang="fi-FI" smtClean="0"/>
              <a:t>7.9.2022</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i-FI"/>
              <a:t>Esimerkki</a:t>
            </a:r>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012D3-7E45-4FB5-A1FF-528C227F70A8}" type="slidenum">
              <a:rPr lang="fi-FI" smtClean="0"/>
              <a:t>‹#›</a:t>
            </a:fld>
            <a:endParaRPr lang="fi-FI"/>
          </a:p>
        </p:txBody>
      </p:sp>
    </p:spTree>
    <p:extLst>
      <p:ext uri="{BB962C8B-B14F-4D97-AF65-F5344CB8AC3E}">
        <p14:creationId xmlns:p14="http://schemas.microsoft.com/office/powerpoint/2010/main" val="135806910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tsikko 1">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5581650"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7" name="Suorakulmio 33">
            <a:extLst>
              <a:ext uri="{FF2B5EF4-FFF2-40B4-BE49-F238E27FC236}">
                <a16:creationId xmlns:a16="http://schemas.microsoft.com/office/drawing/2014/main" id="{9338C356-D67E-1CA1-63E5-B6DD9579B0C6}"/>
              </a:ext>
            </a:extLst>
          </p:cNvPr>
          <p:cNvSpPr/>
          <p:nvPr userDrawn="1"/>
        </p:nvSpPr>
        <p:spPr>
          <a:xfrm rot="603337">
            <a:off x="4953574" y="-74798"/>
            <a:ext cx="294598" cy="7018527"/>
          </a:xfrm>
          <a:custGeom>
            <a:avLst/>
            <a:gdLst>
              <a:gd name="connsiteX0" fmla="*/ 0 w 234301"/>
              <a:gd name="connsiteY0" fmla="*/ 0 h 7170287"/>
              <a:gd name="connsiteX1" fmla="*/ 234301 w 234301"/>
              <a:gd name="connsiteY1" fmla="*/ 0 h 7170287"/>
              <a:gd name="connsiteX2" fmla="*/ 234301 w 234301"/>
              <a:gd name="connsiteY2" fmla="*/ 7170287 h 7170287"/>
              <a:gd name="connsiteX3" fmla="*/ 0 w 234301"/>
              <a:gd name="connsiteY3" fmla="*/ 7170287 h 7170287"/>
              <a:gd name="connsiteX4" fmla="*/ 0 w 234301"/>
              <a:gd name="connsiteY4" fmla="*/ 0 h 7170287"/>
              <a:gd name="connsiteX0" fmla="*/ 0 w 261936"/>
              <a:gd name="connsiteY0" fmla="*/ 0 h 7170287"/>
              <a:gd name="connsiteX1" fmla="*/ 234301 w 261936"/>
              <a:gd name="connsiteY1" fmla="*/ 0 h 7170287"/>
              <a:gd name="connsiteX2" fmla="*/ 261936 w 261936"/>
              <a:gd name="connsiteY2" fmla="*/ 7074549 h 7170287"/>
              <a:gd name="connsiteX3" fmla="*/ 0 w 261936"/>
              <a:gd name="connsiteY3" fmla="*/ 7170287 h 7170287"/>
              <a:gd name="connsiteX4" fmla="*/ 0 w 261936"/>
              <a:gd name="connsiteY4" fmla="*/ 0 h 7170287"/>
              <a:gd name="connsiteX0" fmla="*/ 345 w 262281"/>
              <a:gd name="connsiteY0" fmla="*/ 0 h 7140402"/>
              <a:gd name="connsiteX1" fmla="*/ 234646 w 262281"/>
              <a:gd name="connsiteY1" fmla="*/ 0 h 7140402"/>
              <a:gd name="connsiteX2" fmla="*/ 262281 w 262281"/>
              <a:gd name="connsiteY2" fmla="*/ 7074549 h 7140402"/>
              <a:gd name="connsiteX3" fmla="*/ 0 w 262281"/>
              <a:gd name="connsiteY3" fmla="*/ 7140402 h 7140402"/>
              <a:gd name="connsiteX4" fmla="*/ 345 w 262281"/>
              <a:gd name="connsiteY4" fmla="*/ 0 h 7140402"/>
              <a:gd name="connsiteX0" fmla="*/ 345 w 268188"/>
              <a:gd name="connsiteY0" fmla="*/ 0 h 7140402"/>
              <a:gd name="connsiteX1" fmla="*/ 234646 w 268188"/>
              <a:gd name="connsiteY1" fmla="*/ 0 h 7140402"/>
              <a:gd name="connsiteX2" fmla="*/ 268188 w 268188"/>
              <a:gd name="connsiteY2" fmla="*/ 7088277 h 7140402"/>
              <a:gd name="connsiteX3" fmla="*/ 0 w 268188"/>
              <a:gd name="connsiteY3" fmla="*/ 7140402 h 7140402"/>
              <a:gd name="connsiteX4" fmla="*/ 345 w 268188"/>
              <a:gd name="connsiteY4" fmla="*/ 0 h 7140402"/>
              <a:gd name="connsiteX0" fmla="*/ 0 w 267843"/>
              <a:gd name="connsiteY0" fmla="*/ 0 h 7151870"/>
              <a:gd name="connsiteX1" fmla="*/ 234301 w 267843"/>
              <a:gd name="connsiteY1" fmla="*/ 0 h 7151870"/>
              <a:gd name="connsiteX2" fmla="*/ 267843 w 267843"/>
              <a:gd name="connsiteY2" fmla="*/ 7088277 h 7151870"/>
              <a:gd name="connsiteX3" fmla="*/ 2087 w 267843"/>
              <a:gd name="connsiteY3" fmla="*/ 7151870 h 7151870"/>
              <a:gd name="connsiteX4" fmla="*/ 0 w 267843"/>
              <a:gd name="connsiteY4" fmla="*/ 0 h 7151870"/>
              <a:gd name="connsiteX0" fmla="*/ 0 w 267843"/>
              <a:gd name="connsiteY0" fmla="*/ 0 h 7144921"/>
              <a:gd name="connsiteX1" fmla="*/ 234301 w 267843"/>
              <a:gd name="connsiteY1" fmla="*/ 0 h 7144921"/>
              <a:gd name="connsiteX2" fmla="*/ 267843 w 267843"/>
              <a:gd name="connsiteY2" fmla="*/ 7088277 h 7144921"/>
              <a:gd name="connsiteX3" fmla="*/ 6605 w 267843"/>
              <a:gd name="connsiteY3" fmla="*/ 7144921 h 7144921"/>
              <a:gd name="connsiteX4" fmla="*/ 0 w 267843"/>
              <a:gd name="connsiteY4" fmla="*/ 0 h 7144921"/>
              <a:gd name="connsiteX0" fmla="*/ 0 w 268351"/>
              <a:gd name="connsiteY0" fmla="*/ 0 h 7144921"/>
              <a:gd name="connsiteX1" fmla="*/ 234301 w 268351"/>
              <a:gd name="connsiteY1" fmla="*/ 0 h 7144921"/>
              <a:gd name="connsiteX2" fmla="*/ 268351 w 268351"/>
              <a:gd name="connsiteY2" fmla="*/ 7090675 h 7144921"/>
              <a:gd name="connsiteX3" fmla="*/ 6605 w 268351"/>
              <a:gd name="connsiteY3" fmla="*/ 7144921 h 7144921"/>
              <a:gd name="connsiteX4" fmla="*/ 0 w 268351"/>
              <a:gd name="connsiteY4" fmla="*/ 0 h 7144921"/>
              <a:gd name="connsiteX0" fmla="*/ 0 w 268351"/>
              <a:gd name="connsiteY0" fmla="*/ 0 h 7144413"/>
              <a:gd name="connsiteX1" fmla="*/ 234301 w 268351"/>
              <a:gd name="connsiteY1" fmla="*/ 0 h 7144413"/>
              <a:gd name="connsiteX2" fmla="*/ 268351 w 268351"/>
              <a:gd name="connsiteY2" fmla="*/ 7090675 h 7144413"/>
              <a:gd name="connsiteX3" fmla="*/ 9003 w 268351"/>
              <a:gd name="connsiteY3" fmla="*/ 7144413 h 7144413"/>
              <a:gd name="connsiteX4" fmla="*/ 0 w 268351"/>
              <a:gd name="connsiteY4" fmla="*/ 0 h 7144413"/>
              <a:gd name="connsiteX0" fmla="*/ 0 w 268351"/>
              <a:gd name="connsiteY0" fmla="*/ 0 h 7144413"/>
              <a:gd name="connsiteX1" fmla="*/ 234803 w 268351"/>
              <a:gd name="connsiteY1" fmla="*/ 85098 h 7144413"/>
              <a:gd name="connsiteX2" fmla="*/ 268351 w 268351"/>
              <a:gd name="connsiteY2" fmla="*/ 7090675 h 7144413"/>
              <a:gd name="connsiteX3" fmla="*/ 9003 w 268351"/>
              <a:gd name="connsiteY3" fmla="*/ 7144413 h 7144413"/>
              <a:gd name="connsiteX4" fmla="*/ 0 w 268351"/>
              <a:gd name="connsiteY4" fmla="*/ 0 h 7144413"/>
              <a:gd name="connsiteX0" fmla="*/ 0 w 267781"/>
              <a:gd name="connsiteY0" fmla="*/ 47598 h 7059315"/>
              <a:gd name="connsiteX1" fmla="*/ 234233 w 267781"/>
              <a:gd name="connsiteY1" fmla="*/ 0 h 7059315"/>
              <a:gd name="connsiteX2" fmla="*/ 267781 w 267781"/>
              <a:gd name="connsiteY2" fmla="*/ 7005577 h 7059315"/>
              <a:gd name="connsiteX3" fmla="*/ 8433 w 267781"/>
              <a:gd name="connsiteY3" fmla="*/ 7059315 h 7059315"/>
              <a:gd name="connsiteX4" fmla="*/ 0 w 267781"/>
              <a:gd name="connsiteY4" fmla="*/ 47598 h 7059315"/>
              <a:gd name="connsiteX0" fmla="*/ 0 w 267781"/>
              <a:gd name="connsiteY0" fmla="*/ 47090 h 7058807"/>
              <a:gd name="connsiteX1" fmla="*/ 231836 w 267781"/>
              <a:gd name="connsiteY1" fmla="*/ 0 h 7058807"/>
              <a:gd name="connsiteX2" fmla="*/ 267781 w 267781"/>
              <a:gd name="connsiteY2" fmla="*/ 7005069 h 7058807"/>
              <a:gd name="connsiteX3" fmla="*/ 8433 w 267781"/>
              <a:gd name="connsiteY3" fmla="*/ 7058807 h 7058807"/>
              <a:gd name="connsiteX4" fmla="*/ 0 w 267781"/>
              <a:gd name="connsiteY4" fmla="*/ 47090 h 7058807"/>
              <a:gd name="connsiteX0" fmla="*/ 0 w 270178"/>
              <a:gd name="connsiteY0" fmla="*/ 47598 h 7058807"/>
              <a:gd name="connsiteX1" fmla="*/ 234233 w 270178"/>
              <a:gd name="connsiteY1" fmla="*/ 0 h 7058807"/>
              <a:gd name="connsiteX2" fmla="*/ 270178 w 270178"/>
              <a:gd name="connsiteY2" fmla="*/ 7005069 h 7058807"/>
              <a:gd name="connsiteX3" fmla="*/ 10830 w 270178"/>
              <a:gd name="connsiteY3" fmla="*/ 7058807 h 7058807"/>
              <a:gd name="connsiteX4" fmla="*/ 0 w 270178"/>
              <a:gd name="connsiteY4" fmla="*/ 47598 h 7058807"/>
              <a:gd name="connsiteX0" fmla="*/ 0 w 270178"/>
              <a:gd name="connsiteY0" fmla="*/ 47598 h 7061461"/>
              <a:gd name="connsiteX1" fmla="*/ 234233 w 270178"/>
              <a:gd name="connsiteY1" fmla="*/ 0 h 7061461"/>
              <a:gd name="connsiteX2" fmla="*/ 270178 w 270178"/>
              <a:gd name="connsiteY2" fmla="*/ 7005069 h 7061461"/>
              <a:gd name="connsiteX3" fmla="*/ 7498 w 270178"/>
              <a:gd name="connsiteY3" fmla="*/ 7061461 h 7061461"/>
              <a:gd name="connsiteX4" fmla="*/ 0 w 270178"/>
              <a:gd name="connsiteY4" fmla="*/ 47598 h 7061461"/>
              <a:gd name="connsiteX0" fmla="*/ 0 w 270178"/>
              <a:gd name="connsiteY0" fmla="*/ 47598 h 7061461"/>
              <a:gd name="connsiteX1" fmla="*/ 234233 w 270178"/>
              <a:gd name="connsiteY1" fmla="*/ 0 h 7061461"/>
              <a:gd name="connsiteX2" fmla="*/ 270178 w 270178"/>
              <a:gd name="connsiteY2" fmla="*/ 7005069 h 7061461"/>
              <a:gd name="connsiteX3" fmla="*/ 7498 w 270178"/>
              <a:gd name="connsiteY3" fmla="*/ 7061461 h 7061461"/>
              <a:gd name="connsiteX4" fmla="*/ 0 w 270178"/>
              <a:gd name="connsiteY4" fmla="*/ 47598 h 7061461"/>
              <a:gd name="connsiteX0" fmla="*/ 0 w 270178"/>
              <a:gd name="connsiteY0" fmla="*/ 49462 h 7063325"/>
              <a:gd name="connsiteX1" fmla="*/ 233838 w 270178"/>
              <a:gd name="connsiteY1" fmla="*/ 0 h 7063325"/>
              <a:gd name="connsiteX2" fmla="*/ 270178 w 270178"/>
              <a:gd name="connsiteY2" fmla="*/ 7006933 h 7063325"/>
              <a:gd name="connsiteX3" fmla="*/ 7498 w 270178"/>
              <a:gd name="connsiteY3" fmla="*/ 7063325 h 7063325"/>
              <a:gd name="connsiteX4" fmla="*/ 0 w 270178"/>
              <a:gd name="connsiteY4" fmla="*/ 49462 h 7063325"/>
              <a:gd name="connsiteX0" fmla="*/ 0 w 270573"/>
              <a:gd name="connsiteY0" fmla="*/ 47598 h 7063325"/>
              <a:gd name="connsiteX1" fmla="*/ 234233 w 270573"/>
              <a:gd name="connsiteY1" fmla="*/ 0 h 7063325"/>
              <a:gd name="connsiteX2" fmla="*/ 270573 w 270573"/>
              <a:gd name="connsiteY2" fmla="*/ 7006933 h 7063325"/>
              <a:gd name="connsiteX3" fmla="*/ 7893 w 270573"/>
              <a:gd name="connsiteY3" fmla="*/ 7063325 h 7063325"/>
              <a:gd name="connsiteX4" fmla="*/ 0 w 270573"/>
              <a:gd name="connsiteY4" fmla="*/ 47598 h 7063325"/>
              <a:gd name="connsiteX0" fmla="*/ 0 w 270573"/>
              <a:gd name="connsiteY0" fmla="*/ 42415 h 7058142"/>
              <a:gd name="connsiteX1" fmla="*/ 230904 w 270573"/>
              <a:gd name="connsiteY1" fmla="*/ 0 h 7058142"/>
              <a:gd name="connsiteX2" fmla="*/ 270573 w 270573"/>
              <a:gd name="connsiteY2" fmla="*/ 7001750 h 7058142"/>
              <a:gd name="connsiteX3" fmla="*/ 7893 w 270573"/>
              <a:gd name="connsiteY3" fmla="*/ 7058142 h 7058142"/>
              <a:gd name="connsiteX4" fmla="*/ 0 w 270573"/>
              <a:gd name="connsiteY4" fmla="*/ 42415 h 7058142"/>
              <a:gd name="connsiteX0" fmla="*/ 0 w 269858"/>
              <a:gd name="connsiteY0" fmla="*/ 46820 h 7058142"/>
              <a:gd name="connsiteX1" fmla="*/ 230189 w 269858"/>
              <a:gd name="connsiteY1" fmla="*/ 0 h 7058142"/>
              <a:gd name="connsiteX2" fmla="*/ 269858 w 269858"/>
              <a:gd name="connsiteY2" fmla="*/ 7001750 h 7058142"/>
              <a:gd name="connsiteX3" fmla="*/ 7178 w 269858"/>
              <a:gd name="connsiteY3" fmla="*/ 7058142 h 7058142"/>
              <a:gd name="connsiteX4" fmla="*/ 0 w 269858"/>
              <a:gd name="connsiteY4" fmla="*/ 46820 h 7058142"/>
              <a:gd name="connsiteX0" fmla="*/ 0 w 269858"/>
              <a:gd name="connsiteY0" fmla="*/ 46820 h 7026536"/>
              <a:gd name="connsiteX1" fmla="*/ 230189 w 269858"/>
              <a:gd name="connsiteY1" fmla="*/ 0 h 7026536"/>
              <a:gd name="connsiteX2" fmla="*/ 269858 w 269858"/>
              <a:gd name="connsiteY2" fmla="*/ 7001750 h 7026536"/>
              <a:gd name="connsiteX3" fmla="*/ 6202 w 269858"/>
              <a:gd name="connsiteY3" fmla="*/ 7026536 h 7026536"/>
              <a:gd name="connsiteX4" fmla="*/ 0 w 269858"/>
              <a:gd name="connsiteY4" fmla="*/ 46820 h 7026536"/>
              <a:gd name="connsiteX0" fmla="*/ 0 w 270316"/>
              <a:gd name="connsiteY0" fmla="*/ 46820 h 7026536"/>
              <a:gd name="connsiteX1" fmla="*/ 230189 w 270316"/>
              <a:gd name="connsiteY1" fmla="*/ 0 h 7026536"/>
              <a:gd name="connsiteX2" fmla="*/ 270316 w 270316"/>
              <a:gd name="connsiteY2" fmla="*/ 6978951 h 7026536"/>
              <a:gd name="connsiteX3" fmla="*/ 6202 w 270316"/>
              <a:gd name="connsiteY3" fmla="*/ 7026536 h 7026536"/>
              <a:gd name="connsiteX4" fmla="*/ 0 w 270316"/>
              <a:gd name="connsiteY4" fmla="*/ 46820 h 7026536"/>
              <a:gd name="connsiteX0" fmla="*/ 0 w 270316"/>
              <a:gd name="connsiteY0" fmla="*/ 46820 h 7033289"/>
              <a:gd name="connsiteX1" fmla="*/ 230189 w 270316"/>
              <a:gd name="connsiteY1" fmla="*/ 0 h 7033289"/>
              <a:gd name="connsiteX2" fmla="*/ 270316 w 270316"/>
              <a:gd name="connsiteY2" fmla="*/ 6978951 h 7033289"/>
              <a:gd name="connsiteX3" fmla="*/ 4362 w 270316"/>
              <a:gd name="connsiteY3" fmla="*/ 7033289 h 7033289"/>
              <a:gd name="connsiteX4" fmla="*/ 0 w 270316"/>
              <a:gd name="connsiteY4" fmla="*/ 46820 h 7033289"/>
              <a:gd name="connsiteX0" fmla="*/ 0 w 270316"/>
              <a:gd name="connsiteY0" fmla="*/ 46820 h 7036391"/>
              <a:gd name="connsiteX1" fmla="*/ 230189 w 270316"/>
              <a:gd name="connsiteY1" fmla="*/ 0 h 7036391"/>
              <a:gd name="connsiteX2" fmla="*/ 270316 w 270316"/>
              <a:gd name="connsiteY2" fmla="*/ 6978951 h 7036391"/>
              <a:gd name="connsiteX3" fmla="*/ 4866 w 270316"/>
              <a:gd name="connsiteY3" fmla="*/ 7036391 h 7036391"/>
              <a:gd name="connsiteX4" fmla="*/ 0 w 270316"/>
              <a:gd name="connsiteY4" fmla="*/ 46820 h 7036391"/>
              <a:gd name="connsiteX0" fmla="*/ 0 w 271328"/>
              <a:gd name="connsiteY0" fmla="*/ 46820 h 7036391"/>
              <a:gd name="connsiteX1" fmla="*/ 230189 w 271328"/>
              <a:gd name="connsiteY1" fmla="*/ 0 h 7036391"/>
              <a:gd name="connsiteX2" fmla="*/ 271328 w 271328"/>
              <a:gd name="connsiteY2" fmla="*/ 6985157 h 7036391"/>
              <a:gd name="connsiteX3" fmla="*/ 4866 w 271328"/>
              <a:gd name="connsiteY3" fmla="*/ 7036391 h 7036391"/>
              <a:gd name="connsiteX4" fmla="*/ 0 w 271328"/>
              <a:gd name="connsiteY4" fmla="*/ 46820 h 7036391"/>
              <a:gd name="connsiteX0" fmla="*/ 0 w 271328"/>
              <a:gd name="connsiteY0" fmla="*/ 47371 h 7036942"/>
              <a:gd name="connsiteX1" fmla="*/ 233038 w 271328"/>
              <a:gd name="connsiteY1" fmla="*/ 0 h 7036942"/>
              <a:gd name="connsiteX2" fmla="*/ 271328 w 271328"/>
              <a:gd name="connsiteY2" fmla="*/ 6985708 h 7036942"/>
              <a:gd name="connsiteX3" fmla="*/ 4866 w 271328"/>
              <a:gd name="connsiteY3" fmla="*/ 7036942 h 7036942"/>
              <a:gd name="connsiteX4" fmla="*/ 0 w 271328"/>
              <a:gd name="connsiteY4" fmla="*/ 47371 h 7036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28" h="7036942">
                <a:moveTo>
                  <a:pt x="0" y="47371"/>
                </a:moveTo>
                <a:lnTo>
                  <a:pt x="233038" y="0"/>
                </a:lnTo>
                <a:lnTo>
                  <a:pt x="271328" y="6985708"/>
                </a:lnTo>
                <a:lnTo>
                  <a:pt x="4866" y="7036942"/>
                </a:lnTo>
                <a:cubicBezTo>
                  <a:pt x="4170" y="4652985"/>
                  <a:pt x="696" y="2431328"/>
                  <a:pt x="0" y="47371"/>
                </a:cubicBezTo>
                <a:close/>
              </a:path>
            </a:pathLst>
          </a:custGeom>
          <a:gradFill>
            <a:gsLst>
              <a:gs pos="0">
                <a:srgbClr val="FFFF00"/>
              </a:gs>
              <a:gs pos="51000">
                <a:srgbClr val="FFC000"/>
              </a:gs>
              <a:gs pos="100000">
                <a:srgbClr val="C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8" name="Otsikko 1">
            <a:extLst>
              <a:ext uri="{FF2B5EF4-FFF2-40B4-BE49-F238E27FC236}">
                <a16:creationId xmlns:a16="http://schemas.microsoft.com/office/drawing/2014/main" id="{BC340AB0-686E-D572-1B79-2D03CDE9B5C8}"/>
              </a:ext>
            </a:extLst>
          </p:cNvPr>
          <p:cNvSpPr>
            <a:spLocks noGrp="1"/>
          </p:cNvSpPr>
          <p:nvPr>
            <p:ph type="title"/>
          </p:nvPr>
        </p:nvSpPr>
        <p:spPr>
          <a:xfrm>
            <a:off x="6080126" y="801270"/>
            <a:ext cx="5790955" cy="2006585"/>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5" name="Tekstin paikkamerkki 4">
            <a:extLst>
              <a:ext uri="{FF2B5EF4-FFF2-40B4-BE49-F238E27FC236}">
                <a16:creationId xmlns:a16="http://schemas.microsoft.com/office/drawing/2014/main" id="{0F5DF2F6-34D9-7F53-E0CB-71D92711A7B3}"/>
              </a:ext>
            </a:extLst>
          </p:cNvPr>
          <p:cNvSpPr>
            <a:spLocks noGrp="1"/>
          </p:cNvSpPr>
          <p:nvPr>
            <p:ph type="body" sz="quarter" idx="10"/>
          </p:nvPr>
        </p:nvSpPr>
        <p:spPr>
          <a:xfrm>
            <a:off x="6059488" y="2807855"/>
            <a:ext cx="5827712" cy="803563"/>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10">
            <a:extLst>
              <a:ext uri="{FF2B5EF4-FFF2-40B4-BE49-F238E27FC236}">
                <a16:creationId xmlns:a16="http://schemas.microsoft.com/office/drawing/2014/main" id="{0C243302-5419-2074-F575-C4269A3D82E3}"/>
              </a:ext>
            </a:extLst>
          </p:cNvPr>
          <p:cNvSpPr>
            <a:spLocks noGrp="1"/>
          </p:cNvSpPr>
          <p:nvPr>
            <p:ph type="body" sz="quarter" idx="11"/>
          </p:nvPr>
        </p:nvSpPr>
        <p:spPr>
          <a:xfrm>
            <a:off x="6080126" y="3685309"/>
            <a:ext cx="5791200" cy="2688504"/>
          </a:xfrm>
        </p:spPr>
        <p:txBody>
          <a:bodyPr/>
          <a:lstStyle>
            <a:lvl1pPr marL="0" indent="0">
              <a:buNone/>
              <a:defRPr/>
            </a:lvl1pPr>
          </a:lstStyle>
          <a:p>
            <a:pPr lvl="0"/>
            <a:endParaRPr lang="fi-FI" dirty="0"/>
          </a:p>
        </p:txBody>
      </p:sp>
      <p:pic>
        <p:nvPicPr>
          <p:cNvPr id="12" name="Kuva 11">
            <a:extLst>
              <a:ext uri="{FF2B5EF4-FFF2-40B4-BE49-F238E27FC236}">
                <a16:creationId xmlns:a16="http://schemas.microsoft.com/office/drawing/2014/main" id="{45AB3E23-2C07-17B6-C288-E0D34BBAC5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42411" y="513878"/>
            <a:ext cx="3665881" cy="4912991"/>
          </a:xfrm>
          <a:prstGeom prst="rect">
            <a:avLst/>
          </a:prstGeom>
        </p:spPr>
      </p:pic>
    </p:spTree>
    <p:extLst>
      <p:ext uri="{BB962C8B-B14F-4D97-AF65-F5344CB8AC3E}">
        <p14:creationId xmlns:p14="http://schemas.microsoft.com/office/powerpoint/2010/main" val="421082613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20" userDrawn="1">
          <p15:clr>
            <a:srgbClr val="FBAE40"/>
          </p15:clr>
        </p15:guide>
        <p15:guide id="2" pos="381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eruspohja ">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1"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67709"/>
            <a:ext cx="9887139" cy="3453679"/>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4">
            <a:extLst>
              <a:ext uri="{FF2B5EF4-FFF2-40B4-BE49-F238E27FC236}">
                <a16:creationId xmlns:a16="http://schemas.microsoft.com/office/drawing/2014/main" id="{4376A4AC-D40C-7534-A695-780BF60C481F}"/>
              </a:ext>
            </a:extLst>
          </p:cNvPr>
          <p:cNvSpPr>
            <a:spLocks noGrp="1"/>
          </p:cNvSpPr>
          <p:nvPr>
            <p:ph type="body" sz="quarter" idx="10"/>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35CB6A3D-8ACA-ACAC-8A46-AAF0485CF2DE}"/>
              </a:ext>
            </a:extLst>
          </p:cNvPr>
          <p:cNvSpPr>
            <a:spLocks noGrp="1" noRot="1" noMove="1" noResize="1" noEditPoints="1" noAdjustHandles="1" noChangeArrowheads="1" noChangeShapeType="1"/>
          </p:cNvSpPr>
          <p:nvPr>
            <p:ph type="dt" sz="half" idx="11"/>
          </p:nvPr>
        </p:nvSpPr>
        <p:spPr>
          <a:xfrm>
            <a:off x="1256145" y="6191072"/>
            <a:ext cx="2651391" cy="365125"/>
          </a:xfrm>
        </p:spPr>
        <p:txBody>
          <a:bodyPr/>
          <a:lstStyle/>
          <a:p>
            <a:fld id="{E6551A54-3591-48E1-84DB-F11B79CA73BB}" type="datetime1">
              <a:rPr lang="fi-FI" smtClean="0"/>
              <a:t>7.9.2022</a:t>
            </a:fld>
            <a:endParaRPr lang="fi-FI" dirty="0"/>
          </a:p>
        </p:txBody>
      </p:sp>
      <p:sp>
        <p:nvSpPr>
          <p:cNvPr id="3" name="Alatunnisteen paikkamerkki 2">
            <a:extLst>
              <a:ext uri="{FF2B5EF4-FFF2-40B4-BE49-F238E27FC236}">
                <a16:creationId xmlns:a16="http://schemas.microsoft.com/office/drawing/2014/main" id="{64A07187-5BF2-3C16-42F6-5038CDF338B8}"/>
              </a:ext>
            </a:extLst>
          </p:cNvPr>
          <p:cNvSpPr>
            <a:spLocks noGrp="1" noRot="1" noMove="1" noResize="1" noEditPoints="1" noAdjustHandles="1" noChangeArrowheads="1" noChangeShapeType="1"/>
          </p:cNvSpPr>
          <p:nvPr>
            <p:ph type="ftr" sz="quarter" idx="12"/>
          </p:nvPr>
        </p:nvSpPr>
        <p:spPr/>
        <p:txBody>
          <a:bodyPr/>
          <a:lstStyle/>
          <a:p>
            <a:r>
              <a:rPr lang="fi-FI" dirty="0"/>
              <a:t>Esimerkki</a:t>
            </a:r>
          </a:p>
        </p:txBody>
      </p:sp>
      <p:sp>
        <p:nvSpPr>
          <p:cNvPr id="4" name="Dian numeron paikkamerkki 3">
            <a:extLst>
              <a:ext uri="{FF2B5EF4-FFF2-40B4-BE49-F238E27FC236}">
                <a16:creationId xmlns:a16="http://schemas.microsoft.com/office/drawing/2014/main" id="{B6338D82-899C-FB78-15F5-EEF5C4FA9519}"/>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370890501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uspohja 2">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6106001" y="2575682"/>
            <a:ext cx="5052726" cy="3445706"/>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43271DA3-F934-4C2C-A52B-2A23A1B77C1B}" type="datetime1">
              <a:rPr lang="fi-FI" smtClean="0"/>
              <a:t>7.9.2022</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359061143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uspohja kuvall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43271DA3-F934-4C2C-A52B-2A23A1B77C1B}" type="datetime1">
              <a:rPr lang="fi-FI" smtClean="0"/>
              <a:t>7.9.2022</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
        <p:nvSpPr>
          <p:cNvPr id="10" name="Kuvan paikkamerkki 9">
            <a:extLst>
              <a:ext uri="{FF2B5EF4-FFF2-40B4-BE49-F238E27FC236}">
                <a16:creationId xmlns:a16="http://schemas.microsoft.com/office/drawing/2014/main" id="{4E413FBC-7394-14DD-C31C-A71642295E19}"/>
              </a:ext>
            </a:extLst>
          </p:cNvPr>
          <p:cNvSpPr>
            <a:spLocks noGrp="1"/>
          </p:cNvSpPr>
          <p:nvPr>
            <p:ph type="pic" sz="quarter" idx="15"/>
          </p:nvPr>
        </p:nvSpPr>
        <p:spPr>
          <a:xfrm>
            <a:off x="6096000" y="2574925"/>
            <a:ext cx="5062538" cy="3446463"/>
          </a:xfrm>
        </p:spPr>
        <p:txBody>
          <a:bodyPr/>
          <a:lstStyle/>
          <a:p>
            <a:endParaRPr lang="fi-FI"/>
          </a:p>
        </p:txBody>
      </p:sp>
    </p:spTree>
    <p:extLst>
      <p:ext uri="{BB962C8B-B14F-4D97-AF65-F5344CB8AC3E}">
        <p14:creationId xmlns:p14="http://schemas.microsoft.com/office/powerpoint/2010/main" val="170973558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aviopohj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08202348-A87F-710E-1768-1A9EEB4961CB}"/>
              </a:ext>
            </a:extLst>
          </p:cNvPr>
          <p:cNvSpPr>
            <a:spLocks noGrp="1"/>
          </p:cNvSpPr>
          <p:nvPr>
            <p:ph type="chart" sz="quarter" idx="10"/>
          </p:nvPr>
        </p:nvSpPr>
        <p:spPr>
          <a:xfrm>
            <a:off x="1271588" y="1809751"/>
            <a:ext cx="9886950" cy="4211638"/>
          </a:xfrm>
        </p:spPr>
        <p:txBody>
          <a:bodyPr/>
          <a:lstStyle/>
          <a:p>
            <a:endParaRPr lang="fi-FI"/>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3040C543-4876-413F-8583-25B520277E89}" type="datetime1">
              <a:rPr lang="fi-FI" smtClean="0"/>
              <a:t>7.9.2022</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412580086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uvapohj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56146" y="365125"/>
            <a:ext cx="9902582" cy="1315893"/>
          </a:xfrm>
        </p:spPr>
        <p:txBody>
          <a:bodyPr>
            <a:normAutofit/>
          </a:bodyPr>
          <a:lstStyle>
            <a:lvl1pPr>
              <a:defRPr sz="5400"/>
            </a:lvl1pPr>
          </a:lstStyle>
          <a:p>
            <a:endParaRPr lang="fi-FI" dirty="0"/>
          </a:p>
        </p:txBody>
      </p:sp>
      <p:sp>
        <p:nvSpPr>
          <p:cNvPr id="4" name="Kuvan paikkamerkki 3">
            <a:extLst>
              <a:ext uri="{FF2B5EF4-FFF2-40B4-BE49-F238E27FC236}">
                <a16:creationId xmlns:a16="http://schemas.microsoft.com/office/drawing/2014/main" id="{FA679EEA-27E4-5417-1F40-5AF8999E3EEA}"/>
              </a:ext>
            </a:extLst>
          </p:cNvPr>
          <p:cNvSpPr>
            <a:spLocks noGrp="1"/>
          </p:cNvSpPr>
          <p:nvPr>
            <p:ph type="pic" sz="quarter" idx="11"/>
          </p:nvPr>
        </p:nvSpPr>
        <p:spPr>
          <a:xfrm>
            <a:off x="1271588" y="1763713"/>
            <a:ext cx="9886950" cy="4276869"/>
          </a:xfrm>
        </p:spPr>
        <p:txBody>
          <a:bodyPr/>
          <a:lstStyle/>
          <a:p>
            <a:endParaRPr lang="fi-FI"/>
          </a:p>
        </p:txBody>
      </p:sp>
      <p:sp>
        <p:nvSpPr>
          <p:cNvPr id="5" name="Päivämäärän paikkamerkki 4">
            <a:extLst>
              <a:ext uri="{FF2B5EF4-FFF2-40B4-BE49-F238E27FC236}">
                <a16:creationId xmlns:a16="http://schemas.microsoft.com/office/drawing/2014/main" id="{8F722BEA-8FD8-0EB9-F22E-068176C5206E}"/>
              </a:ext>
            </a:extLst>
          </p:cNvPr>
          <p:cNvSpPr>
            <a:spLocks noGrp="1"/>
          </p:cNvSpPr>
          <p:nvPr>
            <p:ph type="dt" sz="half" idx="12"/>
          </p:nvPr>
        </p:nvSpPr>
        <p:spPr>
          <a:xfrm>
            <a:off x="1255711" y="6191072"/>
            <a:ext cx="2651825" cy="365125"/>
          </a:xfrm>
        </p:spPr>
        <p:txBody>
          <a:bodyPr/>
          <a:lstStyle/>
          <a:p>
            <a:fld id="{928FEBCD-C2F8-4126-9C7B-2C6DE3068E92}" type="datetime1">
              <a:rPr lang="fi-FI" smtClean="0"/>
              <a:t>7.9.2022</a:t>
            </a:fld>
            <a:endParaRPr lang="fi-FI" dirty="0"/>
          </a:p>
        </p:txBody>
      </p:sp>
      <p:sp>
        <p:nvSpPr>
          <p:cNvPr id="6" name="Alatunnisteen paikkamerkki 5">
            <a:extLst>
              <a:ext uri="{FF2B5EF4-FFF2-40B4-BE49-F238E27FC236}">
                <a16:creationId xmlns:a16="http://schemas.microsoft.com/office/drawing/2014/main" id="{C3C74C3A-E235-2FBD-24B6-A6D6114B9DC8}"/>
              </a:ext>
            </a:extLst>
          </p:cNvPr>
          <p:cNvSpPr>
            <a:spLocks noGrp="1"/>
          </p:cNvSpPr>
          <p:nvPr>
            <p:ph type="ftr" sz="quarter" idx="13"/>
          </p:nvPr>
        </p:nvSpPr>
        <p:spPr/>
        <p:txBody>
          <a:bodyPr/>
          <a:lstStyle/>
          <a:p>
            <a:r>
              <a:rPr lang="fi-FI"/>
              <a:t>Esimerkki</a:t>
            </a:r>
            <a:endParaRPr lang="fi-FI" dirty="0"/>
          </a:p>
        </p:txBody>
      </p:sp>
      <p:sp>
        <p:nvSpPr>
          <p:cNvPr id="7" name="Dian numeron paikkamerkki 6">
            <a:extLst>
              <a:ext uri="{FF2B5EF4-FFF2-40B4-BE49-F238E27FC236}">
                <a16:creationId xmlns:a16="http://schemas.microsoft.com/office/drawing/2014/main" id="{7059E12F-2A51-BAF7-2202-B1F7C72FA5E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381836930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Kuvapohj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1271588" y="1763714"/>
            <a:ext cx="9886950" cy="4267632"/>
          </a:xfrm>
        </p:spPr>
        <p:txBody>
          <a:bodyPr/>
          <a:lstStyle/>
          <a:p>
            <a:endParaRPr lang="fi-FI"/>
          </a:p>
        </p:txBody>
      </p:sp>
      <p:sp>
        <p:nvSpPr>
          <p:cNvPr id="4" name="Päivämäärän paikkamerkki 3">
            <a:extLst>
              <a:ext uri="{FF2B5EF4-FFF2-40B4-BE49-F238E27FC236}">
                <a16:creationId xmlns:a16="http://schemas.microsoft.com/office/drawing/2014/main" id="{64D5C623-DD0D-40C0-5B5B-65589B6BFA1F}"/>
              </a:ext>
            </a:extLst>
          </p:cNvPr>
          <p:cNvSpPr>
            <a:spLocks noGrp="1"/>
          </p:cNvSpPr>
          <p:nvPr>
            <p:ph type="dt" sz="half" idx="12"/>
          </p:nvPr>
        </p:nvSpPr>
        <p:spPr>
          <a:xfrm>
            <a:off x="1255955" y="6191072"/>
            <a:ext cx="2651581" cy="365125"/>
          </a:xfrm>
        </p:spPr>
        <p:txBody>
          <a:bodyPr/>
          <a:lstStyle/>
          <a:p>
            <a:fld id="{A0D5FB9E-77AE-43F1-A57D-CF567029E3AE}" type="datetime1">
              <a:rPr lang="fi-FI" smtClean="0"/>
              <a:t>7.9.2022</a:t>
            </a:fld>
            <a:endParaRPr lang="fi-FI" dirty="0"/>
          </a:p>
        </p:txBody>
      </p:sp>
      <p:sp>
        <p:nvSpPr>
          <p:cNvPr id="8" name="Alatunnisteen paikkamerkki 7">
            <a:extLst>
              <a:ext uri="{FF2B5EF4-FFF2-40B4-BE49-F238E27FC236}">
                <a16:creationId xmlns:a16="http://schemas.microsoft.com/office/drawing/2014/main" id="{B798C64C-21F1-3E3A-B546-A2BA7DE9D44F}"/>
              </a:ext>
            </a:extLst>
          </p:cNvPr>
          <p:cNvSpPr>
            <a:spLocks noGrp="1"/>
          </p:cNvSpPr>
          <p:nvPr>
            <p:ph type="ftr" sz="quarter" idx="13"/>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81DE32E3-AE81-F9C9-B820-54D30CA69D3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256184496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aaviopohj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D137D417-8176-25A5-0CEF-A6FDFC1B3D5B}"/>
              </a:ext>
            </a:extLst>
          </p:cNvPr>
          <p:cNvSpPr>
            <a:spLocks noGrp="1"/>
          </p:cNvSpPr>
          <p:nvPr>
            <p:ph type="chart" sz="quarter" idx="10"/>
          </p:nvPr>
        </p:nvSpPr>
        <p:spPr>
          <a:xfrm>
            <a:off x="1271588" y="1884509"/>
            <a:ext cx="9887140" cy="4136880"/>
          </a:xfrm>
        </p:spPr>
        <p:txBody>
          <a:bodyPr/>
          <a:lstStyle/>
          <a:p>
            <a:endParaRPr lang="fi-FI"/>
          </a:p>
        </p:txBody>
      </p:sp>
      <p:sp>
        <p:nvSpPr>
          <p:cNvPr id="4" name="Päivämäärän paikkamerkki 3">
            <a:extLst>
              <a:ext uri="{FF2B5EF4-FFF2-40B4-BE49-F238E27FC236}">
                <a16:creationId xmlns:a16="http://schemas.microsoft.com/office/drawing/2014/main" id="{F8DCD9EC-4FDC-EADD-AF9E-B935829C95AD}"/>
              </a:ext>
            </a:extLst>
          </p:cNvPr>
          <p:cNvSpPr>
            <a:spLocks noGrp="1"/>
          </p:cNvSpPr>
          <p:nvPr>
            <p:ph type="dt" sz="half" idx="11"/>
          </p:nvPr>
        </p:nvSpPr>
        <p:spPr>
          <a:xfrm>
            <a:off x="1256145" y="6191072"/>
            <a:ext cx="2651391" cy="365125"/>
          </a:xfrm>
        </p:spPr>
        <p:txBody>
          <a:bodyPr/>
          <a:lstStyle/>
          <a:p>
            <a:fld id="{E10F8034-94B0-40CB-8486-AE962194888A}" type="datetime1">
              <a:rPr lang="fi-FI" smtClean="0"/>
              <a:t>7.9.2022</a:t>
            </a:fld>
            <a:endParaRPr lang="fi-FI" dirty="0"/>
          </a:p>
        </p:txBody>
      </p:sp>
      <p:sp>
        <p:nvSpPr>
          <p:cNvPr id="8" name="Alatunnisteen paikkamerkki 7">
            <a:extLst>
              <a:ext uri="{FF2B5EF4-FFF2-40B4-BE49-F238E27FC236}">
                <a16:creationId xmlns:a16="http://schemas.microsoft.com/office/drawing/2014/main" id="{0E722EA2-8555-270D-B388-AA97FDCE21C1}"/>
              </a:ext>
            </a:extLst>
          </p:cNvPr>
          <p:cNvSpPr>
            <a:spLocks noGrp="1"/>
          </p:cNvSpPr>
          <p:nvPr>
            <p:ph type="ftr" sz="quarter" idx="12"/>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7FF2F854-F35F-0B4C-9727-F2B51A5C8D42}"/>
              </a:ext>
            </a:extLst>
          </p:cNvPr>
          <p:cNvSpPr>
            <a:spLocks noGrp="1"/>
          </p:cNvSpPr>
          <p:nvPr>
            <p:ph type="sldNum" sz="quarter" idx="13"/>
          </p:nvPr>
        </p:nvSpPr>
        <p:spPr>
          <a:xfrm>
            <a:off x="8546593" y="6191072"/>
            <a:ext cx="261213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14444369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Peruspohja 3">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2556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58473"/>
            <a:ext cx="9887140" cy="346291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1745962"/>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D25AC1BA-CED2-7631-BC66-C7DBA654AE45}"/>
              </a:ext>
            </a:extLst>
          </p:cNvPr>
          <p:cNvSpPr>
            <a:spLocks noGrp="1"/>
          </p:cNvSpPr>
          <p:nvPr>
            <p:ph type="dt" sz="half" idx="11"/>
          </p:nvPr>
        </p:nvSpPr>
        <p:spPr>
          <a:xfrm>
            <a:off x="1246907" y="6191072"/>
            <a:ext cx="2660629" cy="365125"/>
          </a:xfrm>
        </p:spPr>
        <p:txBody>
          <a:bodyPr/>
          <a:lstStyle/>
          <a:p>
            <a:fld id="{0175D77C-FC19-4265-8910-2B3C039D0767}" type="datetime1">
              <a:rPr lang="fi-FI" smtClean="0"/>
              <a:t>7.9.2022</a:t>
            </a:fld>
            <a:endParaRPr lang="fi-FI" dirty="0"/>
          </a:p>
        </p:txBody>
      </p:sp>
      <p:sp>
        <p:nvSpPr>
          <p:cNvPr id="3" name="Alatunnisteen paikkamerkki 2">
            <a:extLst>
              <a:ext uri="{FF2B5EF4-FFF2-40B4-BE49-F238E27FC236}">
                <a16:creationId xmlns:a16="http://schemas.microsoft.com/office/drawing/2014/main" id="{F6C6C2BF-6C92-240B-9AAB-8D180A8DBAE2}"/>
              </a:ext>
            </a:extLst>
          </p:cNvPr>
          <p:cNvSpPr>
            <a:spLocks noGrp="1"/>
          </p:cNvSpPr>
          <p:nvPr>
            <p:ph type="ftr" sz="quarter" idx="12"/>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708C00BE-FD67-C334-61FF-A9B3577D5A44}"/>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116966302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eruspohja 4">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6" name="Otsikko 1">
            <a:extLst>
              <a:ext uri="{FF2B5EF4-FFF2-40B4-BE49-F238E27FC236}">
                <a16:creationId xmlns:a16="http://schemas.microsoft.com/office/drawing/2014/main" id="{9452DDDF-F5E8-56F2-4B12-E7ABF5EE3F49}"/>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7" name="Sisällön paikkamerkki 2">
            <a:extLst>
              <a:ext uri="{FF2B5EF4-FFF2-40B4-BE49-F238E27FC236}">
                <a16:creationId xmlns:a16="http://schemas.microsoft.com/office/drawing/2014/main" id="{B5711F65-0A15-8E8D-95B3-C63CFEE60BA2}"/>
              </a:ext>
            </a:extLst>
          </p:cNvPr>
          <p:cNvSpPr>
            <a:spLocks noGrp="1"/>
          </p:cNvSpPr>
          <p:nvPr>
            <p:ph sz="half" idx="1"/>
          </p:nvPr>
        </p:nvSpPr>
        <p:spPr>
          <a:xfrm>
            <a:off x="6106001" y="2575683"/>
            <a:ext cx="5052726" cy="344570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2">
            <a:extLst>
              <a:ext uri="{FF2B5EF4-FFF2-40B4-BE49-F238E27FC236}">
                <a16:creationId xmlns:a16="http://schemas.microsoft.com/office/drawing/2014/main" id="{C1897ADE-D3F9-6E7F-039E-946C2063BE8F}"/>
              </a:ext>
            </a:extLst>
          </p:cNvPr>
          <p:cNvSpPr>
            <a:spLocks noGrp="1"/>
          </p:cNvSpPr>
          <p:nvPr>
            <p:ph type="body" sz="quarter" idx="10"/>
          </p:nvPr>
        </p:nvSpPr>
        <p:spPr>
          <a:xfrm>
            <a:off x="1271588" y="2575683"/>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4">
            <a:extLst>
              <a:ext uri="{FF2B5EF4-FFF2-40B4-BE49-F238E27FC236}">
                <a16:creationId xmlns:a16="http://schemas.microsoft.com/office/drawing/2014/main" id="{58DBF802-ED97-DCBA-ED0F-99029B9CCC62}"/>
              </a:ext>
            </a:extLst>
          </p:cNvPr>
          <p:cNvSpPr>
            <a:spLocks noGrp="1"/>
          </p:cNvSpPr>
          <p:nvPr>
            <p:ph type="body" sz="quarter" idx="11"/>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5B8E981B-557F-62FD-4185-D793B0AAB013}"/>
              </a:ext>
            </a:extLst>
          </p:cNvPr>
          <p:cNvSpPr>
            <a:spLocks noGrp="1"/>
          </p:cNvSpPr>
          <p:nvPr>
            <p:ph type="dt" sz="half" idx="12"/>
          </p:nvPr>
        </p:nvSpPr>
        <p:spPr>
          <a:xfrm>
            <a:off x="1295402" y="6191072"/>
            <a:ext cx="2612134" cy="365125"/>
          </a:xfrm>
        </p:spPr>
        <p:txBody>
          <a:bodyPr/>
          <a:lstStyle/>
          <a:p>
            <a:fld id="{8ACFA777-268B-46D2-99BB-09A1F84F63FD}" type="datetime1">
              <a:rPr lang="fi-FI" smtClean="0"/>
              <a:t>7.9.2022</a:t>
            </a:fld>
            <a:endParaRPr lang="fi-FI" dirty="0"/>
          </a:p>
        </p:txBody>
      </p:sp>
      <p:sp>
        <p:nvSpPr>
          <p:cNvPr id="3" name="Alatunnisteen paikkamerkki 2">
            <a:extLst>
              <a:ext uri="{FF2B5EF4-FFF2-40B4-BE49-F238E27FC236}">
                <a16:creationId xmlns:a16="http://schemas.microsoft.com/office/drawing/2014/main" id="{54B33F69-A92B-7960-73CB-2FEA93E6512B}"/>
              </a:ext>
            </a:extLst>
          </p:cNvPr>
          <p:cNvSpPr>
            <a:spLocks noGrp="1"/>
          </p:cNvSpPr>
          <p:nvPr>
            <p:ph type="ftr" sz="quarter" idx="13"/>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CCFE4076-C46B-05FB-E160-F6018B11D677}"/>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617815413"/>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6095999" y="1846842"/>
            <a:ext cx="5062971" cy="4174546"/>
          </a:xfrm>
        </p:spPr>
        <p:txBody>
          <a:bodyPr/>
          <a:lstStyle/>
          <a:p>
            <a:endParaRPr lang="fi-FI"/>
          </a:p>
        </p:txBody>
      </p:sp>
      <p:sp>
        <p:nvSpPr>
          <p:cNvPr id="4" name="Tekstin paikkamerkki 3">
            <a:extLst>
              <a:ext uri="{FF2B5EF4-FFF2-40B4-BE49-F238E27FC236}">
                <a16:creationId xmlns:a16="http://schemas.microsoft.com/office/drawing/2014/main" id="{3E292648-1500-EE72-5372-037FD63FAA52}"/>
              </a:ext>
            </a:extLst>
          </p:cNvPr>
          <p:cNvSpPr>
            <a:spLocks noGrp="1"/>
          </p:cNvSpPr>
          <p:nvPr>
            <p:ph type="body" sz="quarter" idx="12"/>
          </p:nvPr>
        </p:nvSpPr>
        <p:spPr>
          <a:xfrm>
            <a:off x="1271588" y="1827792"/>
            <a:ext cx="4602739" cy="4193596"/>
          </a:xfrm>
        </p:spPr>
        <p:txBody>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6" name="Päivämäärän paikkamerkki 5">
            <a:extLst>
              <a:ext uri="{FF2B5EF4-FFF2-40B4-BE49-F238E27FC236}">
                <a16:creationId xmlns:a16="http://schemas.microsoft.com/office/drawing/2014/main" id="{78E77F2D-8D2B-1C3A-1935-DF5576C61B85}"/>
              </a:ext>
            </a:extLst>
          </p:cNvPr>
          <p:cNvSpPr>
            <a:spLocks noGrp="1"/>
          </p:cNvSpPr>
          <p:nvPr>
            <p:ph type="dt" sz="half" idx="13"/>
          </p:nvPr>
        </p:nvSpPr>
        <p:spPr>
          <a:xfrm>
            <a:off x="1271588" y="6191072"/>
            <a:ext cx="2635948" cy="365125"/>
          </a:xfrm>
        </p:spPr>
        <p:txBody>
          <a:bodyPr/>
          <a:lstStyle/>
          <a:p>
            <a:fld id="{229C30E6-D71E-4ECD-AD9A-B156D896CCB2}" type="datetime1">
              <a:rPr lang="fi-FI" smtClean="0"/>
              <a:t>7.9.2022</a:t>
            </a:fld>
            <a:endParaRPr lang="fi-FI" dirty="0"/>
          </a:p>
        </p:txBody>
      </p:sp>
      <p:sp>
        <p:nvSpPr>
          <p:cNvPr id="7" name="Alatunnisteen paikkamerkki 6">
            <a:extLst>
              <a:ext uri="{FF2B5EF4-FFF2-40B4-BE49-F238E27FC236}">
                <a16:creationId xmlns:a16="http://schemas.microsoft.com/office/drawing/2014/main" id="{27DFEFE3-9052-D7A8-32F2-DFBD7CD769D7}"/>
              </a:ext>
            </a:extLst>
          </p:cNvPr>
          <p:cNvSpPr>
            <a:spLocks noGrp="1"/>
          </p:cNvSpPr>
          <p:nvPr>
            <p:ph type="ftr" sz="quarter" idx="14"/>
          </p:nvPr>
        </p:nvSpPr>
        <p:spPr/>
        <p:txBody>
          <a:bodyPr/>
          <a:lstStyle/>
          <a:p>
            <a:r>
              <a:rPr lang="fi-FI"/>
              <a:t>Esimerkki</a:t>
            </a:r>
            <a:endParaRPr lang="fi-FI" dirty="0"/>
          </a:p>
        </p:txBody>
      </p:sp>
      <p:sp>
        <p:nvSpPr>
          <p:cNvPr id="8" name="Dian numeron paikkamerkki 7">
            <a:extLst>
              <a:ext uri="{FF2B5EF4-FFF2-40B4-BE49-F238E27FC236}">
                <a16:creationId xmlns:a16="http://schemas.microsoft.com/office/drawing/2014/main" id="{E454FB5D-2947-BC42-6227-67A7C34DDE4D}"/>
              </a:ext>
            </a:extLst>
          </p:cNvPr>
          <p:cNvSpPr>
            <a:spLocks noGrp="1"/>
          </p:cNvSpPr>
          <p:nvPr>
            <p:ph type="sldNum" sz="quarter" idx="15"/>
          </p:nvPr>
        </p:nvSpPr>
        <p:spPr>
          <a:xfrm>
            <a:off x="8546593" y="6191072"/>
            <a:ext cx="261213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286038091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tsikko 2">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5581650"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42411" y="513878"/>
            <a:ext cx="3665881" cy="4912991"/>
          </a:xfrm>
          <a:prstGeom prst="rect">
            <a:avLst/>
          </a:prstGeom>
        </p:spPr>
      </p:pic>
      <p:sp>
        <p:nvSpPr>
          <p:cNvPr id="15" name="Otsikko 1">
            <a:extLst>
              <a:ext uri="{FF2B5EF4-FFF2-40B4-BE49-F238E27FC236}">
                <a16:creationId xmlns:a16="http://schemas.microsoft.com/office/drawing/2014/main" id="{B1A785ED-A857-052A-476F-CB82FCF9CEC7}"/>
              </a:ext>
            </a:extLst>
          </p:cNvPr>
          <p:cNvSpPr>
            <a:spLocks noGrp="1"/>
          </p:cNvSpPr>
          <p:nvPr>
            <p:ph type="title"/>
          </p:nvPr>
        </p:nvSpPr>
        <p:spPr>
          <a:xfrm>
            <a:off x="6080126" y="801270"/>
            <a:ext cx="5790955" cy="2006585"/>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6" name="Tekstin paikkamerkki 4">
            <a:extLst>
              <a:ext uri="{FF2B5EF4-FFF2-40B4-BE49-F238E27FC236}">
                <a16:creationId xmlns:a16="http://schemas.microsoft.com/office/drawing/2014/main" id="{E2D92647-728A-AE34-6756-8C9F9776D726}"/>
              </a:ext>
            </a:extLst>
          </p:cNvPr>
          <p:cNvSpPr>
            <a:spLocks noGrp="1"/>
          </p:cNvSpPr>
          <p:nvPr>
            <p:ph type="body" sz="quarter" idx="10"/>
          </p:nvPr>
        </p:nvSpPr>
        <p:spPr>
          <a:xfrm>
            <a:off x="6059488" y="2807855"/>
            <a:ext cx="5827712" cy="803563"/>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7" name="Tekstin paikkamerkki 10">
            <a:extLst>
              <a:ext uri="{FF2B5EF4-FFF2-40B4-BE49-F238E27FC236}">
                <a16:creationId xmlns:a16="http://schemas.microsoft.com/office/drawing/2014/main" id="{8F888AA8-A23F-8296-11F8-4E52B923ED11}"/>
              </a:ext>
            </a:extLst>
          </p:cNvPr>
          <p:cNvSpPr>
            <a:spLocks noGrp="1"/>
          </p:cNvSpPr>
          <p:nvPr>
            <p:ph type="body" sz="quarter" idx="11"/>
          </p:nvPr>
        </p:nvSpPr>
        <p:spPr>
          <a:xfrm>
            <a:off x="6080126" y="3685309"/>
            <a:ext cx="5791200" cy="2688504"/>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637104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20" userDrawn="1">
          <p15:clr>
            <a:srgbClr val="FBAE40"/>
          </p15:clr>
        </p15:guide>
        <p15:guide id="2" pos="381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eruspohja 5">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1"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67709"/>
            <a:ext cx="9887139" cy="3453679"/>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4">
            <a:extLst>
              <a:ext uri="{FF2B5EF4-FFF2-40B4-BE49-F238E27FC236}">
                <a16:creationId xmlns:a16="http://schemas.microsoft.com/office/drawing/2014/main" id="{4376A4AC-D40C-7534-A695-780BF60C481F}"/>
              </a:ext>
            </a:extLst>
          </p:cNvPr>
          <p:cNvSpPr>
            <a:spLocks noGrp="1"/>
          </p:cNvSpPr>
          <p:nvPr>
            <p:ph type="body" sz="quarter" idx="10"/>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35CB6A3D-8ACA-ACAC-8A46-AAF0485CF2DE}"/>
              </a:ext>
            </a:extLst>
          </p:cNvPr>
          <p:cNvSpPr>
            <a:spLocks noGrp="1" noRot="1" noMove="1" noResize="1" noEditPoints="1" noAdjustHandles="1" noChangeArrowheads="1" noChangeShapeType="1"/>
          </p:cNvSpPr>
          <p:nvPr>
            <p:ph type="dt" sz="half" idx="11"/>
          </p:nvPr>
        </p:nvSpPr>
        <p:spPr>
          <a:xfrm>
            <a:off x="1256145" y="6191072"/>
            <a:ext cx="2651391" cy="365125"/>
          </a:xfrm>
        </p:spPr>
        <p:txBody>
          <a:bodyPr/>
          <a:lstStyle/>
          <a:p>
            <a:fld id="{466CDA51-C9D0-4CEE-BA5C-69FDCB16F318}" type="datetime1">
              <a:rPr lang="fi-FI" smtClean="0"/>
              <a:t>7.9.2022</a:t>
            </a:fld>
            <a:endParaRPr lang="fi-FI" dirty="0"/>
          </a:p>
        </p:txBody>
      </p:sp>
      <p:sp>
        <p:nvSpPr>
          <p:cNvPr id="3" name="Alatunnisteen paikkamerkki 2">
            <a:extLst>
              <a:ext uri="{FF2B5EF4-FFF2-40B4-BE49-F238E27FC236}">
                <a16:creationId xmlns:a16="http://schemas.microsoft.com/office/drawing/2014/main" id="{64A07187-5BF2-3C16-42F6-5038CDF338B8}"/>
              </a:ext>
            </a:extLst>
          </p:cNvPr>
          <p:cNvSpPr>
            <a:spLocks noGrp="1" noRot="1" noMove="1" noResize="1" noEditPoints="1" noAdjustHandles="1" noChangeArrowheads="1" noChangeShapeType="1"/>
          </p:cNvSpPr>
          <p:nvPr>
            <p:ph type="ftr" sz="quarter" idx="12"/>
          </p:nvPr>
        </p:nvSpPr>
        <p:spPr/>
        <p:txBody>
          <a:bodyPr/>
          <a:lstStyle/>
          <a:p>
            <a:r>
              <a:rPr lang="fi-FI" dirty="0"/>
              <a:t>Esimerkki</a:t>
            </a:r>
          </a:p>
        </p:txBody>
      </p:sp>
      <p:sp>
        <p:nvSpPr>
          <p:cNvPr id="4" name="Dian numeron paikkamerkki 3">
            <a:extLst>
              <a:ext uri="{FF2B5EF4-FFF2-40B4-BE49-F238E27FC236}">
                <a16:creationId xmlns:a16="http://schemas.microsoft.com/office/drawing/2014/main" id="{B6338D82-899C-FB78-15F5-EEF5C4FA9519}"/>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2" name="Kuva 11">
            <a:extLst>
              <a:ext uri="{FF2B5EF4-FFF2-40B4-BE49-F238E27FC236}">
                <a16:creationId xmlns:a16="http://schemas.microsoft.com/office/drawing/2014/main" id="{078FC283-FEC9-8211-2FCC-685AA21DE24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86999444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eruspohja 6">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6106001" y="2575682"/>
            <a:ext cx="5052726" cy="3445706"/>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0BCD6513-B345-4E70-9109-3827F387492B}" type="datetime1">
              <a:rPr lang="fi-FI" smtClean="0"/>
              <a:t>7.9.2022</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0" name="Kuva 9">
            <a:extLst>
              <a:ext uri="{FF2B5EF4-FFF2-40B4-BE49-F238E27FC236}">
                <a16:creationId xmlns:a16="http://schemas.microsoft.com/office/drawing/2014/main" id="{92D24B10-DBD5-ABCC-0E38-D3918ABC98C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0207604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aaviopohj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08202348-A87F-710E-1768-1A9EEB4961CB}"/>
              </a:ext>
            </a:extLst>
          </p:cNvPr>
          <p:cNvSpPr>
            <a:spLocks noGrp="1"/>
          </p:cNvSpPr>
          <p:nvPr>
            <p:ph type="chart" sz="quarter" idx="10"/>
          </p:nvPr>
        </p:nvSpPr>
        <p:spPr>
          <a:xfrm>
            <a:off x="1271588" y="1809751"/>
            <a:ext cx="9886950" cy="4211638"/>
          </a:xfrm>
        </p:spPr>
        <p:txBody>
          <a:bodyPr/>
          <a:lstStyle/>
          <a:p>
            <a:endParaRPr lang="fi-FI"/>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5DBEF78A-336C-449D-9630-030B4DB233C7}" type="datetime1">
              <a:rPr lang="fi-FI" smtClean="0"/>
              <a:t>7.9.2022</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44277F9-DA33-637C-B10B-69FC15E889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80559550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uvapohj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5DBEF78A-336C-449D-9630-030B4DB233C7}" type="datetime1">
              <a:rPr lang="fi-FI" smtClean="0"/>
              <a:t>7.9.2022</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44277F9-DA33-637C-B10B-69FC15E889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
        <p:nvSpPr>
          <p:cNvPr id="7" name="Kuvan paikkamerkki 6">
            <a:extLst>
              <a:ext uri="{FF2B5EF4-FFF2-40B4-BE49-F238E27FC236}">
                <a16:creationId xmlns:a16="http://schemas.microsoft.com/office/drawing/2014/main" id="{938854AA-6945-6DE8-C93B-9FDEC961A535}"/>
              </a:ext>
            </a:extLst>
          </p:cNvPr>
          <p:cNvSpPr>
            <a:spLocks noGrp="1"/>
          </p:cNvSpPr>
          <p:nvPr>
            <p:ph type="pic" sz="quarter" idx="14"/>
          </p:nvPr>
        </p:nvSpPr>
        <p:spPr>
          <a:xfrm>
            <a:off x="1271588" y="1884363"/>
            <a:ext cx="9886950" cy="4137025"/>
          </a:xfrm>
        </p:spPr>
        <p:txBody>
          <a:bodyPr/>
          <a:lstStyle/>
          <a:p>
            <a:endParaRPr lang="fi-FI"/>
          </a:p>
        </p:txBody>
      </p:sp>
    </p:spTree>
    <p:extLst>
      <p:ext uri="{BB962C8B-B14F-4D97-AF65-F5344CB8AC3E}">
        <p14:creationId xmlns:p14="http://schemas.microsoft.com/office/powerpoint/2010/main" val="405505114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56146" y="365125"/>
            <a:ext cx="9902582" cy="1315893"/>
          </a:xfrm>
        </p:spPr>
        <p:txBody>
          <a:bodyPr>
            <a:normAutofit/>
          </a:bodyPr>
          <a:lstStyle>
            <a:lvl1pPr>
              <a:defRPr sz="5400"/>
            </a:lvl1pPr>
          </a:lstStyle>
          <a:p>
            <a:endParaRPr lang="fi-FI" dirty="0"/>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55712" y="1763713"/>
            <a:ext cx="4627851" cy="4276869"/>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4" name="Kuvan paikkamerkki 3">
            <a:extLst>
              <a:ext uri="{FF2B5EF4-FFF2-40B4-BE49-F238E27FC236}">
                <a16:creationId xmlns:a16="http://schemas.microsoft.com/office/drawing/2014/main" id="{FA679EEA-27E4-5417-1F40-5AF8999E3EEA}"/>
              </a:ext>
            </a:extLst>
          </p:cNvPr>
          <p:cNvSpPr>
            <a:spLocks noGrp="1"/>
          </p:cNvSpPr>
          <p:nvPr>
            <p:ph type="pic" sz="quarter" idx="11"/>
          </p:nvPr>
        </p:nvSpPr>
        <p:spPr>
          <a:xfrm>
            <a:off x="6096000" y="1763713"/>
            <a:ext cx="5062538" cy="4276869"/>
          </a:xfrm>
        </p:spPr>
        <p:txBody>
          <a:bodyPr/>
          <a:lstStyle/>
          <a:p>
            <a:endParaRPr lang="fi-FI"/>
          </a:p>
        </p:txBody>
      </p:sp>
      <p:sp>
        <p:nvSpPr>
          <p:cNvPr id="5" name="Päivämäärän paikkamerkki 4">
            <a:extLst>
              <a:ext uri="{FF2B5EF4-FFF2-40B4-BE49-F238E27FC236}">
                <a16:creationId xmlns:a16="http://schemas.microsoft.com/office/drawing/2014/main" id="{8F722BEA-8FD8-0EB9-F22E-068176C5206E}"/>
              </a:ext>
            </a:extLst>
          </p:cNvPr>
          <p:cNvSpPr>
            <a:spLocks noGrp="1"/>
          </p:cNvSpPr>
          <p:nvPr>
            <p:ph type="dt" sz="half" idx="12"/>
          </p:nvPr>
        </p:nvSpPr>
        <p:spPr>
          <a:xfrm>
            <a:off x="1255711" y="6191072"/>
            <a:ext cx="2651825" cy="365125"/>
          </a:xfrm>
        </p:spPr>
        <p:txBody>
          <a:bodyPr/>
          <a:lstStyle/>
          <a:p>
            <a:fld id="{72E2B654-0F0D-4A21-AB3F-E995C656A4DE}" type="datetime1">
              <a:rPr lang="fi-FI" smtClean="0"/>
              <a:t>7.9.2022</a:t>
            </a:fld>
            <a:endParaRPr lang="fi-FI" dirty="0"/>
          </a:p>
        </p:txBody>
      </p:sp>
      <p:sp>
        <p:nvSpPr>
          <p:cNvPr id="6" name="Alatunnisteen paikkamerkki 5">
            <a:extLst>
              <a:ext uri="{FF2B5EF4-FFF2-40B4-BE49-F238E27FC236}">
                <a16:creationId xmlns:a16="http://schemas.microsoft.com/office/drawing/2014/main" id="{C3C74C3A-E235-2FBD-24B6-A6D6114B9DC8}"/>
              </a:ext>
            </a:extLst>
          </p:cNvPr>
          <p:cNvSpPr>
            <a:spLocks noGrp="1"/>
          </p:cNvSpPr>
          <p:nvPr>
            <p:ph type="ftr" sz="quarter" idx="13"/>
          </p:nvPr>
        </p:nvSpPr>
        <p:spPr/>
        <p:txBody>
          <a:bodyPr/>
          <a:lstStyle/>
          <a:p>
            <a:r>
              <a:rPr lang="fi-FI"/>
              <a:t>Esimerkki</a:t>
            </a:r>
            <a:endParaRPr lang="fi-FI" dirty="0"/>
          </a:p>
        </p:txBody>
      </p:sp>
      <p:sp>
        <p:nvSpPr>
          <p:cNvPr id="7" name="Dian numeron paikkamerkki 6">
            <a:extLst>
              <a:ext uri="{FF2B5EF4-FFF2-40B4-BE49-F238E27FC236}">
                <a16:creationId xmlns:a16="http://schemas.microsoft.com/office/drawing/2014/main" id="{7059E12F-2A51-BAF7-2202-B1F7C72FA5E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B10F6E2D-C592-AB4F-2A63-3CB6E373766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886650618"/>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Kuvapohj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1271588" y="1763714"/>
            <a:ext cx="9886950" cy="4267632"/>
          </a:xfrm>
        </p:spPr>
        <p:txBody>
          <a:bodyPr/>
          <a:lstStyle/>
          <a:p>
            <a:endParaRPr lang="fi-FI"/>
          </a:p>
        </p:txBody>
      </p:sp>
      <p:sp>
        <p:nvSpPr>
          <p:cNvPr id="4" name="Päivämäärän paikkamerkki 3">
            <a:extLst>
              <a:ext uri="{FF2B5EF4-FFF2-40B4-BE49-F238E27FC236}">
                <a16:creationId xmlns:a16="http://schemas.microsoft.com/office/drawing/2014/main" id="{64D5C623-DD0D-40C0-5B5B-65589B6BFA1F}"/>
              </a:ext>
            </a:extLst>
          </p:cNvPr>
          <p:cNvSpPr>
            <a:spLocks noGrp="1"/>
          </p:cNvSpPr>
          <p:nvPr>
            <p:ph type="dt" sz="half" idx="12"/>
          </p:nvPr>
        </p:nvSpPr>
        <p:spPr>
          <a:xfrm>
            <a:off x="1255955" y="6191072"/>
            <a:ext cx="2651581" cy="365125"/>
          </a:xfrm>
        </p:spPr>
        <p:txBody>
          <a:bodyPr/>
          <a:lstStyle/>
          <a:p>
            <a:fld id="{276EF46B-621A-4182-9067-73601CD0FC25}" type="datetime1">
              <a:rPr lang="fi-FI" smtClean="0"/>
              <a:t>7.9.2022</a:t>
            </a:fld>
            <a:endParaRPr lang="fi-FI" dirty="0"/>
          </a:p>
        </p:txBody>
      </p:sp>
      <p:sp>
        <p:nvSpPr>
          <p:cNvPr id="8" name="Alatunnisteen paikkamerkki 7">
            <a:extLst>
              <a:ext uri="{FF2B5EF4-FFF2-40B4-BE49-F238E27FC236}">
                <a16:creationId xmlns:a16="http://schemas.microsoft.com/office/drawing/2014/main" id="{B798C64C-21F1-3E3A-B546-A2BA7DE9D44F}"/>
              </a:ext>
            </a:extLst>
          </p:cNvPr>
          <p:cNvSpPr>
            <a:spLocks noGrp="1"/>
          </p:cNvSpPr>
          <p:nvPr>
            <p:ph type="ftr" sz="quarter" idx="13"/>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81DE32E3-AE81-F9C9-B820-54D30CA69D3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10" name="Kuva 9">
            <a:extLst>
              <a:ext uri="{FF2B5EF4-FFF2-40B4-BE49-F238E27FC236}">
                <a16:creationId xmlns:a16="http://schemas.microsoft.com/office/drawing/2014/main" id="{2E1C9E31-EB33-8D32-E4BD-8A9C99BE82A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41228426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aaviopohj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D137D417-8176-25A5-0CEF-A6FDFC1B3D5B}"/>
              </a:ext>
            </a:extLst>
          </p:cNvPr>
          <p:cNvSpPr>
            <a:spLocks noGrp="1"/>
          </p:cNvSpPr>
          <p:nvPr>
            <p:ph type="chart" sz="quarter" idx="10"/>
          </p:nvPr>
        </p:nvSpPr>
        <p:spPr>
          <a:xfrm>
            <a:off x="1271588" y="1838036"/>
            <a:ext cx="9887140" cy="4183353"/>
          </a:xfrm>
        </p:spPr>
        <p:txBody>
          <a:bodyPr/>
          <a:lstStyle/>
          <a:p>
            <a:endParaRPr lang="fi-FI"/>
          </a:p>
        </p:txBody>
      </p:sp>
      <p:sp>
        <p:nvSpPr>
          <p:cNvPr id="4" name="Päivämäärän paikkamerkki 3">
            <a:extLst>
              <a:ext uri="{FF2B5EF4-FFF2-40B4-BE49-F238E27FC236}">
                <a16:creationId xmlns:a16="http://schemas.microsoft.com/office/drawing/2014/main" id="{F8DCD9EC-4FDC-EADD-AF9E-B935829C95AD}"/>
              </a:ext>
            </a:extLst>
          </p:cNvPr>
          <p:cNvSpPr>
            <a:spLocks noGrp="1"/>
          </p:cNvSpPr>
          <p:nvPr>
            <p:ph type="dt" sz="half" idx="11"/>
          </p:nvPr>
        </p:nvSpPr>
        <p:spPr>
          <a:xfrm>
            <a:off x="1256145" y="6191072"/>
            <a:ext cx="2651391" cy="365125"/>
          </a:xfrm>
        </p:spPr>
        <p:txBody>
          <a:bodyPr/>
          <a:lstStyle/>
          <a:p>
            <a:fld id="{9E1AA9C8-2392-4CBA-9F3D-3657CD00435F}" type="datetime1">
              <a:rPr lang="fi-FI" smtClean="0"/>
              <a:t>7.9.2022</a:t>
            </a:fld>
            <a:endParaRPr lang="fi-FI" dirty="0"/>
          </a:p>
        </p:txBody>
      </p:sp>
      <p:sp>
        <p:nvSpPr>
          <p:cNvPr id="8" name="Alatunnisteen paikkamerkki 7">
            <a:extLst>
              <a:ext uri="{FF2B5EF4-FFF2-40B4-BE49-F238E27FC236}">
                <a16:creationId xmlns:a16="http://schemas.microsoft.com/office/drawing/2014/main" id="{0E722EA2-8555-270D-B388-AA97FDCE21C1}"/>
              </a:ext>
            </a:extLst>
          </p:cNvPr>
          <p:cNvSpPr>
            <a:spLocks noGrp="1"/>
          </p:cNvSpPr>
          <p:nvPr>
            <p:ph type="ftr" sz="quarter" idx="12"/>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7FF2F854-F35F-0B4C-9727-F2B51A5C8D42}"/>
              </a:ext>
            </a:extLst>
          </p:cNvPr>
          <p:cNvSpPr>
            <a:spLocks noGrp="1"/>
          </p:cNvSpPr>
          <p:nvPr>
            <p:ph type="sldNum" sz="quarter" idx="13"/>
          </p:nvPr>
        </p:nvSpPr>
        <p:spPr>
          <a:xfrm>
            <a:off x="8546593" y="6191072"/>
            <a:ext cx="2612135" cy="365124"/>
          </a:xfrm>
          <a:prstGeom prst="rect">
            <a:avLst/>
          </a:prstGeom>
        </p:spPr>
        <p:txBody>
          <a:bodyPr/>
          <a:lstStyle/>
          <a:p>
            <a:fld id="{67D63B98-BB21-4E57-ABD5-60AA118D022A}" type="slidenum">
              <a:rPr lang="fi-FI" smtClean="0"/>
              <a:t>‹#›</a:t>
            </a:fld>
            <a:endParaRPr lang="fi-FI"/>
          </a:p>
        </p:txBody>
      </p:sp>
      <p:pic>
        <p:nvPicPr>
          <p:cNvPr id="10" name="Kuva 9">
            <a:extLst>
              <a:ext uri="{FF2B5EF4-FFF2-40B4-BE49-F238E27FC236}">
                <a16:creationId xmlns:a16="http://schemas.microsoft.com/office/drawing/2014/main" id="{FAB16CB9-071A-97DC-9519-F6FE1E1AAB3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53074563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Peruspohja 7">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2556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58473"/>
            <a:ext cx="9887140" cy="346291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1745962"/>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D25AC1BA-CED2-7631-BC66-C7DBA654AE45}"/>
              </a:ext>
            </a:extLst>
          </p:cNvPr>
          <p:cNvSpPr>
            <a:spLocks noGrp="1"/>
          </p:cNvSpPr>
          <p:nvPr>
            <p:ph type="dt" sz="half" idx="11"/>
          </p:nvPr>
        </p:nvSpPr>
        <p:spPr>
          <a:xfrm>
            <a:off x="1246907" y="6191072"/>
            <a:ext cx="2660629" cy="365125"/>
          </a:xfrm>
        </p:spPr>
        <p:txBody>
          <a:bodyPr/>
          <a:lstStyle/>
          <a:p>
            <a:fld id="{549BDFF2-A922-414E-BDD5-2194B2D38663}" type="datetime1">
              <a:rPr lang="fi-FI" smtClean="0"/>
              <a:t>7.9.2022</a:t>
            </a:fld>
            <a:endParaRPr lang="fi-FI" dirty="0"/>
          </a:p>
        </p:txBody>
      </p:sp>
      <p:sp>
        <p:nvSpPr>
          <p:cNvPr id="3" name="Alatunnisteen paikkamerkki 2">
            <a:extLst>
              <a:ext uri="{FF2B5EF4-FFF2-40B4-BE49-F238E27FC236}">
                <a16:creationId xmlns:a16="http://schemas.microsoft.com/office/drawing/2014/main" id="{F6C6C2BF-6C92-240B-9AAB-8D180A8DBAE2}"/>
              </a:ext>
            </a:extLst>
          </p:cNvPr>
          <p:cNvSpPr>
            <a:spLocks noGrp="1"/>
          </p:cNvSpPr>
          <p:nvPr>
            <p:ph type="ftr" sz="quarter" idx="12"/>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708C00BE-FD67-C334-61FF-A9B3577D5A44}"/>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0" name="Kuva 9">
            <a:extLst>
              <a:ext uri="{FF2B5EF4-FFF2-40B4-BE49-F238E27FC236}">
                <a16:creationId xmlns:a16="http://schemas.microsoft.com/office/drawing/2014/main" id="{65BBA8BC-54B9-A3C6-8AB9-F76D2A3609E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157093269"/>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Peruspohja 8">
    <p:bg>
      <p:bgRef idx="1001">
        <a:schemeClr val="bg2"/>
      </p:bgRef>
    </p:bg>
    <p:spTree>
      <p:nvGrpSpPr>
        <p:cNvPr id="1" name=""/>
        <p:cNvGrpSpPr/>
        <p:nvPr/>
      </p:nvGrpSpPr>
      <p:grpSpPr>
        <a:xfrm>
          <a:off x="0" y="0"/>
          <a:ext cx="0" cy="0"/>
          <a:chOff x="0" y="0"/>
          <a:chExt cx="0" cy="0"/>
        </a:xfrm>
      </p:grpSpPr>
      <p:sp>
        <p:nvSpPr>
          <p:cNvPr id="6" name="Otsikko 1">
            <a:extLst>
              <a:ext uri="{FF2B5EF4-FFF2-40B4-BE49-F238E27FC236}">
                <a16:creationId xmlns:a16="http://schemas.microsoft.com/office/drawing/2014/main" id="{9452DDDF-F5E8-56F2-4B12-E7ABF5EE3F49}"/>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7" name="Sisällön paikkamerkki 2">
            <a:extLst>
              <a:ext uri="{FF2B5EF4-FFF2-40B4-BE49-F238E27FC236}">
                <a16:creationId xmlns:a16="http://schemas.microsoft.com/office/drawing/2014/main" id="{B5711F65-0A15-8E8D-95B3-C63CFEE60BA2}"/>
              </a:ext>
            </a:extLst>
          </p:cNvPr>
          <p:cNvSpPr>
            <a:spLocks noGrp="1"/>
          </p:cNvSpPr>
          <p:nvPr>
            <p:ph sz="half" idx="1"/>
          </p:nvPr>
        </p:nvSpPr>
        <p:spPr>
          <a:xfrm>
            <a:off x="6106001" y="2575683"/>
            <a:ext cx="5052726" cy="344570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2">
            <a:extLst>
              <a:ext uri="{FF2B5EF4-FFF2-40B4-BE49-F238E27FC236}">
                <a16:creationId xmlns:a16="http://schemas.microsoft.com/office/drawing/2014/main" id="{C1897ADE-D3F9-6E7F-039E-946C2063BE8F}"/>
              </a:ext>
            </a:extLst>
          </p:cNvPr>
          <p:cNvSpPr>
            <a:spLocks noGrp="1"/>
          </p:cNvSpPr>
          <p:nvPr>
            <p:ph type="body" sz="quarter" idx="10"/>
          </p:nvPr>
        </p:nvSpPr>
        <p:spPr>
          <a:xfrm>
            <a:off x="1271588" y="2575683"/>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4">
            <a:extLst>
              <a:ext uri="{FF2B5EF4-FFF2-40B4-BE49-F238E27FC236}">
                <a16:creationId xmlns:a16="http://schemas.microsoft.com/office/drawing/2014/main" id="{58DBF802-ED97-DCBA-ED0F-99029B9CCC62}"/>
              </a:ext>
            </a:extLst>
          </p:cNvPr>
          <p:cNvSpPr>
            <a:spLocks noGrp="1"/>
          </p:cNvSpPr>
          <p:nvPr>
            <p:ph type="body" sz="quarter" idx="11"/>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5B8E981B-557F-62FD-4185-D793B0AAB013}"/>
              </a:ext>
            </a:extLst>
          </p:cNvPr>
          <p:cNvSpPr>
            <a:spLocks noGrp="1"/>
          </p:cNvSpPr>
          <p:nvPr>
            <p:ph type="dt" sz="half" idx="12"/>
          </p:nvPr>
        </p:nvSpPr>
        <p:spPr>
          <a:xfrm>
            <a:off x="1295402" y="6191072"/>
            <a:ext cx="2612134" cy="365125"/>
          </a:xfrm>
        </p:spPr>
        <p:txBody>
          <a:bodyPr/>
          <a:lstStyle/>
          <a:p>
            <a:fld id="{36BA4017-6820-493A-8B9A-29E5BA37CC94}" type="datetime1">
              <a:rPr lang="fi-FI" smtClean="0"/>
              <a:t>7.9.2022</a:t>
            </a:fld>
            <a:endParaRPr lang="fi-FI" dirty="0"/>
          </a:p>
        </p:txBody>
      </p:sp>
      <p:sp>
        <p:nvSpPr>
          <p:cNvPr id="3" name="Alatunnisteen paikkamerkki 2">
            <a:extLst>
              <a:ext uri="{FF2B5EF4-FFF2-40B4-BE49-F238E27FC236}">
                <a16:creationId xmlns:a16="http://schemas.microsoft.com/office/drawing/2014/main" id="{54B33F69-A92B-7960-73CB-2FEA93E6512B}"/>
              </a:ext>
            </a:extLst>
          </p:cNvPr>
          <p:cNvSpPr>
            <a:spLocks noGrp="1"/>
          </p:cNvSpPr>
          <p:nvPr>
            <p:ph type="ftr" sz="quarter" idx="13"/>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CCFE4076-C46B-05FB-E160-F6018B11D677}"/>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a:p>
        </p:txBody>
      </p:sp>
      <p:pic>
        <p:nvPicPr>
          <p:cNvPr id="13" name="Kuva 12">
            <a:extLst>
              <a:ext uri="{FF2B5EF4-FFF2-40B4-BE49-F238E27FC236}">
                <a16:creationId xmlns:a16="http://schemas.microsoft.com/office/drawing/2014/main" id="{AEDC0257-4DB3-58AA-8003-70E5B5F686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4005048883"/>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6095999" y="1846842"/>
            <a:ext cx="5062971" cy="4174546"/>
          </a:xfrm>
        </p:spPr>
        <p:txBody>
          <a:bodyPr/>
          <a:lstStyle/>
          <a:p>
            <a:endParaRPr lang="fi-FI"/>
          </a:p>
        </p:txBody>
      </p:sp>
      <p:sp>
        <p:nvSpPr>
          <p:cNvPr id="4" name="Tekstin paikkamerkki 3">
            <a:extLst>
              <a:ext uri="{FF2B5EF4-FFF2-40B4-BE49-F238E27FC236}">
                <a16:creationId xmlns:a16="http://schemas.microsoft.com/office/drawing/2014/main" id="{3E292648-1500-EE72-5372-037FD63FAA52}"/>
              </a:ext>
            </a:extLst>
          </p:cNvPr>
          <p:cNvSpPr>
            <a:spLocks noGrp="1"/>
          </p:cNvSpPr>
          <p:nvPr>
            <p:ph type="body" sz="quarter" idx="12"/>
          </p:nvPr>
        </p:nvSpPr>
        <p:spPr>
          <a:xfrm>
            <a:off x="1271588" y="1827792"/>
            <a:ext cx="4602739" cy="4193596"/>
          </a:xfrm>
        </p:spPr>
        <p:txBody>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6" name="Päivämäärän paikkamerkki 5">
            <a:extLst>
              <a:ext uri="{FF2B5EF4-FFF2-40B4-BE49-F238E27FC236}">
                <a16:creationId xmlns:a16="http://schemas.microsoft.com/office/drawing/2014/main" id="{78E77F2D-8D2B-1C3A-1935-DF5576C61B85}"/>
              </a:ext>
            </a:extLst>
          </p:cNvPr>
          <p:cNvSpPr>
            <a:spLocks noGrp="1"/>
          </p:cNvSpPr>
          <p:nvPr>
            <p:ph type="dt" sz="half" idx="13"/>
          </p:nvPr>
        </p:nvSpPr>
        <p:spPr>
          <a:xfrm>
            <a:off x="1271588" y="6191072"/>
            <a:ext cx="2635948" cy="365125"/>
          </a:xfrm>
        </p:spPr>
        <p:txBody>
          <a:bodyPr/>
          <a:lstStyle/>
          <a:p>
            <a:fld id="{EE38FF4D-49BB-4D26-A23B-4E8B9687C273}" type="datetime1">
              <a:rPr lang="fi-FI" smtClean="0"/>
              <a:t>7.9.2022</a:t>
            </a:fld>
            <a:endParaRPr lang="fi-FI" dirty="0"/>
          </a:p>
        </p:txBody>
      </p:sp>
      <p:sp>
        <p:nvSpPr>
          <p:cNvPr id="7" name="Alatunnisteen paikkamerkki 6">
            <a:extLst>
              <a:ext uri="{FF2B5EF4-FFF2-40B4-BE49-F238E27FC236}">
                <a16:creationId xmlns:a16="http://schemas.microsoft.com/office/drawing/2014/main" id="{27DFEFE3-9052-D7A8-32F2-DFBD7CD769D7}"/>
              </a:ext>
            </a:extLst>
          </p:cNvPr>
          <p:cNvSpPr>
            <a:spLocks noGrp="1"/>
          </p:cNvSpPr>
          <p:nvPr>
            <p:ph type="ftr" sz="quarter" idx="14"/>
          </p:nvPr>
        </p:nvSpPr>
        <p:spPr/>
        <p:txBody>
          <a:bodyPr/>
          <a:lstStyle/>
          <a:p>
            <a:r>
              <a:rPr lang="fi-FI"/>
              <a:t>Esimerkki</a:t>
            </a:r>
            <a:endParaRPr lang="fi-FI" dirty="0"/>
          </a:p>
        </p:txBody>
      </p:sp>
      <p:sp>
        <p:nvSpPr>
          <p:cNvPr id="8" name="Dian numeron paikkamerkki 7">
            <a:extLst>
              <a:ext uri="{FF2B5EF4-FFF2-40B4-BE49-F238E27FC236}">
                <a16:creationId xmlns:a16="http://schemas.microsoft.com/office/drawing/2014/main" id="{E454FB5D-2947-BC42-6227-67A7C34DDE4D}"/>
              </a:ext>
            </a:extLst>
          </p:cNvPr>
          <p:cNvSpPr>
            <a:spLocks noGrp="1"/>
          </p:cNvSpPr>
          <p:nvPr>
            <p:ph type="sldNum" sz="quarter" idx="15"/>
          </p:nvPr>
        </p:nvSpPr>
        <p:spPr>
          <a:xfrm>
            <a:off x="8546593" y="6191072"/>
            <a:ext cx="261213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67EE85A-538E-737F-4DE7-E9D3AEBFB83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28672126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äliotsikko_1">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6" y="393301"/>
            <a:ext cx="8395855"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2" name="Tekstin paikkamerkki 4">
            <a:extLst>
              <a:ext uri="{FF2B5EF4-FFF2-40B4-BE49-F238E27FC236}">
                <a16:creationId xmlns:a16="http://schemas.microsoft.com/office/drawing/2014/main" id="{F1D68FDD-999A-C0E6-7FEB-3715A1402E1E}"/>
              </a:ext>
            </a:extLst>
          </p:cNvPr>
          <p:cNvSpPr>
            <a:spLocks noGrp="1"/>
          </p:cNvSpPr>
          <p:nvPr>
            <p:ph type="body" sz="quarter" idx="10"/>
          </p:nvPr>
        </p:nvSpPr>
        <p:spPr>
          <a:xfrm>
            <a:off x="2854036" y="2538338"/>
            <a:ext cx="853440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3340096"/>
            <a:ext cx="8534400" cy="2897192"/>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37349388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929" userDrawn="1">
          <p15:clr>
            <a:srgbClr val="FBAE40"/>
          </p15:clr>
        </p15:guide>
        <p15:guide id="2" pos="179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Väliotsikko 2">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7" y="393301"/>
            <a:ext cx="8534399"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2538339"/>
            <a:ext cx="8534400" cy="3493006"/>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142637375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äliotsikko 3">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7" y="393301"/>
            <a:ext cx="8525166"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2538339"/>
            <a:ext cx="4100945" cy="3483049"/>
          </a:xfrm>
        </p:spPr>
        <p:txBody>
          <a:bodyPr/>
          <a:lstStyle>
            <a:lvl1pPr marL="0" indent="0">
              <a:buNone/>
              <a:defRPr/>
            </a:lvl1pPr>
          </a:lstStyle>
          <a:p>
            <a:pPr lvl="0"/>
            <a:endParaRPr lang="fi-FI" dirty="0"/>
          </a:p>
        </p:txBody>
      </p:sp>
      <p:sp>
        <p:nvSpPr>
          <p:cNvPr id="3" name="Kuvan paikkamerkki 2">
            <a:extLst>
              <a:ext uri="{FF2B5EF4-FFF2-40B4-BE49-F238E27FC236}">
                <a16:creationId xmlns:a16="http://schemas.microsoft.com/office/drawing/2014/main" id="{F8CDCCAB-E0D2-30C3-D366-172930DC4004}"/>
              </a:ext>
            </a:extLst>
          </p:cNvPr>
          <p:cNvSpPr>
            <a:spLocks noGrp="1"/>
          </p:cNvSpPr>
          <p:nvPr>
            <p:ph type="pic" sz="quarter" idx="12"/>
          </p:nvPr>
        </p:nvSpPr>
        <p:spPr>
          <a:xfrm>
            <a:off x="7176655" y="2538414"/>
            <a:ext cx="4202548" cy="3482974"/>
          </a:xfrm>
        </p:spPr>
        <p:txBody>
          <a:bodyPr/>
          <a:lstStyle/>
          <a:p>
            <a:endParaRPr lang="fi-FI"/>
          </a:p>
        </p:txBody>
      </p:sp>
    </p:spTree>
    <p:extLst>
      <p:ext uri="{BB962C8B-B14F-4D97-AF65-F5344CB8AC3E}">
        <p14:creationId xmlns:p14="http://schemas.microsoft.com/office/powerpoint/2010/main" val="368668548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Kansisivu 1">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3484274"/>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Tree>
    <p:extLst>
      <p:ext uri="{BB962C8B-B14F-4D97-AF65-F5344CB8AC3E}">
        <p14:creationId xmlns:p14="http://schemas.microsoft.com/office/powerpoint/2010/main" val="322551032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Kansisivu 2">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655743"/>
            <a:ext cx="9887140" cy="1325563"/>
          </a:xfrm>
        </p:spPr>
        <p:txBody>
          <a:bodyPr>
            <a:normAutofit/>
          </a:bodyPr>
          <a:lstStyle>
            <a:lvl1pPr>
              <a:defRPr sz="5400"/>
            </a:lvl1pPr>
          </a:lstStyle>
          <a:p>
            <a:endParaRPr lang="fi-FI" dirty="0"/>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Tree>
    <p:extLst>
      <p:ext uri="{BB962C8B-B14F-4D97-AF65-F5344CB8AC3E}">
        <p14:creationId xmlns:p14="http://schemas.microsoft.com/office/powerpoint/2010/main" val="138578931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Kansisivu 3">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3484274"/>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pic>
        <p:nvPicPr>
          <p:cNvPr id="3" name="Kuva 2">
            <a:extLst>
              <a:ext uri="{FF2B5EF4-FFF2-40B4-BE49-F238E27FC236}">
                <a16:creationId xmlns:a16="http://schemas.microsoft.com/office/drawing/2014/main" id="{6670DCC2-2EC2-8A98-9584-50EDFDC54C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225265707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Kansisivu 4">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pic>
        <p:nvPicPr>
          <p:cNvPr id="3" name="Kuva 2">
            <a:extLst>
              <a:ext uri="{FF2B5EF4-FFF2-40B4-BE49-F238E27FC236}">
                <a16:creationId xmlns:a16="http://schemas.microsoft.com/office/drawing/2014/main" id="{6670DCC2-2EC2-8A98-9584-50EDFDC54C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34505230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3B054AE9-C0AF-7F52-A3B4-450448298020}"/>
              </a:ext>
            </a:extLst>
          </p:cNvPr>
          <p:cNvSpPr>
            <a:spLocks noGrp="1"/>
          </p:cNvSpPr>
          <p:nvPr>
            <p:ph type="title"/>
          </p:nvPr>
        </p:nvSpPr>
        <p:spPr>
          <a:xfrm>
            <a:off x="1271588" y="365125"/>
            <a:ext cx="10082211" cy="1325563"/>
          </a:xfrm>
          <a:prstGeom prst="rect">
            <a:avLst/>
          </a:prstGeom>
        </p:spPr>
        <p:txBody>
          <a:bodyPr vert="horz" lIns="91440" tIns="45720" rIns="91440" bIns="45720" rtlCol="0" anchor="ctr">
            <a:normAutofit/>
          </a:body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3" name="Tekstin paikkamerkki 2">
            <a:extLst>
              <a:ext uri="{FF2B5EF4-FFF2-40B4-BE49-F238E27FC236}">
                <a16:creationId xmlns:a16="http://schemas.microsoft.com/office/drawing/2014/main" id="{05AE840A-395A-C114-CE79-0808DC7B9708}"/>
              </a:ext>
            </a:extLst>
          </p:cNvPr>
          <p:cNvSpPr>
            <a:spLocks noGrp="1"/>
          </p:cNvSpPr>
          <p:nvPr>
            <p:ph type="body" idx="1"/>
          </p:nvPr>
        </p:nvSpPr>
        <p:spPr>
          <a:xfrm>
            <a:off x="1271588" y="1690688"/>
            <a:ext cx="10018205" cy="4330699"/>
          </a:xfrm>
          <a:prstGeom prst="rect">
            <a:avLst/>
          </a:prstGeom>
        </p:spPr>
        <p:txBody>
          <a:bodyPr vert="horz" lIns="91440" tIns="45720" rIns="91440" bIns="45720" rtlCol="0">
            <a:normAutofit/>
          </a:bodyPr>
          <a:lstStyle/>
          <a:p>
            <a:pPr lvl="0"/>
            <a:r>
              <a:rPr lang="fi-FI" dirty="0"/>
              <a:t>Muokkaa tekstin perustyylejä napsauttamalla</a:t>
            </a:r>
          </a:p>
        </p:txBody>
      </p:sp>
      <p:sp>
        <p:nvSpPr>
          <p:cNvPr id="4" name="Päivämäärän paikkamerkki 3">
            <a:extLst>
              <a:ext uri="{FF2B5EF4-FFF2-40B4-BE49-F238E27FC236}">
                <a16:creationId xmlns:a16="http://schemas.microsoft.com/office/drawing/2014/main" id="{D8F4E970-7254-1475-8F3D-44EE8062C154}"/>
              </a:ext>
            </a:extLst>
          </p:cNvPr>
          <p:cNvSpPr>
            <a:spLocks noGrp="1" noRot="1" noMove="1" noResize="1" noEditPoints="1" noAdjustHandles="1" noChangeArrowheads="1" noChangeShapeType="1"/>
          </p:cNvSpPr>
          <p:nvPr>
            <p:ph type="dt" sz="half" idx="2"/>
          </p:nvPr>
        </p:nvSpPr>
        <p:spPr>
          <a:xfrm>
            <a:off x="1295401" y="6191072"/>
            <a:ext cx="261213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93DFB-5BF9-4CD4-903D-88927E4279B7}" type="datetime1">
              <a:rPr lang="fi-FI" smtClean="0"/>
              <a:t>7.9.2022</a:t>
            </a:fld>
            <a:endParaRPr lang="fi-FI" dirty="0"/>
          </a:p>
        </p:txBody>
      </p:sp>
      <p:sp>
        <p:nvSpPr>
          <p:cNvPr id="5" name="Alatunnisteen paikkamerkki 4">
            <a:extLst>
              <a:ext uri="{FF2B5EF4-FFF2-40B4-BE49-F238E27FC236}">
                <a16:creationId xmlns:a16="http://schemas.microsoft.com/office/drawing/2014/main" id="{B2B34665-F340-C1C0-B5E1-9D33A1FA93CC}"/>
              </a:ext>
            </a:extLst>
          </p:cNvPr>
          <p:cNvSpPr>
            <a:spLocks noGrp="1" noRot="1" noMove="1" noResize="1" noEditPoints="1" noAdjustHandles="1" noChangeArrowheads="1" noChangeShapeType="1"/>
          </p:cNvSpPr>
          <p:nvPr>
            <p:ph type="ftr" sz="quarter" idx="3"/>
          </p:nvPr>
        </p:nvSpPr>
        <p:spPr>
          <a:xfrm>
            <a:off x="4169665" y="619107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Esimerkki</a:t>
            </a:r>
            <a:endParaRPr lang="fi-FI" dirty="0"/>
          </a:p>
        </p:txBody>
      </p:sp>
      <p:pic>
        <p:nvPicPr>
          <p:cNvPr id="8" name="Kuva 7">
            <a:extLst>
              <a:ext uri="{FF2B5EF4-FFF2-40B4-BE49-F238E27FC236}">
                <a16:creationId xmlns:a16="http://schemas.microsoft.com/office/drawing/2014/main" id="{5FCFBAB6-AF2F-76E1-2815-6CBC70AE9FB3}"/>
              </a:ext>
            </a:extLst>
          </p:cNvPr>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305272" y="5577282"/>
            <a:ext cx="728002" cy="978915"/>
          </a:xfrm>
          <a:prstGeom prst="rect">
            <a:avLst/>
          </a:prstGeom>
        </p:spPr>
      </p:pic>
      <p:sp>
        <p:nvSpPr>
          <p:cNvPr id="7" name="Dian numeron paikkamerkki 6">
            <a:extLst>
              <a:ext uri="{FF2B5EF4-FFF2-40B4-BE49-F238E27FC236}">
                <a16:creationId xmlns:a16="http://schemas.microsoft.com/office/drawing/2014/main" id="{38490045-3772-C162-C243-EF507D24B8F9}"/>
              </a:ext>
            </a:extLst>
          </p:cNvPr>
          <p:cNvSpPr>
            <a:spLocks noGrp="1"/>
          </p:cNvSpPr>
          <p:nvPr>
            <p:ph type="sldNum" sz="quarter" idx="4"/>
          </p:nvPr>
        </p:nvSpPr>
        <p:spPr>
          <a:xfrm>
            <a:off x="8546594" y="619107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253E6-0F94-4E80-B5BE-115DE075A12D}" type="slidenum">
              <a:rPr lang="fi-FI" smtClean="0"/>
              <a:t>‹#›</a:t>
            </a:fld>
            <a:endParaRPr lang="fi-FI"/>
          </a:p>
        </p:txBody>
      </p:sp>
    </p:spTree>
    <p:extLst>
      <p:ext uri="{BB962C8B-B14F-4D97-AF65-F5344CB8AC3E}">
        <p14:creationId xmlns:p14="http://schemas.microsoft.com/office/powerpoint/2010/main" val="357121715"/>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98" r:id="rId3"/>
    <p:sldLayoutId id="2147483699" r:id="rId4"/>
    <p:sldLayoutId id="2147483700" r:id="rId5"/>
    <p:sldLayoutId id="2147483701" r:id="rId6"/>
    <p:sldLayoutId id="2147483702" r:id="rId7"/>
    <p:sldLayoutId id="2147483704" r:id="rId8"/>
    <p:sldLayoutId id="2147483705" r:id="rId9"/>
    <p:sldLayoutId id="2147483664" r:id="rId10"/>
    <p:sldLayoutId id="2147483689" r:id="rId11"/>
    <p:sldLayoutId id="2147483720" r:id="rId12"/>
    <p:sldLayoutId id="2147483693" r:id="rId13"/>
    <p:sldLayoutId id="2147483697" r:id="rId14"/>
    <p:sldLayoutId id="2147483696" r:id="rId15"/>
    <p:sldLayoutId id="2147483692" r:id="rId16"/>
    <p:sldLayoutId id="2147483667" r:id="rId17"/>
    <p:sldLayoutId id="2147483690" r:id="rId18"/>
    <p:sldLayoutId id="2147483703" r:id="rId19"/>
    <p:sldLayoutId id="2147483706" r:id="rId20"/>
    <p:sldLayoutId id="2147483707" r:id="rId21"/>
    <p:sldLayoutId id="2147483709" r:id="rId22"/>
    <p:sldLayoutId id="2147483721" r:id="rId23"/>
    <p:sldLayoutId id="2147483711" r:id="rId24"/>
    <p:sldLayoutId id="2147483713" r:id="rId25"/>
    <p:sldLayoutId id="2147483714" r:id="rId26"/>
    <p:sldLayoutId id="2147483715" r:id="rId27"/>
    <p:sldLayoutId id="2147483717" r:id="rId28"/>
    <p:sldLayoutId id="2147483719" r:id="rId2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3" userDrawn="1">
          <p15:clr>
            <a:srgbClr val="F26B43"/>
          </p15:clr>
        </p15:guide>
        <p15:guide id="2" pos="80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hyperlink" Target="https://docs.microsoft.com/en-us/azure/purview/supported-classifications" TargetMode="Externa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4D0FEE-5099-C9A2-D15E-D50D8F7A95B7}"/>
              </a:ext>
            </a:extLst>
          </p:cNvPr>
          <p:cNvSpPr>
            <a:spLocks noGrp="1"/>
          </p:cNvSpPr>
          <p:nvPr>
            <p:ph type="title"/>
          </p:nvPr>
        </p:nvSpPr>
        <p:spPr/>
        <p:txBody>
          <a:bodyPr/>
          <a:lstStyle/>
          <a:p>
            <a:r>
              <a:rPr lang="en-US" dirty="0"/>
              <a:t>Microsoft Purview and Qivada ADA</a:t>
            </a:r>
            <a:endParaRPr lang="en-FI" dirty="0"/>
          </a:p>
        </p:txBody>
      </p:sp>
      <p:sp>
        <p:nvSpPr>
          <p:cNvPr id="7" name="Text Placeholder 6">
            <a:extLst>
              <a:ext uri="{FF2B5EF4-FFF2-40B4-BE49-F238E27FC236}">
                <a16:creationId xmlns:a16="http://schemas.microsoft.com/office/drawing/2014/main" id="{2CB8FDB4-36C6-EB98-AEA8-C9C565F9EBC9}"/>
              </a:ext>
            </a:extLst>
          </p:cNvPr>
          <p:cNvSpPr>
            <a:spLocks noGrp="1"/>
          </p:cNvSpPr>
          <p:nvPr>
            <p:ph type="body" sz="quarter" idx="10"/>
          </p:nvPr>
        </p:nvSpPr>
        <p:spPr/>
        <p:txBody>
          <a:bodyPr/>
          <a:lstStyle/>
          <a:p>
            <a:r>
              <a:rPr lang="en-US" dirty="0"/>
              <a:t>Data Classification in Practice</a:t>
            </a:r>
            <a:endParaRPr lang="en-FI" dirty="0"/>
          </a:p>
        </p:txBody>
      </p:sp>
    </p:spTree>
    <p:extLst>
      <p:ext uri="{BB962C8B-B14F-4D97-AF65-F5344CB8AC3E}">
        <p14:creationId xmlns:p14="http://schemas.microsoft.com/office/powerpoint/2010/main" val="1750314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BCE-CB71-1992-5A5C-E4AE7E06B996}"/>
              </a:ext>
            </a:extLst>
          </p:cNvPr>
          <p:cNvSpPr>
            <a:spLocks noGrp="1"/>
          </p:cNvSpPr>
          <p:nvPr>
            <p:ph type="title"/>
          </p:nvPr>
        </p:nvSpPr>
        <p:spPr/>
        <p:txBody>
          <a:bodyPr/>
          <a:lstStyle/>
          <a:p>
            <a:r>
              <a:rPr lang="en-US" dirty="0"/>
              <a:t>Term</a:t>
            </a:r>
            <a:endParaRPr lang="en-FI" dirty="0"/>
          </a:p>
        </p:txBody>
      </p:sp>
      <p:sp>
        <p:nvSpPr>
          <p:cNvPr id="3" name="Content Placeholder 2">
            <a:extLst>
              <a:ext uri="{FF2B5EF4-FFF2-40B4-BE49-F238E27FC236}">
                <a16:creationId xmlns:a16="http://schemas.microsoft.com/office/drawing/2014/main" id="{524206BD-22FE-8FE3-7282-0567BEFE9D8F}"/>
              </a:ext>
            </a:extLst>
          </p:cNvPr>
          <p:cNvSpPr>
            <a:spLocks noGrp="1"/>
          </p:cNvSpPr>
          <p:nvPr>
            <p:ph sz="half" idx="1"/>
          </p:nvPr>
        </p:nvSpPr>
        <p:spPr>
          <a:xfrm>
            <a:off x="1271588" y="1750363"/>
            <a:ext cx="10635489" cy="4742512"/>
          </a:xfrm>
        </p:spPr>
        <p:txBody>
          <a:bodyPr>
            <a:normAutofit/>
          </a:bodyPr>
          <a:lstStyle/>
          <a:p>
            <a:r>
              <a:rPr lang="en-US" dirty="0">
                <a:solidFill>
                  <a:schemeClr val="accent1"/>
                </a:solidFill>
              </a:rPr>
              <a:t>Definition for term</a:t>
            </a:r>
          </a:p>
          <a:p>
            <a:pPr lvl="1"/>
            <a:r>
              <a:rPr lang="en-US" dirty="0"/>
              <a:t>Template…… System default / custom template</a:t>
            </a:r>
          </a:p>
          <a:p>
            <a:pPr lvl="1"/>
            <a:r>
              <a:rPr lang="en-US" dirty="0"/>
              <a:t>Status………… Draft / Approved / Expired / Alert</a:t>
            </a:r>
          </a:p>
          <a:p>
            <a:pPr lvl="1"/>
            <a:r>
              <a:rPr lang="en-US" dirty="0"/>
              <a:t>Name…………. Salesperson</a:t>
            </a:r>
          </a:p>
          <a:p>
            <a:pPr lvl="1"/>
            <a:r>
              <a:rPr lang="en-US" dirty="0"/>
              <a:t>Definition…… a person whose job is to sell a product or …</a:t>
            </a:r>
          </a:p>
          <a:p>
            <a:pPr lvl="1"/>
            <a:r>
              <a:rPr lang="en-US" dirty="0"/>
              <a:t>Parent………… </a:t>
            </a:r>
          </a:p>
          <a:p>
            <a:pPr lvl="1"/>
            <a:r>
              <a:rPr lang="en-US" dirty="0"/>
              <a:t>Acronym……. </a:t>
            </a:r>
          </a:p>
          <a:p>
            <a:pPr lvl="1"/>
            <a:r>
              <a:rPr lang="en-US" dirty="0"/>
              <a:t>Resources…. List of URLs e.g., definition on Merriam-Webster</a:t>
            </a:r>
          </a:p>
          <a:p>
            <a:pPr lvl="1"/>
            <a:r>
              <a:rPr lang="en-US" dirty="0"/>
              <a:t>Contacts</a:t>
            </a:r>
          </a:p>
          <a:p>
            <a:pPr lvl="2"/>
            <a:r>
              <a:rPr lang="en-US" dirty="0"/>
              <a:t>Experts</a:t>
            </a:r>
          </a:p>
          <a:p>
            <a:pPr lvl="2"/>
            <a:r>
              <a:rPr lang="en-US" dirty="0"/>
              <a:t>Stewards</a:t>
            </a:r>
          </a:p>
        </p:txBody>
      </p:sp>
      <p:sp>
        <p:nvSpPr>
          <p:cNvPr id="6" name="Content Placeholder 2">
            <a:extLst>
              <a:ext uri="{FF2B5EF4-FFF2-40B4-BE49-F238E27FC236}">
                <a16:creationId xmlns:a16="http://schemas.microsoft.com/office/drawing/2014/main" id="{3710235F-844E-6CDB-144C-1DD88C6F3162}"/>
              </a:ext>
            </a:extLst>
          </p:cNvPr>
          <p:cNvSpPr txBox="1">
            <a:spLocks/>
          </p:cNvSpPr>
          <p:nvPr/>
        </p:nvSpPr>
        <p:spPr>
          <a:xfrm>
            <a:off x="6096000" y="1750363"/>
            <a:ext cx="5943600" cy="3716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FI" dirty="0">
              <a:solidFill>
                <a:schemeClr val="accent1"/>
              </a:solidFill>
            </a:endParaRPr>
          </a:p>
        </p:txBody>
      </p:sp>
    </p:spTree>
    <p:extLst>
      <p:ext uri="{BB962C8B-B14F-4D97-AF65-F5344CB8AC3E}">
        <p14:creationId xmlns:p14="http://schemas.microsoft.com/office/powerpoint/2010/main" val="1609991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BCE-CB71-1992-5A5C-E4AE7E06B996}"/>
              </a:ext>
            </a:extLst>
          </p:cNvPr>
          <p:cNvSpPr>
            <a:spLocks noGrp="1"/>
          </p:cNvSpPr>
          <p:nvPr>
            <p:ph type="title"/>
          </p:nvPr>
        </p:nvSpPr>
        <p:spPr/>
        <p:txBody>
          <a:bodyPr>
            <a:normAutofit/>
          </a:bodyPr>
          <a:lstStyle/>
          <a:p>
            <a:r>
              <a:rPr lang="en-US" dirty="0"/>
              <a:t>How to Apply Term</a:t>
            </a:r>
            <a:endParaRPr lang="en-FI" dirty="0"/>
          </a:p>
        </p:txBody>
      </p:sp>
      <p:sp>
        <p:nvSpPr>
          <p:cNvPr id="8" name="Rectangle 7">
            <a:extLst>
              <a:ext uri="{FF2B5EF4-FFF2-40B4-BE49-F238E27FC236}">
                <a16:creationId xmlns:a16="http://schemas.microsoft.com/office/drawing/2014/main" id="{FF8D9B8D-51E8-6F78-5D2E-742BC42D44A4}"/>
              </a:ext>
            </a:extLst>
          </p:cNvPr>
          <p:cNvSpPr/>
          <p:nvPr/>
        </p:nvSpPr>
        <p:spPr>
          <a:xfrm>
            <a:off x="3066524" y="1892684"/>
            <a:ext cx="1928192" cy="94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Create or import terms</a:t>
            </a:r>
            <a:endParaRPr lang="en-FI" dirty="0"/>
          </a:p>
        </p:txBody>
      </p:sp>
      <p:sp>
        <p:nvSpPr>
          <p:cNvPr id="36" name="Rectangle 35">
            <a:extLst>
              <a:ext uri="{FF2B5EF4-FFF2-40B4-BE49-F238E27FC236}">
                <a16:creationId xmlns:a16="http://schemas.microsoft.com/office/drawing/2014/main" id="{15DA580C-6863-A440-1072-0BE870079D49}"/>
              </a:ext>
            </a:extLst>
          </p:cNvPr>
          <p:cNvSpPr/>
          <p:nvPr/>
        </p:nvSpPr>
        <p:spPr>
          <a:xfrm>
            <a:off x="1447495" y="1892684"/>
            <a:ext cx="1357285" cy="947532"/>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r"/>
            <a:r>
              <a:rPr lang="en-US" dirty="0"/>
              <a:t>Name</a:t>
            </a:r>
          </a:p>
          <a:p>
            <a:pPr algn="r"/>
            <a:r>
              <a:rPr lang="en-US" dirty="0"/>
              <a:t>Description</a:t>
            </a:r>
          </a:p>
          <a:p>
            <a:pPr algn="r"/>
            <a:r>
              <a:rPr lang="en-US" dirty="0"/>
              <a:t>…</a:t>
            </a:r>
            <a:endParaRPr lang="en-FI" dirty="0"/>
          </a:p>
        </p:txBody>
      </p:sp>
      <p:cxnSp>
        <p:nvCxnSpPr>
          <p:cNvPr id="38" name="Straight Connector 37">
            <a:extLst>
              <a:ext uri="{FF2B5EF4-FFF2-40B4-BE49-F238E27FC236}">
                <a16:creationId xmlns:a16="http://schemas.microsoft.com/office/drawing/2014/main" id="{529EE814-23B1-6A83-B626-FF50687C61F5}"/>
              </a:ext>
            </a:extLst>
          </p:cNvPr>
          <p:cNvCxnSpPr>
            <a:cxnSpLocks/>
            <a:stCxn id="36" idx="3"/>
            <a:endCxn id="8" idx="1"/>
          </p:cNvCxnSpPr>
          <p:nvPr/>
        </p:nvCxnSpPr>
        <p:spPr>
          <a:xfrm>
            <a:off x="2804780" y="2366450"/>
            <a:ext cx="261744"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16B50FD-A2FC-1096-E53D-942A8F4F5EB8}"/>
              </a:ext>
            </a:extLst>
          </p:cNvPr>
          <p:cNvSpPr/>
          <p:nvPr/>
        </p:nvSpPr>
        <p:spPr>
          <a:xfrm>
            <a:off x="5661178" y="1892684"/>
            <a:ext cx="1928192" cy="94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Navigate to asset</a:t>
            </a:r>
            <a:endParaRPr lang="en-FI" dirty="0"/>
          </a:p>
        </p:txBody>
      </p:sp>
      <p:cxnSp>
        <p:nvCxnSpPr>
          <p:cNvPr id="28" name="Straight Arrow Connector 17">
            <a:extLst>
              <a:ext uri="{FF2B5EF4-FFF2-40B4-BE49-F238E27FC236}">
                <a16:creationId xmlns:a16="http://schemas.microsoft.com/office/drawing/2014/main" id="{49905D87-0E16-3F55-6614-59B55914F56F}"/>
              </a:ext>
            </a:extLst>
          </p:cNvPr>
          <p:cNvCxnSpPr>
            <a:cxnSpLocks/>
            <a:stCxn id="8" idx="3"/>
            <a:endCxn id="27" idx="1"/>
          </p:cNvCxnSpPr>
          <p:nvPr/>
        </p:nvCxnSpPr>
        <p:spPr>
          <a:xfrm>
            <a:off x="4994716" y="2366450"/>
            <a:ext cx="6664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DC12BB9-CC27-B50A-7963-FE76AA78D98D}"/>
              </a:ext>
            </a:extLst>
          </p:cNvPr>
          <p:cNvSpPr/>
          <p:nvPr/>
        </p:nvSpPr>
        <p:spPr>
          <a:xfrm>
            <a:off x="8255832" y="1892684"/>
            <a:ext cx="1928192" cy="94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Apply term to asset</a:t>
            </a:r>
            <a:endParaRPr lang="en-FI" dirty="0"/>
          </a:p>
        </p:txBody>
      </p:sp>
      <p:cxnSp>
        <p:nvCxnSpPr>
          <p:cNvPr id="39" name="Straight Arrow Connector 17">
            <a:extLst>
              <a:ext uri="{FF2B5EF4-FFF2-40B4-BE49-F238E27FC236}">
                <a16:creationId xmlns:a16="http://schemas.microsoft.com/office/drawing/2014/main" id="{D540B188-E2F3-F69B-C041-F6FAB4031EDD}"/>
              </a:ext>
            </a:extLst>
          </p:cNvPr>
          <p:cNvCxnSpPr>
            <a:cxnSpLocks/>
            <a:stCxn id="27" idx="3"/>
            <a:endCxn id="37" idx="1"/>
          </p:cNvCxnSpPr>
          <p:nvPr/>
        </p:nvCxnSpPr>
        <p:spPr>
          <a:xfrm>
            <a:off x="7589370" y="2366450"/>
            <a:ext cx="666462"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542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BCE-CB71-1992-5A5C-E4AE7E06B996}"/>
              </a:ext>
            </a:extLst>
          </p:cNvPr>
          <p:cNvSpPr>
            <a:spLocks noGrp="1"/>
          </p:cNvSpPr>
          <p:nvPr>
            <p:ph type="title"/>
          </p:nvPr>
        </p:nvSpPr>
        <p:spPr/>
        <p:txBody>
          <a:bodyPr>
            <a:normAutofit/>
          </a:bodyPr>
          <a:lstStyle/>
          <a:p>
            <a:r>
              <a:rPr lang="en-US" dirty="0"/>
              <a:t>Purview Example / Glossary</a:t>
            </a:r>
            <a:endParaRPr lang="en-FI" dirty="0"/>
          </a:p>
        </p:txBody>
      </p:sp>
      <p:pic>
        <p:nvPicPr>
          <p:cNvPr id="4" name="Picture 3">
            <a:extLst>
              <a:ext uri="{FF2B5EF4-FFF2-40B4-BE49-F238E27FC236}">
                <a16:creationId xmlns:a16="http://schemas.microsoft.com/office/drawing/2014/main" id="{C813BE90-FFBE-3026-0BAE-76147833B9C5}"/>
              </a:ext>
            </a:extLst>
          </p:cNvPr>
          <p:cNvPicPr>
            <a:picLocks noChangeAspect="1"/>
          </p:cNvPicPr>
          <p:nvPr/>
        </p:nvPicPr>
        <p:blipFill>
          <a:blip r:embed="rId2"/>
          <a:stretch>
            <a:fillRect/>
          </a:stretch>
        </p:blipFill>
        <p:spPr>
          <a:xfrm>
            <a:off x="1403044" y="1515101"/>
            <a:ext cx="10043642" cy="3500422"/>
          </a:xfrm>
          <a:prstGeom prst="rect">
            <a:avLst/>
          </a:prstGeom>
        </p:spPr>
      </p:pic>
    </p:spTree>
    <p:extLst>
      <p:ext uri="{BB962C8B-B14F-4D97-AF65-F5344CB8AC3E}">
        <p14:creationId xmlns:p14="http://schemas.microsoft.com/office/powerpoint/2010/main" val="3331855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BCE-CB71-1992-5A5C-E4AE7E06B996}"/>
              </a:ext>
            </a:extLst>
          </p:cNvPr>
          <p:cNvSpPr>
            <a:spLocks noGrp="1"/>
          </p:cNvSpPr>
          <p:nvPr>
            <p:ph type="title"/>
          </p:nvPr>
        </p:nvSpPr>
        <p:spPr/>
        <p:txBody>
          <a:bodyPr>
            <a:normAutofit/>
          </a:bodyPr>
          <a:lstStyle/>
          <a:p>
            <a:r>
              <a:rPr lang="en-US" dirty="0"/>
              <a:t>Purview Example / Term</a:t>
            </a:r>
            <a:endParaRPr lang="en-FI" dirty="0"/>
          </a:p>
        </p:txBody>
      </p:sp>
      <p:pic>
        <p:nvPicPr>
          <p:cNvPr id="5" name="Picture 4">
            <a:extLst>
              <a:ext uri="{FF2B5EF4-FFF2-40B4-BE49-F238E27FC236}">
                <a16:creationId xmlns:a16="http://schemas.microsoft.com/office/drawing/2014/main" id="{476A59F7-C924-7A76-F13F-B2881EB85DDC}"/>
              </a:ext>
            </a:extLst>
          </p:cNvPr>
          <p:cNvPicPr>
            <a:picLocks noChangeAspect="1"/>
          </p:cNvPicPr>
          <p:nvPr/>
        </p:nvPicPr>
        <p:blipFill>
          <a:blip r:embed="rId2"/>
          <a:stretch>
            <a:fillRect/>
          </a:stretch>
        </p:blipFill>
        <p:spPr>
          <a:xfrm>
            <a:off x="1404792" y="1508424"/>
            <a:ext cx="10126575" cy="4238280"/>
          </a:xfrm>
          <a:prstGeom prst="rect">
            <a:avLst/>
          </a:prstGeom>
        </p:spPr>
      </p:pic>
    </p:spTree>
    <p:extLst>
      <p:ext uri="{BB962C8B-B14F-4D97-AF65-F5344CB8AC3E}">
        <p14:creationId xmlns:p14="http://schemas.microsoft.com/office/powerpoint/2010/main" val="3182496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E3D8F2-DCF8-A2ED-C953-53AA80CE85F8}"/>
              </a:ext>
            </a:extLst>
          </p:cNvPr>
          <p:cNvSpPr>
            <a:spLocks noGrp="1"/>
          </p:cNvSpPr>
          <p:nvPr>
            <p:ph type="title"/>
          </p:nvPr>
        </p:nvSpPr>
        <p:spPr/>
        <p:txBody>
          <a:bodyPr/>
          <a:lstStyle/>
          <a:p>
            <a:r>
              <a:rPr lang="en-US" dirty="0"/>
              <a:t>Lineage</a:t>
            </a:r>
            <a:endParaRPr lang="en-FI" dirty="0"/>
          </a:p>
        </p:txBody>
      </p:sp>
      <p:sp>
        <p:nvSpPr>
          <p:cNvPr id="6" name="Text Placeholder 5">
            <a:extLst>
              <a:ext uri="{FF2B5EF4-FFF2-40B4-BE49-F238E27FC236}">
                <a16:creationId xmlns:a16="http://schemas.microsoft.com/office/drawing/2014/main" id="{F61245FD-1974-9A75-7E9E-B8FB21B380AF}"/>
              </a:ext>
            </a:extLst>
          </p:cNvPr>
          <p:cNvSpPr>
            <a:spLocks noGrp="1"/>
          </p:cNvSpPr>
          <p:nvPr>
            <p:ph type="body" sz="quarter" idx="10"/>
          </p:nvPr>
        </p:nvSpPr>
        <p:spPr/>
        <p:txBody>
          <a:bodyPr/>
          <a:lstStyle/>
          <a:p>
            <a:r>
              <a:rPr lang="en-US" dirty="0"/>
              <a:t>See how data assets are related</a:t>
            </a:r>
            <a:endParaRPr lang="en-FI" dirty="0"/>
          </a:p>
        </p:txBody>
      </p:sp>
    </p:spTree>
    <p:extLst>
      <p:ext uri="{BB962C8B-B14F-4D97-AF65-F5344CB8AC3E}">
        <p14:creationId xmlns:p14="http://schemas.microsoft.com/office/powerpoint/2010/main" val="2284117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BCE-CB71-1992-5A5C-E4AE7E06B996}"/>
              </a:ext>
            </a:extLst>
          </p:cNvPr>
          <p:cNvSpPr>
            <a:spLocks noGrp="1"/>
          </p:cNvSpPr>
          <p:nvPr>
            <p:ph type="title"/>
          </p:nvPr>
        </p:nvSpPr>
        <p:spPr/>
        <p:txBody>
          <a:bodyPr/>
          <a:lstStyle/>
          <a:p>
            <a:r>
              <a:rPr lang="en-US" dirty="0"/>
              <a:t>Lineage</a:t>
            </a:r>
            <a:endParaRPr lang="en-FI" dirty="0"/>
          </a:p>
        </p:txBody>
      </p:sp>
      <p:sp>
        <p:nvSpPr>
          <p:cNvPr id="3" name="Content Placeholder 2">
            <a:extLst>
              <a:ext uri="{FF2B5EF4-FFF2-40B4-BE49-F238E27FC236}">
                <a16:creationId xmlns:a16="http://schemas.microsoft.com/office/drawing/2014/main" id="{524206BD-22FE-8FE3-7282-0567BEFE9D8F}"/>
              </a:ext>
            </a:extLst>
          </p:cNvPr>
          <p:cNvSpPr>
            <a:spLocks noGrp="1"/>
          </p:cNvSpPr>
          <p:nvPr>
            <p:ph sz="half" idx="1"/>
          </p:nvPr>
        </p:nvSpPr>
        <p:spPr>
          <a:xfrm>
            <a:off x="1271588" y="1750364"/>
            <a:ext cx="10635489" cy="4603716"/>
          </a:xfrm>
        </p:spPr>
        <p:txBody>
          <a:bodyPr>
            <a:normAutofit/>
          </a:bodyPr>
          <a:lstStyle/>
          <a:p>
            <a:r>
              <a:rPr lang="en-US" dirty="0">
                <a:solidFill>
                  <a:schemeClr val="accent1"/>
                </a:solidFill>
              </a:rPr>
              <a:t>What is lineage</a:t>
            </a:r>
          </a:p>
          <a:p>
            <a:pPr lvl="1"/>
            <a:r>
              <a:rPr lang="en-US" dirty="0"/>
              <a:t>Lineage is relationship between one or more data assets through process</a:t>
            </a:r>
          </a:p>
          <a:p>
            <a:r>
              <a:rPr lang="en-US" dirty="0">
                <a:solidFill>
                  <a:schemeClr val="accent1"/>
                </a:solidFill>
              </a:rPr>
              <a:t>Experiences with lineage</a:t>
            </a:r>
          </a:p>
          <a:p>
            <a:pPr lvl="1">
              <a:lnSpc>
                <a:spcPct val="110000"/>
              </a:lnSpc>
            </a:pPr>
            <a:r>
              <a:rPr lang="en-US" dirty="0"/>
              <a:t>Purview might not be able to scan lineage from data sources. In this case custom lineage can be created programmatically using Purview API. Notice that purview portal does not allow manual definition of lineage objects. Lineage objects can be created only with programmatic interface</a:t>
            </a:r>
          </a:p>
        </p:txBody>
      </p:sp>
      <p:sp>
        <p:nvSpPr>
          <p:cNvPr id="6" name="Content Placeholder 2">
            <a:extLst>
              <a:ext uri="{FF2B5EF4-FFF2-40B4-BE49-F238E27FC236}">
                <a16:creationId xmlns:a16="http://schemas.microsoft.com/office/drawing/2014/main" id="{3710235F-844E-6CDB-144C-1DD88C6F3162}"/>
              </a:ext>
            </a:extLst>
          </p:cNvPr>
          <p:cNvSpPr txBox="1">
            <a:spLocks/>
          </p:cNvSpPr>
          <p:nvPr/>
        </p:nvSpPr>
        <p:spPr>
          <a:xfrm>
            <a:off x="6096000" y="1750363"/>
            <a:ext cx="5943600" cy="3716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FI" dirty="0">
              <a:solidFill>
                <a:schemeClr val="accent1"/>
              </a:solidFill>
            </a:endParaRPr>
          </a:p>
        </p:txBody>
      </p:sp>
    </p:spTree>
    <p:extLst>
      <p:ext uri="{BB962C8B-B14F-4D97-AF65-F5344CB8AC3E}">
        <p14:creationId xmlns:p14="http://schemas.microsoft.com/office/powerpoint/2010/main" val="1511439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BCE-CB71-1992-5A5C-E4AE7E06B996}"/>
              </a:ext>
            </a:extLst>
          </p:cNvPr>
          <p:cNvSpPr>
            <a:spLocks noGrp="1"/>
          </p:cNvSpPr>
          <p:nvPr>
            <p:ph type="title"/>
          </p:nvPr>
        </p:nvSpPr>
        <p:spPr/>
        <p:txBody>
          <a:bodyPr>
            <a:normAutofit/>
          </a:bodyPr>
          <a:lstStyle/>
          <a:p>
            <a:r>
              <a:rPr lang="en-US" dirty="0"/>
              <a:t>Purview Example</a:t>
            </a:r>
            <a:endParaRPr lang="en-FI" dirty="0"/>
          </a:p>
        </p:txBody>
      </p:sp>
      <p:sp>
        <p:nvSpPr>
          <p:cNvPr id="6" name="Content Placeholder 2">
            <a:extLst>
              <a:ext uri="{FF2B5EF4-FFF2-40B4-BE49-F238E27FC236}">
                <a16:creationId xmlns:a16="http://schemas.microsoft.com/office/drawing/2014/main" id="{08FDA213-7B1D-5102-E970-529343D359AA}"/>
              </a:ext>
            </a:extLst>
          </p:cNvPr>
          <p:cNvSpPr txBox="1">
            <a:spLocks/>
          </p:cNvSpPr>
          <p:nvPr/>
        </p:nvSpPr>
        <p:spPr>
          <a:xfrm>
            <a:off x="1408309" y="6285967"/>
            <a:ext cx="9215225" cy="413815"/>
          </a:xfrm>
          <a:prstGeom prst="rect">
            <a:avLst/>
          </a:prstGeom>
        </p:spPr>
        <p:txBody>
          <a:bodyPr>
            <a:normAutofit fontScale="92500" lnSpcReduction="10000"/>
          </a:bodyPr>
          <a:lst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aseline="30000" dirty="0">
                <a:solidFill>
                  <a:schemeClr val="accent1"/>
                </a:solidFill>
              </a:rPr>
              <a:t>*)</a:t>
            </a:r>
            <a:r>
              <a:rPr lang="en-US" dirty="0">
                <a:solidFill>
                  <a:schemeClr val="accent1"/>
                </a:solidFill>
              </a:rPr>
              <a:t> Lineage created with Qivada ADA</a:t>
            </a:r>
            <a:endParaRPr lang="en-US" dirty="0"/>
          </a:p>
        </p:txBody>
      </p:sp>
      <p:pic>
        <p:nvPicPr>
          <p:cNvPr id="8" name="Picture 7">
            <a:extLst>
              <a:ext uri="{FF2B5EF4-FFF2-40B4-BE49-F238E27FC236}">
                <a16:creationId xmlns:a16="http://schemas.microsoft.com/office/drawing/2014/main" id="{59983CB1-BFC5-7A26-C1E8-E2C26B5D5C0A}"/>
              </a:ext>
            </a:extLst>
          </p:cNvPr>
          <p:cNvPicPr>
            <a:picLocks noChangeAspect="1"/>
          </p:cNvPicPr>
          <p:nvPr/>
        </p:nvPicPr>
        <p:blipFill>
          <a:blip r:embed="rId2"/>
          <a:stretch>
            <a:fillRect/>
          </a:stretch>
        </p:blipFill>
        <p:spPr>
          <a:xfrm>
            <a:off x="1408310" y="1346794"/>
            <a:ext cx="9215224" cy="4876912"/>
          </a:xfrm>
          <a:prstGeom prst="rect">
            <a:avLst/>
          </a:prstGeom>
        </p:spPr>
      </p:pic>
    </p:spTree>
    <p:extLst>
      <p:ext uri="{BB962C8B-B14F-4D97-AF65-F5344CB8AC3E}">
        <p14:creationId xmlns:p14="http://schemas.microsoft.com/office/powerpoint/2010/main" val="3035584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E3D8F2-DCF8-A2ED-C953-53AA80CE85F8}"/>
              </a:ext>
            </a:extLst>
          </p:cNvPr>
          <p:cNvSpPr>
            <a:spLocks noGrp="1"/>
          </p:cNvSpPr>
          <p:nvPr>
            <p:ph type="title"/>
          </p:nvPr>
        </p:nvSpPr>
        <p:spPr/>
        <p:txBody>
          <a:bodyPr/>
          <a:lstStyle/>
          <a:p>
            <a:r>
              <a:rPr lang="en-US" dirty="0"/>
              <a:t>Qivada ADA</a:t>
            </a:r>
            <a:endParaRPr lang="en-FI" dirty="0"/>
          </a:p>
        </p:txBody>
      </p:sp>
      <p:sp>
        <p:nvSpPr>
          <p:cNvPr id="6" name="Text Placeholder 5">
            <a:extLst>
              <a:ext uri="{FF2B5EF4-FFF2-40B4-BE49-F238E27FC236}">
                <a16:creationId xmlns:a16="http://schemas.microsoft.com/office/drawing/2014/main" id="{F61245FD-1974-9A75-7E9E-B8FB21B380AF}"/>
              </a:ext>
            </a:extLst>
          </p:cNvPr>
          <p:cNvSpPr>
            <a:spLocks noGrp="1"/>
          </p:cNvSpPr>
          <p:nvPr>
            <p:ph type="body" sz="quarter" idx="10"/>
          </p:nvPr>
        </p:nvSpPr>
        <p:spPr/>
        <p:txBody>
          <a:bodyPr/>
          <a:lstStyle/>
          <a:p>
            <a:r>
              <a:rPr lang="en-US" dirty="0"/>
              <a:t>Custom lineage creation</a:t>
            </a:r>
            <a:endParaRPr lang="en-FI" dirty="0"/>
          </a:p>
        </p:txBody>
      </p:sp>
    </p:spTree>
    <p:extLst>
      <p:ext uri="{BB962C8B-B14F-4D97-AF65-F5344CB8AC3E}">
        <p14:creationId xmlns:p14="http://schemas.microsoft.com/office/powerpoint/2010/main" val="24397668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BCE-CB71-1992-5A5C-E4AE7E06B996}"/>
              </a:ext>
            </a:extLst>
          </p:cNvPr>
          <p:cNvSpPr>
            <a:spLocks noGrp="1"/>
          </p:cNvSpPr>
          <p:nvPr>
            <p:ph type="title"/>
          </p:nvPr>
        </p:nvSpPr>
        <p:spPr/>
        <p:txBody>
          <a:bodyPr>
            <a:normAutofit/>
          </a:bodyPr>
          <a:lstStyle/>
          <a:p>
            <a:r>
              <a:rPr lang="en-US" dirty="0"/>
              <a:t>How to Create Custom Lineage</a:t>
            </a:r>
            <a:endParaRPr lang="en-FI" dirty="0"/>
          </a:p>
        </p:txBody>
      </p:sp>
      <p:sp>
        <p:nvSpPr>
          <p:cNvPr id="8" name="Rectangle 7">
            <a:extLst>
              <a:ext uri="{FF2B5EF4-FFF2-40B4-BE49-F238E27FC236}">
                <a16:creationId xmlns:a16="http://schemas.microsoft.com/office/drawing/2014/main" id="{FF8D9B8D-51E8-6F78-5D2E-742BC42D44A4}"/>
              </a:ext>
            </a:extLst>
          </p:cNvPr>
          <p:cNvSpPr/>
          <p:nvPr/>
        </p:nvSpPr>
        <p:spPr>
          <a:xfrm>
            <a:off x="4068161" y="1966103"/>
            <a:ext cx="1928192" cy="94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Create data flow definition(s)</a:t>
            </a:r>
            <a:endParaRPr lang="en-FI" dirty="0"/>
          </a:p>
        </p:txBody>
      </p:sp>
      <p:sp>
        <p:nvSpPr>
          <p:cNvPr id="9" name="Rectangle 8">
            <a:extLst>
              <a:ext uri="{FF2B5EF4-FFF2-40B4-BE49-F238E27FC236}">
                <a16:creationId xmlns:a16="http://schemas.microsoft.com/office/drawing/2014/main" id="{2B95CE4E-C6FC-7C7C-8335-ED6E81D20122}"/>
              </a:ext>
            </a:extLst>
          </p:cNvPr>
          <p:cNvSpPr/>
          <p:nvPr/>
        </p:nvSpPr>
        <p:spPr>
          <a:xfrm>
            <a:off x="7145516" y="1966102"/>
            <a:ext cx="2279277" cy="94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Execute </a:t>
            </a:r>
          </a:p>
          <a:p>
            <a:pPr algn="ctr"/>
            <a:r>
              <a:rPr lang="en-US" dirty="0"/>
              <a:t>purview lineage creation</a:t>
            </a:r>
            <a:endParaRPr lang="en-FI" dirty="0"/>
          </a:p>
        </p:txBody>
      </p:sp>
      <p:cxnSp>
        <p:nvCxnSpPr>
          <p:cNvPr id="11" name="Straight Arrow Connector 10">
            <a:extLst>
              <a:ext uri="{FF2B5EF4-FFF2-40B4-BE49-F238E27FC236}">
                <a16:creationId xmlns:a16="http://schemas.microsoft.com/office/drawing/2014/main" id="{F2B62636-2D9F-749A-4F0B-CDCFB6FE34FC}"/>
              </a:ext>
            </a:extLst>
          </p:cNvPr>
          <p:cNvCxnSpPr>
            <a:cxnSpLocks/>
            <a:stCxn id="8" idx="3"/>
            <a:endCxn id="9" idx="1"/>
          </p:cNvCxnSpPr>
          <p:nvPr/>
        </p:nvCxnSpPr>
        <p:spPr>
          <a:xfrm flipV="1">
            <a:off x="5996353" y="2439868"/>
            <a:ext cx="114916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DD8FF0A-C6BB-2ED5-E0C3-8A95ABA9EF55}"/>
              </a:ext>
            </a:extLst>
          </p:cNvPr>
          <p:cNvSpPr/>
          <p:nvPr/>
        </p:nvSpPr>
        <p:spPr>
          <a:xfrm>
            <a:off x="4068163" y="4153507"/>
            <a:ext cx="5356630" cy="94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Lineage enriched with Qivada ADA is available on Microsoft Purview</a:t>
            </a:r>
            <a:endParaRPr lang="en-FI" dirty="0"/>
          </a:p>
        </p:txBody>
      </p:sp>
      <p:cxnSp>
        <p:nvCxnSpPr>
          <p:cNvPr id="18" name="Straight Arrow Connector 17">
            <a:extLst>
              <a:ext uri="{FF2B5EF4-FFF2-40B4-BE49-F238E27FC236}">
                <a16:creationId xmlns:a16="http://schemas.microsoft.com/office/drawing/2014/main" id="{CD5A8797-F3A0-B823-6C61-EAF59D13F15C}"/>
              </a:ext>
            </a:extLst>
          </p:cNvPr>
          <p:cNvCxnSpPr>
            <a:cxnSpLocks/>
            <a:stCxn id="9" idx="2"/>
            <a:endCxn id="17" idx="0"/>
          </p:cNvCxnSpPr>
          <p:nvPr/>
        </p:nvCxnSpPr>
        <p:spPr>
          <a:xfrm rot="5400000">
            <a:off x="6895881" y="2764232"/>
            <a:ext cx="1239873" cy="1538677"/>
          </a:xfrm>
          <a:prstGeom prst="bentConnector3">
            <a:avLst>
              <a:gd name="adj1" fmla="val 60228"/>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15DA580C-6863-A440-1072-0BE870079D49}"/>
              </a:ext>
            </a:extLst>
          </p:cNvPr>
          <p:cNvSpPr/>
          <p:nvPr/>
        </p:nvSpPr>
        <p:spPr>
          <a:xfrm>
            <a:off x="1814518" y="2130912"/>
            <a:ext cx="2011923" cy="617909"/>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r"/>
            <a:r>
              <a:rPr lang="en-US" dirty="0"/>
              <a:t>Source data</a:t>
            </a:r>
          </a:p>
          <a:p>
            <a:pPr algn="r"/>
            <a:r>
              <a:rPr lang="en-US" dirty="0"/>
              <a:t>Target data</a:t>
            </a:r>
            <a:endParaRPr lang="en-FI" dirty="0"/>
          </a:p>
        </p:txBody>
      </p:sp>
      <p:cxnSp>
        <p:nvCxnSpPr>
          <p:cNvPr id="38" name="Straight Connector 37">
            <a:extLst>
              <a:ext uri="{FF2B5EF4-FFF2-40B4-BE49-F238E27FC236}">
                <a16:creationId xmlns:a16="http://schemas.microsoft.com/office/drawing/2014/main" id="{529EE814-23B1-6A83-B626-FF50687C61F5}"/>
              </a:ext>
            </a:extLst>
          </p:cNvPr>
          <p:cNvCxnSpPr>
            <a:cxnSpLocks/>
            <a:stCxn id="36" idx="3"/>
            <a:endCxn id="8" idx="1"/>
          </p:cNvCxnSpPr>
          <p:nvPr/>
        </p:nvCxnSpPr>
        <p:spPr>
          <a:xfrm>
            <a:off x="3826441" y="2439867"/>
            <a:ext cx="241720" cy="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4AFCACE-8B31-3520-8209-4436815CC9D1}"/>
              </a:ext>
            </a:extLst>
          </p:cNvPr>
          <p:cNvCxnSpPr>
            <a:cxnSpLocks/>
          </p:cNvCxnSpPr>
          <p:nvPr/>
        </p:nvCxnSpPr>
        <p:spPr>
          <a:xfrm>
            <a:off x="1368731" y="3258099"/>
            <a:ext cx="8643416" cy="0"/>
          </a:xfrm>
          <a:prstGeom prst="straightConnector1">
            <a:avLst/>
          </a:prstGeom>
          <a:ln w="254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84BA176-1557-FB96-EF96-D3EBB0AED7C3}"/>
              </a:ext>
            </a:extLst>
          </p:cNvPr>
          <p:cNvSpPr txBox="1"/>
          <p:nvPr/>
        </p:nvSpPr>
        <p:spPr>
          <a:xfrm>
            <a:off x="1271588" y="2940236"/>
            <a:ext cx="4448885" cy="646331"/>
          </a:xfrm>
          <a:prstGeom prst="rect">
            <a:avLst/>
          </a:prstGeom>
          <a:noFill/>
        </p:spPr>
        <p:txBody>
          <a:bodyPr wrap="square" rtlCol="0">
            <a:spAutoFit/>
          </a:bodyPr>
          <a:lstStyle/>
          <a:p>
            <a:r>
              <a:rPr lang="en-US" i="1" dirty="0"/>
              <a:t>Qivada  ADA</a:t>
            </a:r>
          </a:p>
          <a:p>
            <a:r>
              <a:rPr lang="en-US" i="1" dirty="0"/>
              <a:t>Microsoft Purview</a:t>
            </a:r>
            <a:endParaRPr lang="en-FI" i="1" dirty="0"/>
          </a:p>
        </p:txBody>
      </p:sp>
    </p:spTree>
    <p:extLst>
      <p:ext uri="{BB962C8B-B14F-4D97-AF65-F5344CB8AC3E}">
        <p14:creationId xmlns:p14="http://schemas.microsoft.com/office/powerpoint/2010/main" val="1018057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BCE-CB71-1992-5A5C-E4AE7E06B996}"/>
              </a:ext>
            </a:extLst>
          </p:cNvPr>
          <p:cNvSpPr>
            <a:spLocks noGrp="1"/>
          </p:cNvSpPr>
          <p:nvPr>
            <p:ph type="title"/>
          </p:nvPr>
        </p:nvSpPr>
        <p:spPr/>
        <p:txBody>
          <a:bodyPr>
            <a:normAutofit/>
          </a:bodyPr>
          <a:lstStyle/>
          <a:p>
            <a:r>
              <a:rPr lang="en-US" dirty="0"/>
              <a:t>Qivada ADA Example / Data Flow</a:t>
            </a:r>
            <a:endParaRPr lang="en-FI" dirty="0"/>
          </a:p>
        </p:txBody>
      </p:sp>
      <p:pic>
        <p:nvPicPr>
          <p:cNvPr id="4" name="Picture 3">
            <a:extLst>
              <a:ext uri="{FF2B5EF4-FFF2-40B4-BE49-F238E27FC236}">
                <a16:creationId xmlns:a16="http://schemas.microsoft.com/office/drawing/2014/main" id="{B2D36A90-DAAA-BFD5-3D16-906C3C83B817}"/>
              </a:ext>
            </a:extLst>
          </p:cNvPr>
          <p:cNvPicPr>
            <a:picLocks noChangeAspect="1"/>
          </p:cNvPicPr>
          <p:nvPr/>
        </p:nvPicPr>
        <p:blipFill>
          <a:blip r:embed="rId2"/>
          <a:stretch>
            <a:fillRect/>
          </a:stretch>
        </p:blipFill>
        <p:spPr>
          <a:xfrm>
            <a:off x="1360913" y="1467535"/>
            <a:ext cx="8468907" cy="4658375"/>
          </a:xfrm>
          <a:prstGeom prst="rect">
            <a:avLst/>
          </a:prstGeom>
        </p:spPr>
      </p:pic>
      <p:sp>
        <p:nvSpPr>
          <p:cNvPr id="6" name="Content Placeholder 2">
            <a:extLst>
              <a:ext uri="{FF2B5EF4-FFF2-40B4-BE49-F238E27FC236}">
                <a16:creationId xmlns:a16="http://schemas.microsoft.com/office/drawing/2014/main" id="{D3C830E3-119E-1C63-C2A1-C82086052C90}"/>
              </a:ext>
            </a:extLst>
          </p:cNvPr>
          <p:cNvSpPr txBox="1">
            <a:spLocks/>
          </p:cNvSpPr>
          <p:nvPr/>
        </p:nvSpPr>
        <p:spPr>
          <a:xfrm>
            <a:off x="1408309" y="6285967"/>
            <a:ext cx="9215225" cy="413815"/>
          </a:xfrm>
          <a:prstGeom prst="rect">
            <a:avLst/>
          </a:prstGeom>
        </p:spPr>
        <p:txBody>
          <a:bodyPr>
            <a:normAutofit fontScale="92500" lnSpcReduction="10000"/>
          </a:bodyPr>
          <a:lst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aseline="30000" dirty="0">
                <a:solidFill>
                  <a:schemeClr val="accent1"/>
                </a:solidFill>
              </a:rPr>
              <a:t>*)</a:t>
            </a:r>
            <a:r>
              <a:rPr lang="en-US" dirty="0">
                <a:solidFill>
                  <a:schemeClr val="accent1"/>
                </a:solidFill>
              </a:rPr>
              <a:t> Example for simple “lineage only” definition</a:t>
            </a:r>
            <a:endParaRPr lang="en-US" dirty="0"/>
          </a:p>
        </p:txBody>
      </p:sp>
    </p:spTree>
    <p:extLst>
      <p:ext uri="{BB962C8B-B14F-4D97-AF65-F5344CB8AC3E}">
        <p14:creationId xmlns:p14="http://schemas.microsoft.com/office/powerpoint/2010/main" val="301126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13458E3-E740-94E7-189B-C07471689AA3}"/>
              </a:ext>
            </a:extLst>
          </p:cNvPr>
          <p:cNvSpPr>
            <a:spLocks noGrp="1"/>
          </p:cNvSpPr>
          <p:nvPr>
            <p:ph type="title"/>
          </p:nvPr>
        </p:nvSpPr>
        <p:spPr>
          <a:xfrm>
            <a:off x="701745" y="460168"/>
            <a:ext cx="2478777" cy="1325563"/>
          </a:xfrm>
        </p:spPr>
        <p:txBody>
          <a:bodyPr>
            <a:normAutofit/>
          </a:bodyPr>
          <a:lstStyle/>
          <a:p>
            <a:r>
              <a:rPr lang="en-US" sz="3200" dirty="0"/>
              <a:t>Agenda</a:t>
            </a:r>
            <a:endParaRPr lang="en-FI" sz="3200" dirty="0"/>
          </a:p>
        </p:txBody>
      </p:sp>
      <p:sp>
        <p:nvSpPr>
          <p:cNvPr id="11" name="Content Placeholder 1">
            <a:extLst>
              <a:ext uri="{FF2B5EF4-FFF2-40B4-BE49-F238E27FC236}">
                <a16:creationId xmlns:a16="http://schemas.microsoft.com/office/drawing/2014/main" id="{1A780E39-67A9-8AD5-188C-78102BD324C7}"/>
              </a:ext>
            </a:extLst>
          </p:cNvPr>
          <p:cNvSpPr txBox="1">
            <a:spLocks/>
          </p:cNvSpPr>
          <p:nvPr/>
        </p:nvSpPr>
        <p:spPr>
          <a:xfrm>
            <a:off x="4157973" y="966105"/>
            <a:ext cx="7194240" cy="4983845"/>
          </a:xfrm>
          <a:prstGeom prst="rect">
            <a:avLst/>
          </a:prstGeom>
        </p:spPr>
        <p:txBody>
          <a:bodyPr>
            <a:normAutofit/>
          </a:bodyPr>
          <a:lst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en-GB" sz="1600" b="1" dirty="0"/>
              <a:t>Main Methods of Data Identification</a:t>
            </a:r>
            <a:br>
              <a:rPr lang="en-GB" sz="1600" dirty="0"/>
            </a:br>
            <a:r>
              <a:rPr lang="en-GB" sz="1600" dirty="0"/>
              <a:t>Classification and Term</a:t>
            </a:r>
          </a:p>
          <a:p>
            <a:pPr>
              <a:buFont typeface="+mj-lt"/>
              <a:buAutoNum type="arabicPeriod"/>
            </a:pPr>
            <a:r>
              <a:rPr lang="en-GB" sz="1600" b="1" dirty="0"/>
              <a:t>Classification</a:t>
            </a:r>
            <a:br>
              <a:rPr lang="en-GB" sz="1600" dirty="0"/>
            </a:br>
            <a:r>
              <a:rPr lang="en-GB" sz="1600" dirty="0"/>
              <a:t>Definition and how to use</a:t>
            </a:r>
          </a:p>
          <a:p>
            <a:pPr>
              <a:buFont typeface="+mj-lt"/>
              <a:buAutoNum type="arabicPeriod"/>
            </a:pPr>
            <a:r>
              <a:rPr lang="en-GB" sz="1600" b="1" dirty="0"/>
              <a:t>Term</a:t>
            </a:r>
            <a:br>
              <a:rPr lang="en-GB" sz="1600" dirty="0"/>
            </a:br>
            <a:r>
              <a:rPr lang="en-GB" sz="1600" dirty="0"/>
              <a:t>Definition and how to use</a:t>
            </a:r>
          </a:p>
          <a:p>
            <a:pPr>
              <a:buFont typeface="+mj-lt"/>
              <a:buAutoNum type="arabicPeriod"/>
            </a:pPr>
            <a:r>
              <a:rPr lang="en-GB" sz="1600" b="1" dirty="0"/>
              <a:t>Lineage</a:t>
            </a:r>
            <a:br>
              <a:rPr lang="en-GB" sz="1600" dirty="0"/>
            </a:br>
            <a:r>
              <a:rPr lang="en-GB" sz="1600" dirty="0"/>
              <a:t>See how data assets are related</a:t>
            </a:r>
          </a:p>
          <a:p>
            <a:pPr>
              <a:buFont typeface="+mj-lt"/>
              <a:buAutoNum type="arabicPeriod"/>
            </a:pPr>
            <a:r>
              <a:rPr lang="en-GB" sz="1600" b="1" dirty="0"/>
              <a:t>Qivada ADA</a:t>
            </a:r>
            <a:br>
              <a:rPr lang="en-GB" sz="1600" dirty="0"/>
            </a:br>
            <a:r>
              <a:rPr lang="en-GB" sz="1600" dirty="0"/>
              <a:t>Custom lineage creation</a:t>
            </a:r>
          </a:p>
          <a:p>
            <a:pPr>
              <a:buFont typeface="+mj-lt"/>
              <a:buAutoNum type="arabicPeriod"/>
            </a:pPr>
            <a:endParaRPr lang="en-GB" sz="1600" dirty="0"/>
          </a:p>
        </p:txBody>
      </p:sp>
    </p:spTree>
    <p:extLst>
      <p:ext uri="{BB962C8B-B14F-4D97-AF65-F5344CB8AC3E}">
        <p14:creationId xmlns:p14="http://schemas.microsoft.com/office/powerpoint/2010/main" val="2825921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3A676430-06F7-5CAC-E14F-C29B415427F2}"/>
              </a:ext>
            </a:extLst>
          </p:cNvPr>
          <p:cNvSpPr txBox="1">
            <a:spLocks/>
          </p:cNvSpPr>
          <p:nvPr/>
        </p:nvSpPr>
        <p:spPr>
          <a:xfrm>
            <a:off x="853538" y="1881188"/>
            <a:ext cx="4173700" cy="833931"/>
          </a:xfrm>
          <a:prstGeom prst="rect">
            <a:avLst/>
          </a:prstGeom>
        </p:spPr>
        <p:txBody>
          <a:bodyPr vert="horz" lIns="91440" tIns="45720" rIns="91440" bIns="45720" rtlCol="0" anchor="t"/>
          <a:lstStyle>
            <a:defPPr>
              <a:defRPr lang="fi-FI"/>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i-FI" sz="2800" dirty="0"/>
              <a:t>Thank you</a:t>
            </a:r>
          </a:p>
        </p:txBody>
      </p:sp>
      <p:sp>
        <p:nvSpPr>
          <p:cNvPr id="7" name="Text Placeholder 2">
            <a:extLst>
              <a:ext uri="{FF2B5EF4-FFF2-40B4-BE49-F238E27FC236}">
                <a16:creationId xmlns:a16="http://schemas.microsoft.com/office/drawing/2014/main" id="{0BB123E1-D8DE-79B0-1243-F2924035566A}"/>
              </a:ext>
            </a:extLst>
          </p:cNvPr>
          <p:cNvSpPr txBox="1">
            <a:spLocks/>
          </p:cNvSpPr>
          <p:nvPr/>
        </p:nvSpPr>
        <p:spPr>
          <a:xfrm>
            <a:off x="6254749" y="1881188"/>
            <a:ext cx="4944981" cy="2349436"/>
          </a:xfrm>
          <a:prstGeom prst="rect">
            <a:avLst/>
          </a:prstGeom>
        </p:spPr>
        <p:txBody>
          <a:bodyPr/>
          <a:lst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dirty="0"/>
              <a:t>Ari Rämö</a:t>
            </a:r>
          </a:p>
          <a:p>
            <a:pPr marL="0" indent="0">
              <a:buNone/>
            </a:pPr>
            <a:r>
              <a:rPr lang="fi-FI" dirty="0"/>
              <a:t>Partner, Product development</a:t>
            </a:r>
          </a:p>
          <a:p>
            <a:pPr marL="0" indent="0">
              <a:buNone/>
            </a:pPr>
            <a:r>
              <a:rPr lang="fi-FI" dirty="0"/>
              <a:t>+358 50 367 4561</a:t>
            </a:r>
          </a:p>
          <a:p>
            <a:pPr marL="0" indent="0">
              <a:buNone/>
            </a:pPr>
            <a:r>
              <a:rPr lang="fi-FI" dirty="0"/>
              <a:t>ari.ramo@qivada.com</a:t>
            </a:r>
          </a:p>
        </p:txBody>
      </p:sp>
      <p:sp>
        <p:nvSpPr>
          <p:cNvPr id="9" name="Text Placeholder 1">
            <a:extLst>
              <a:ext uri="{FF2B5EF4-FFF2-40B4-BE49-F238E27FC236}">
                <a16:creationId xmlns:a16="http://schemas.microsoft.com/office/drawing/2014/main" id="{AB65F382-8D83-8DEB-EFFB-6E1BB91F133D}"/>
              </a:ext>
            </a:extLst>
          </p:cNvPr>
          <p:cNvSpPr txBox="1">
            <a:spLocks/>
          </p:cNvSpPr>
          <p:nvPr/>
        </p:nvSpPr>
        <p:spPr>
          <a:xfrm>
            <a:off x="853538" y="6400804"/>
            <a:ext cx="2190012" cy="320373"/>
          </a:xfrm>
          <a:prstGeom prst="rect">
            <a:avLst/>
          </a:prstGeom>
        </p:spPr>
        <p:txBody>
          <a:bodyPr vert="horz" lIns="91440" tIns="45720" rIns="91440" bIns="45720" rtlCol="0" anchor="t"/>
          <a:lstStyle>
            <a:defPPr>
              <a:defRPr lang="fi-FI"/>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i-FI" sz="1400" dirty="0"/>
              <a:t>qivada.com</a:t>
            </a:r>
          </a:p>
        </p:txBody>
      </p:sp>
    </p:spTree>
    <p:extLst>
      <p:ext uri="{BB962C8B-B14F-4D97-AF65-F5344CB8AC3E}">
        <p14:creationId xmlns:p14="http://schemas.microsoft.com/office/powerpoint/2010/main" val="199897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FA4EB66-8931-3CBB-F1A6-C14FE544B783}"/>
              </a:ext>
            </a:extLst>
          </p:cNvPr>
          <p:cNvSpPr>
            <a:spLocks noGrp="1"/>
          </p:cNvSpPr>
          <p:nvPr>
            <p:ph type="title"/>
          </p:nvPr>
        </p:nvSpPr>
        <p:spPr>
          <a:xfrm>
            <a:off x="1271588" y="365125"/>
            <a:ext cx="10774638" cy="1315893"/>
          </a:xfrm>
        </p:spPr>
        <p:txBody>
          <a:bodyPr>
            <a:normAutofit/>
          </a:bodyPr>
          <a:lstStyle/>
          <a:p>
            <a:r>
              <a:rPr lang="en-US" dirty="0"/>
              <a:t>Main Methods of Data Identification </a:t>
            </a:r>
            <a:endParaRPr lang="en-FI" dirty="0"/>
          </a:p>
        </p:txBody>
      </p:sp>
      <p:sp>
        <p:nvSpPr>
          <p:cNvPr id="7" name="Content Placeholder 6">
            <a:extLst>
              <a:ext uri="{FF2B5EF4-FFF2-40B4-BE49-F238E27FC236}">
                <a16:creationId xmlns:a16="http://schemas.microsoft.com/office/drawing/2014/main" id="{8CCB3E83-FACF-C782-39CF-8DB0C2BD4D92}"/>
              </a:ext>
            </a:extLst>
          </p:cNvPr>
          <p:cNvSpPr>
            <a:spLocks noGrp="1"/>
          </p:cNvSpPr>
          <p:nvPr>
            <p:ph sz="half" idx="1"/>
          </p:nvPr>
        </p:nvSpPr>
        <p:spPr>
          <a:xfrm>
            <a:off x="1271588" y="1750363"/>
            <a:ext cx="9887139" cy="4271025"/>
          </a:xfrm>
        </p:spPr>
        <p:txBody>
          <a:bodyPr>
            <a:normAutofit lnSpcReduction="10000"/>
          </a:bodyPr>
          <a:lstStyle/>
          <a:p>
            <a:r>
              <a:rPr lang="en-US" dirty="0">
                <a:solidFill>
                  <a:schemeClr val="accent1"/>
                </a:solidFill>
              </a:rPr>
              <a:t>Classification</a:t>
            </a:r>
          </a:p>
          <a:p>
            <a:pPr lvl="1"/>
            <a:r>
              <a:rPr lang="en-US" dirty="0"/>
              <a:t>Technical definition</a:t>
            </a:r>
          </a:p>
          <a:p>
            <a:pPr lvl="2"/>
            <a:r>
              <a:rPr lang="en-US" dirty="0"/>
              <a:t>Classify as ‘X’ if data contains value like ‘Y’ </a:t>
            </a:r>
          </a:p>
          <a:p>
            <a:pPr lvl="2"/>
            <a:r>
              <a:rPr lang="en-US" dirty="0"/>
              <a:t>Classify as ‘X’ if schema (e.g., database column name) is like ‘Y’</a:t>
            </a:r>
          </a:p>
          <a:p>
            <a:pPr lvl="1"/>
            <a:r>
              <a:rPr lang="en-US" dirty="0"/>
              <a:t>Automated –and manual process</a:t>
            </a:r>
          </a:p>
          <a:p>
            <a:r>
              <a:rPr lang="en-US" dirty="0">
                <a:solidFill>
                  <a:schemeClr val="accent1"/>
                </a:solidFill>
              </a:rPr>
              <a:t>Term</a:t>
            </a:r>
          </a:p>
          <a:p>
            <a:pPr lvl="1"/>
            <a:r>
              <a:rPr lang="en-US" dirty="0"/>
              <a:t>Business definition</a:t>
            </a:r>
          </a:p>
          <a:p>
            <a:pPr lvl="2"/>
            <a:r>
              <a:rPr lang="en-US" dirty="0"/>
              <a:t>Create definition of term e.g., Salesperson. What is a salesperson?</a:t>
            </a:r>
          </a:p>
          <a:p>
            <a:pPr lvl="1"/>
            <a:r>
              <a:rPr lang="en-US" dirty="0"/>
              <a:t>Apply term definition manually to selected assets e.g., database tables and/or –columns</a:t>
            </a:r>
          </a:p>
          <a:p>
            <a:pPr lvl="1"/>
            <a:r>
              <a:rPr lang="en-US" dirty="0"/>
              <a:t>Implements glossary</a:t>
            </a:r>
          </a:p>
          <a:p>
            <a:pPr lvl="1"/>
            <a:r>
              <a:rPr lang="en-US" dirty="0"/>
              <a:t>Option to define data stewards and -experts</a:t>
            </a:r>
            <a:endParaRPr lang="en-FI" dirty="0"/>
          </a:p>
        </p:txBody>
      </p:sp>
    </p:spTree>
    <p:extLst>
      <p:ext uri="{BB962C8B-B14F-4D97-AF65-F5344CB8AC3E}">
        <p14:creationId xmlns:p14="http://schemas.microsoft.com/office/powerpoint/2010/main" val="489066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E3D8F2-DCF8-A2ED-C953-53AA80CE85F8}"/>
              </a:ext>
            </a:extLst>
          </p:cNvPr>
          <p:cNvSpPr>
            <a:spLocks noGrp="1"/>
          </p:cNvSpPr>
          <p:nvPr>
            <p:ph type="title"/>
          </p:nvPr>
        </p:nvSpPr>
        <p:spPr/>
        <p:txBody>
          <a:bodyPr/>
          <a:lstStyle/>
          <a:p>
            <a:r>
              <a:rPr lang="en-US" dirty="0"/>
              <a:t>Classification</a:t>
            </a:r>
            <a:endParaRPr lang="en-FI" dirty="0"/>
          </a:p>
        </p:txBody>
      </p:sp>
      <p:sp>
        <p:nvSpPr>
          <p:cNvPr id="6" name="Text Placeholder 5">
            <a:extLst>
              <a:ext uri="{FF2B5EF4-FFF2-40B4-BE49-F238E27FC236}">
                <a16:creationId xmlns:a16="http://schemas.microsoft.com/office/drawing/2014/main" id="{F61245FD-1974-9A75-7E9E-B8FB21B380AF}"/>
              </a:ext>
            </a:extLst>
          </p:cNvPr>
          <p:cNvSpPr>
            <a:spLocks noGrp="1"/>
          </p:cNvSpPr>
          <p:nvPr>
            <p:ph type="body" sz="quarter" idx="10"/>
          </p:nvPr>
        </p:nvSpPr>
        <p:spPr/>
        <p:txBody>
          <a:bodyPr/>
          <a:lstStyle/>
          <a:p>
            <a:r>
              <a:rPr lang="en-US" dirty="0"/>
              <a:t>Definition and how to use</a:t>
            </a:r>
            <a:endParaRPr lang="en-FI" dirty="0"/>
          </a:p>
        </p:txBody>
      </p:sp>
    </p:spTree>
    <p:extLst>
      <p:ext uri="{BB962C8B-B14F-4D97-AF65-F5344CB8AC3E}">
        <p14:creationId xmlns:p14="http://schemas.microsoft.com/office/powerpoint/2010/main" val="345315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BCE-CB71-1992-5A5C-E4AE7E06B996}"/>
              </a:ext>
            </a:extLst>
          </p:cNvPr>
          <p:cNvSpPr>
            <a:spLocks noGrp="1"/>
          </p:cNvSpPr>
          <p:nvPr>
            <p:ph type="title"/>
          </p:nvPr>
        </p:nvSpPr>
        <p:spPr/>
        <p:txBody>
          <a:bodyPr/>
          <a:lstStyle/>
          <a:p>
            <a:r>
              <a:rPr lang="en-US" dirty="0"/>
              <a:t>Classification</a:t>
            </a:r>
            <a:endParaRPr lang="en-FI" dirty="0"/>
          </a:p>
        </p:txBody>
      </p:sp>
      <p:sp>
        <p:nvSpPr>
          <p:cNvPr id="3" name="Content Placeholder 2">
            <a:extLst>
              <a:ext uri="{FF2B5EF4-FFF2-40B4-BE49-F238E27FC236}">
                <a16:creationId xmlns:a16="http://schemas.microsoft.com/office/drawing/2014/main" id="{524206BD-22FE-8FE3-7282-0567BEFE9D8F}"/>
              </a:ext>
            </a:extLst>
          </p:cNvPr>
          <p:cNvSpPr>
            <a:spLocks noGrp="1"/>
          </p:cNvSpPr>
          <p:nvPr>
            <p:ph sz="half" idx="1"/>
          </p:nvPr>
        </p:nvSpPr>
        <p:spPr>
          <a:xfrm>
            <a:off x="1271588" y="1750364"/>
            <a:ext cx="10635489" cy="2907776"/>
          </a:xfrm>
        </p:spPr>
        <p:txBody>
          <a:bodyPr/>
          <a:lstStyle/>
          <a:p>
            <a:r>
              <a:rPr lang="en-US" dirty="0">
                <a:solidFill>
                  <a:schemeClr val="accent1"/>
                </a:solidFill>
              </a:rPr>
              <a:t>Definition for classification</a:t>
            </a:r>
          </a:p>
          <a:p>
            <a:pPr lvl="1"/>
            <a:r>
              <a:rPr lang="en-US" dirty="0"/>
              <a:t>System</a:t>
            </a:r>
          </a:p>
          <a:p>
            <a:pPr lvl="2"/>
            <a:r>
              <a:rPr lang="en-US" dirty="0"/>
              <a:t>100+ standard definitions such as “</a:t>
            </a:r>
            <a:r>
              <a:rPr lang="en-US" i="1" dirty="0"/>
              <a:t>International Banking Account Number (IBAN)</a:t>
            </a:r>
            <a:r>
              <a:rPr lang="en-US" dirty="0"/>
              <a:t>” or “</a:t>
            </a:r>
            <a:r>
              <a:rPr lang="en-US" i="1" dirty="0"/>
              <a:t>Credit Card Number</a:t>
            </a:r>
            <a:r>
              <a:rPr lang="en-US" dirty="0"/>
              <a:t>”</a:t>
            </a:r>
          </a:p>
          <a:p>
            <a:pPr lvl="1"/>
            <a:r>
              <a:rPr lang="en-US" dirty="0"/>
              <a:t>Custom</a:t>
            </a:r>
          </a:p>
          <a:p>
            <a:pPr lvl="2"/>
            <a:r>
              <a:rPr lang="en-US" dirty="0"/>
              <a:t>Create your own classification</a:t>
            </a:r>
          </a:p>
          <a:p>
            <a:pPr lvl="3"/>
            <a:r>
              <a:rPr lang="en-US" dirty="0"/>
              <a:t>Name………………………….. ADA Audit</a:t>
            </a:r>
          </a:p>
          <a:p>
            <a:pPr lvl="3"/>
            <a:r>
              <a:rPr lang="en-US" dirty="0"/>
              <a:t>Description………………… Qivada ADA audit structure</a:t>
            </a:r>
          </a:p>
          <a:p>
            <a:pPr lvl="3"/>
            <a:endParaRPr lang="en-FI" dirty="0">
              <a:solidFill>
                <a:schemeClr val="accent1"/>
              </a:solidFill>
            </a:endParaRPr>
          </a:p>
        </p:txBody>
      </p:sp>
      <p:sp>
        <p:nvSpPr>
          <p:cNvPr id="6" name="Content Placeholder 2">
            <a:extLst>
              <a:ext uri="{FF2B5EF4-FFF2-40B4-BE49-F238E27FC236}">
                <a16:creationId xmlns:a16="http://schemas.microsoft.com/office/drawing/2014/main" id="{3710235F-844E-6CDB-144C-1DD88C6F3162}"/>
              </a:ext>
            </a:extLst>
          </p:cNvPr>
          <p:cNvSpPr txBox="1">
            <a:spLocks/>
          </p:cNvSpPr>
          <p:nvPr/>
        </p:nvSpPr>
        <p:spPr>
          <a:xfrm>
            <a:off x="6096000" y="1750363"/>
            <a:ext cx="5943600" cy="37161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FI" dirty="0">
              <a:solidFill>
                <a:schemeClr val="accent1"/>
              </a:solidFill>
            </a:endParaRPr>
          </a:p>
        </p:txBody>
      </p:sp>
    </p:spTree>
    <p:extLst>
      <p:ext uri="{BB962C8B-B14F-4D97-AF65-F5344CB8AC3E}">
        <p14:creationId xmlns:p14="http://schemas.microsoft.com/office/powerpoint/2010/main" val="1540341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BCE-CB71-1992-5A5C-E4AE7E06B996}"/>
              </a:ext>
            </a:extLst>
          </p:cNvPr>
          <p:cNvSpPr>
            <a:spLocks noGrp="1"/>
          </p:cNvSpPr>
          <p:nvPr>
            <p:ph type="title"/>
          </p:nvPr>
        </p:nvSpPr>
        <p:spPr/>
        <p:txBody>
          <a:bodyPr/>
          <a:lstStyle/>
          <a:p>
            <a:r>
              <a:rPr lang="en-US" dirty="0"/>
              <a:t>Classification Rule</a:t>
            </a:r>
            <a:endParaRPr lang="en-FI" dirty="0"/>
          </a:p>
        </p:txBody>
      </p:sp>
      <p:sp>
        <p:nvSpPr>
          <p:cNvPr id="3" name="Content Placeholder 2">
            <a:extLst>
              <a:ext uri="{FF2B5EF4-FFF2-40B4-BE49-F238E27FC236}">
                <a16:creationId xmlns:a16="http://schemas.microsoft.com/office/drawing/2014/main" id="{524206BD-22FE-8FE3-7282-0567BEFE9D8F}"/>
              </a:ext>
            </a:extLst>
          </p:cNvPr>
          <p:cNvSpPr>
            <a:spLocks noGrp="1"/>
          </p:cNvSpPr>
          <p:nvPr>
            <p:ph sz="half" idx="1"/>
          </p:nvPr>
        </p:nvSpPr>
        <p:spPr>
          <a:xfrm>
            <a:off x="1271588" y="1750364"/>
            <a:ext cx="10635489" cy="4623932"/>
          </a:xfrm>
        </p:spPr>
        <p:txBody>
          <a:bodyPr>
            <a:normAutofit/>
          </a:bodyPr>
          <a:lstStyle/>
          <a:p>
            <a:r>
              <a:rPr lang="en-US" dirty="0">
                <a:solidFill>
                  <a:schemeClr val="accent1"/>
                </a:solidFill>
              </a:rPr>
              <a:t>Define when to apply classification</a:t>
            </a:r>
          </a:p>
          <a:p>
            <a:pPr lvl="1"/>
            <a:r>
              <a:rPr lang="en-US" dirty="0"/>
              <a:t>System</a:t>
            </a:r>
          </a:p>
          <a:p>
            <a:pPr lvl="2"/>
            <a:r>
              <a:rPr lang="en-US" dirty="0"/>
              <a:t>Classification rules for all system provided classifications</a:t>
            </a:r>
          </a:p>
          <a:p>
            <a:pPr lvl="2"/>
            <a:r>
              <a:rPr lang="en-US" dirty="0"/>
              <a:t>Microsoft Purview classifies data by using </a:t>
            </a:r>
            <a:r>
              <a:rPr lang="en-US" dirty="0" err="1"/>
              <a:t>RegEx</a:t>
            </a:r>
            <a:r>
              <a:rPr lang="en-US" dirty="0"/>
              <a:t>, Bloom Filter and Machine Learning models (</a:t>
            </a:r>
            <a:r>
              <a:rPr lang="en-US" dirty="0">
                <a:hlinkClick r:id="rId2"/>
              </a:rPr>
              <a:t>Source</a:t>
            </a:r>
            <a:r>
              <a:rPr lang="en-US" dirty="0"/>
              <a:t>)</a:t>
            </a:r>
          </a:p>
          <a:p>
            <a:pPr lvl="1"/>
            <a:r>
              <a:rPr lang="en-US" dirty="0"/>
              <a:t>Custom</a:t>
            </a:r>
          </a:p>
          <a:p>
            <a:pPr lvl="2"/>
            <a:r>
              <a:rPr lang="en-US" dirty="0"/>
              <a:t>Create your own classification rule</a:t>
            </a:r>
          </a:p>
          <a:p>
            <a:pPr lvl="3"/>
            <a:r>
              <a:rPr lang="en-US" dirty="0"/>
              <a:t>Name………………………….. ADA Audit</a:t>
            </a:r>
          </a:p>
          <a:p>
            <a:pPr lvl="3"/>
            <a:r>
              <a:rPr lang="en-US" dirty="0"/>
              <a:t>Description………………… Qivada ADA audit structure</a:t>
            </a:r>
          </a:p>
          <a:p>
            <a:pPr lvl="3"/>
            <a:r>
              <a:rPr lang="en-US" dirty="0"/>
              <a:t>Classification name…. ADA Audit</a:t>
            </a:r>
          </a:p>
          <a:p>
            <a:pPr lvl="3"/>
            <a:r>
              <a:rPr lang="en-US" dirty="0"/>
              <a:t>Type……………………………. Regular expression –or– Dictionary</a:t>
            </a:r>
          </a:p>
          <a:p>
            <a:pPr lvl="4"/>
            <a:r>
              <a:rPr lang="en-US" dirty="0"/>
              <a:t>Notice that regular expression can be applied to data and/or schema e.g., column name. Dictionary applies only to data</a:t>
            </a:r>
          </a:p>
          <a:p>
            <a:pPr lvl="1"/>
            <a:endParaRPr lang="en-FI" dirty="0">
              <a:solidFill>
                <a:schemeClr val="accent1"/>
              </a:solidFill>
            </a:endParaRPr>
          </a:p>
        </p:txBody>
      </p:sp>
    </p:spTree>
    <p:extLst>
      <p:ext uri="{BB962C8B-B14F-4D97-AF65-F5344CB8AC3E}">
        <p14:creationId xmlns:p14="http://schemas.microsoft.com/office/powerpoint/2010/main" val="3235313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BCE-CB71-1992-5A5C-E4AE7E06B996}"/>
              </a:ext>
            </a:extLst>
          </p:cNvPr>
          <p:cNvSpPr>
            <a:spLocks noGrp="1"/>
          </p:cNvSpPr>
          <p:nvPr>
            <p:ph type="title"/>
          </p:nvPr>
        </p:nvSpPr>
        <p:spPr/>
        <p:txBody>
          <a:bodyPr>
            <a:normAutofit fontScale="90000"/>
          </a:bodyPr>
          <a:lstStyle/>
          <a:p>
            <a:r>
              <a:rPr lang="en-US" dirty="0"/>
              <a:t>How to Apply Custom Classification</a:t>
            </a:r>
            <a:endParaRPr lang="en-FI" dirty="0"/>
          </a:p>
        </p:txBody>
      </p:sp>
      <p:sp>
        <p:nvSpPr>
          <p:cNvPr id="8" name="Rectangle 7">
            <a:extLst>
              <a:ext uri="{FF2B5EF4-FFF2-40B4-BE49-F238E27FC236}">
                <a16:creationId xmlns:a16="http://schemas.microsoft.com/office/drawing/2014/main" id="{FF8D9B8D-51E8-6F78-5D2E-742BC42D44A4}"/>
              </a:ext>
            </a:extLst>
          </p:cNvPr>
          <p:cNvSpPr/>
          <p:nvPr/>
        </p:nvSpPr>
        <p:spPr>
          <a:xfrm>
            <a:off x="3353526" y="2393268"/>
            <a:ext cx="1928192" cy="94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 Create classification</a:t>
            </a:r>
            <a:endParaRPr lang="en-FI" dirty="0"/>
          </a:p>
        </p:txBody>
      </p:sp>
      <p:sp>
        <p:nvSpPr>
          <p:cNvPr id="9" name="Rectangle 8">
            <a:extLst>
              <a:ext uri="{FF2B5EF4-FFF2-40B4-BE49-F238E27FC236}">
                <a16:creationId xmlns:a16="http://schemas.microsoft.com/office/drawing/2014/main" id="{2B95CE4E-C6FC-7C7C-8335-ED6E81D20122}"/>
              </a:ext>
            </a:extLst>
          </p:cNvPr>
          <p:cNvSpPr/>
          <p:nvPr/>
        </p:nvSpPr>
        <p:spPr>
          <a:xfrm>
            <a:off x="6430881" y="2393267"/>
            <a:ext cx="2279277" cy="94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 Create </a:t>
            </a:r>
          </a:p>
          <a:p>
            <a:pPr algn="ctr"/>
            <a:r>
              <a:rPr lang="en-US" dirty="0"/>
              <a:t>classification rule</a:t>
            </a:r>
            <a:endParaRPr lang="en-FI" dirty="0"/>
          </a:p>
        </p:txBody>
      </p:sp>
      <p:cxnSp>
        <p:nvCxnSpPr>
          <p:cNvPr id="11" name="Straight Arrow Connector 10">
            <a:extLst>
              <a:ext uri="{FF2B5EF4-FFF2-40B4-BE49-F238E27FC236}">
                <a16:creationId xmlns:a16="http://schemas.microsoft.com/office/drawing/2014/main" id="{F2B62636-2D9F-749A-4F0B-CDCFB6FE34FC}"/>
              </a:ext>
            </a:extLst>
          </p:cNvPr>
          <p:cNvCxnSpPr>
            <a:cxnSpLocks/>
            <a:stCxn id="8" idx="3"/>
            <a:endCxn id="9" idx="1"/>
          </p:cNvCxnSpPr>
          <p:nvPr/>
        </p:nvCxnSpPr>
        <p:spPr>
          <a:xfrm flipV="1">
            <a:off x="5281718" y="2867033"/>
            <a:ext cx="1149163"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81BD601E-71BE-6BB0-7DBC-64D524F4897A}"/>
              </a:ext>
            </a:extLst>
          </p:cNvPr>
          <p:cNvSpPr/>
          <p:nvPr/>
        </p:nvSpPr>
        <p:spPr>
          <a:xfrm>
            <a:off x="5281718" y="2606728"/>
            <a:ext cx="226931" cy="2603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en-FI" dirty="0"/>
          </a:p>
        </p:txBody>
      </p:sp>
      <p:sp>
        <p:nvSpPr>
          <p:cNvPr id="16" name="Rectangle 15">
            <a:extLst>
              <a:ext uri="{FF2B5EF4-FFF2-40B4-BE49-F238E27FC236}">
                <a16:creationId xmlns:a16="http://schemas.microsoft.com/office/drawing/2014/main" id="{422041DA-F0A3-EC4C-7B1C-07F85815E32C}"/>
              </a:ext>
            </a:extLst>
          </p:cNvPr>
          <p:cNvSpPr/>
          <p:nvPr/>
        </p:nvSpPr>
        <p:spPr>
          <a:xfrm>
            <a:off x="5856299" y="2606728"/>
            <a:ext cx="600216" cy="2603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0..n</a:t>
            </a:r>
            <a:endParaRPr lang="en-FI" dirty="0"/>
          </a:p>
        </p:txBody>
      </p:sp>
      <p:sp>
        <p:nvSpPr>
          <p:cNvPr id="17" name="Rectangle 16">
            <a:extLst>
              <a:ext uri="{FF2B5EF4-FFF2-40B4-BE49-F238E27FC236}">
                <a16:creationId xmlns:a16="http://schemas.microsoft.com/office/drawing/2014/main" id="{3DD8FF0A-C6BB-2ED5-E0C3-8A95ABA9EF55}"/>
              </a:ext>
            </a:extLst>
          </p:cNvPr>
          <p:cNvSpPr/>
          <p:nvPr/>
        </p:nvSpPr>
        <p:spPr>
          <a:xfrm>
            <a:off x="3353528" y="4580672"/>
            <a:ext cx="1928192" cy="94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 Create </a:t>
            </a:r>
          </a:p>
          <a:p>
            <a:pPr algn="ctr"/>
            <a:r>
              <a:rPr lang="en-US" dirty="0"/>
              <a:t>scan rule set</a:t>
            </a:r>
            <a:endParaRPr lang="en-FI" dirty="0"/>
          </a:p>
        </p:txBody>
      </p:sp>
      <p:cxnSp>
        <p:nvCxnSpPr>
          <p:cNvPr id="18" name="Straight Arrow Connector 17">
            <a:extLst>
              <a:ext uri="{FF2B5EF4-FFF2-40B4-BE49-F238E27FC236}">
                <a16:creationId xmlns:a16="http://schemas.microsoft.com/office/drawing/2014/main" id="{CD5A8797-F3A0-B823-6C61-EAF59D13F15C}"/>
              </a:ext>
            </a:extLst>
          </p:cNvPr>
          <p:cNvCxnSpPr>
            <a:cxnSpLocks/>
            <a:stCxn id="9" idx="2"/>
            <a:endCxn id="17" idx="0"/>
          </p:cNvCxnSpPr>
          <p:nvPr/>
        </p:nvCxnSpPr>
        <p:spPr>
          <a:xfrm rot="5400000">
            <a:off x="5324136" y="2334287"/>
            <a:ext cx="1239873" cy="3252896"/>
          </a:xfrm>
          <a:prstGeom prst="bentConnector3">
            <a:avLst>
              <a:gd name="adj1" fmla="val 50000"/>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9A8909F8-7CF3-887D-D0EC-B6AC64CEC59A}"/>
              </a:ext>
            </a:extLst>
          </p:cNvPr>
          <p:cNvSpPr/>
          <p:nvPr/>
        </p:nvSpPr>
        <p:spPr>
          <a:xfrm>
            <a:off x="7049913" y="3367401"/>
            <a:ext cx="600216" cy="2603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1..n</a:t>
            </a:r>
            <a:endParaRPr lang="en-FI" dirty="0"/>
          </a:p>
        </p:txBody>
      </p:sp>
      <p:sp>
        <p:nvSpPr>
          <p:cNvPr id="23" name="Rectangle 22">
            <a:extLst>
              <a:ext uri="{FF2B5EF4-FFF2-40B4-BE49-F238E27FC236}">
                <a16:creationId xmlns:a16="http://schemas.microsoft.com/office/drawing/2014/main" id="{C56B347A-0CC3-3808-B58D-35912D8BAC30}"/>
              </a:ext>
            </a:extLst>
          </p:cNvPr>
          <p:cNvSpPr/>
          <p:nvPr/>
        </p:nvSpPr>
        <p:spPr>
          <a:xfrm>
            <a:off x="3807607" y="4244398"/>
            <a:ext cx="600216" cy="2603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1..n</a:t>
            </a:r>
            <a:endParaRPr lang="en-FI" dirty="0"/>
          </a:p>
        </p:txBody>
      </p:sp>
      <p:sp>
        <p:nvSpPr>
          <p:cNvPr id="24" name="Rectangle 23">
            <a:extLst>
              <a:ext uri="{FF2B5EF4-FFF2-40B4-BE49-F238E27FC236}">
                <a16:creationId xmlns:a16="http://schemas.microsoft.com/office/drawing/2014/main" id="{58F01F26-C869-F0C3-3E06-49B93763B6DE}"/>
              </a:ext>
            </a:extLst>
          </p:cNvPr>
          <p:cNvSpPr/>
          <p:nvPr/>
        </p:nvSpPr>
        <p:spPr>
          <a:xfrm>
            <a:off x="6425367" y="4580671"/>
            <a:ext cx="2279277" cy="94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 Create </a:t>
            </a:r>
          </a:p>
          <a:p>
            <a:pPr algn="ctr"/>
            <a:r>
              <a:rPr lang="en-US" dirty="0"/>
              <a:t>scan</a:t>
            </a:r>
            <a:endParaRPr lang="en-FI" dirty="0"/>
          </a:p>
        </p:txBody>
      </p:sp>
      <p:cxnSp>
        <p:nvCxnSpPr>
          <p:cNvPr id="25" name="Straight Arrow Connector 24">
            <a:extLst>
              <a:ext uri="{FF2B5EF4-FFF2-40B4-BE49-F238E27FC236}">
                <a16:creationId xmlns:a16="http://schemas.microsoft.com/office/drawing/2014/main" id="{D1BD4CFC-C486-D802-5471-83D3CFD4A7FB}"/>
              </a:ext>
            </a:extLst>
          </p:cNvPr>
          <p:cNvCxnSpPr>
            <a:cxnSpLocks/>
            <a:stCxn id="17" idx="3"/>
            <a:endCxn id="24" idx="1"/>
          </p:cNvCxnSpPr>
          <p:nvPr/>
        </p:nvCxnSpPr>
        <p:spPr>
          <a:xfrm flipV="1">
            <a:off x="5281720" y="5054437"/>
            <a:ext cx="1143647" cy="1"/>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E0750DD-6CCC-C0B4-3157-B94C4E09A0B9}"/>
              </a:ext>
            </a:extLst>
          </p:cNvPr>
          <p:cNvSpPr/>
          <p:nvPr/>
        </p:nvSpPr>
        <p:spPr>
          <a:xfrm>
            <a:off x="5266145" y="4797444"/>
            <a:ext cx="226931" cy="2603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endParaRPr lang="en-FI" dirty="0"/>
          </a:p>
        </p:txBody>
      </p:sp>
      <p:sp>
        <p:nvSpPr>
          <p:cNvPr id="35" name="Rectangle 34">
            <a:extLst>
              <a:ext uri="{FF2B5EF4-FFF2-40B4-BE49-F238E27FC236}">
                <a16:creationId xmlns:a16="http://schemas.microsoft.com/office/drawing/2014/main" id="{B8A49521-BB3C-4104-A089-9127F7145B29}"/>
              </a:ext>
            </a:extLst>
          </p:cNvPr>
          <p:cNvSpPr/>
          <p:nvPr/>
        </p:nvSpPr>
        <p:spPr>
          <a:xfrm>
            <a:off x="5840726" y="4797444"/>
            <a:ext cx="600216" cy="26030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0..n</a:t>
            </a:r>
            <a:endParaRPr lang="en-FI" dirty="0"/>
          </a:p>
        </p:txBody>
      </p:sp>
      <p:sp>
        <p:nvSpPr>
          <p:cNvPr id="36" name="Rectangle 35">
            <a:extLst>
              <a:ext uri="{FF2B5EF4-FFF2-40B4-BE49-F238E27FC236}">
                <a16:creationId xmlns:a16="http://schemas.microsoft.com/office/drawing/2014/main" id="{15DA580C-6863-A440-1072-0BE870079D49}"/>
              </a:ext>
            </a:extLst>
          </p:cNvPr>
          <p:cNvSpPr/>
          <p:nvPr/>
        </p:nvSpPr>
        <p:spPr>
          <a:xfrm>
            <a:off x="1754521" y="2558077"/>
            <a:ext cx="1357285" cy="617909"/>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r"/>
            <a:r>
              <a:rPr lang="en-US" dirty="0"/>
              <a:t>Name</a:t>
            </a:r>
          </a:p>
          <a:p>
            <a:pPr algn="r"/>
            <a:r>
              <a:rPr lang="en-US" dirty="0"/>
              <a:t>Description</a:t>
            </a:r>
            <a:endParaRPr lang="en-FI" dirty="0"/>
          </a:p>
        </p:txBody>
      </p:sp>
      <p:cxnSp>
        <p:nvCxnSpPr>
          <p:cNvPr id="38" name="Straight Connector 37">
            <a:extLst>
              <a:ext uri="{FF2B5EF4-FFF2-40B4-BE49-F238E27FC236}">
                <a16:creationId xmlns:a16="http://schemas.microsoft.com/office/drawing/2014/main" id="{529EE814-23B1-6A83-B626-FF50687C61F5}"/>
              </a:ext>
            </a:extLst>
          </p:cNvPr>
          <p:cNvCxnSpPr>
            <a:cxnSpLocks/>
            <a:stCxn id="36" idx="3"/>
            <a:endCxn id="8" idx="1"/>
          </p:cNvCxnSpPr>
          <p:nvPr/>
        </p:nvCxnSpPr>
        <p:spPr>
          <a:xfrm>
            <a:off x="3111806" y="2867032"/>
            <a:ext cx="241720" cy="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C14297BC-D2AE-2A59-92E9-E6AA6E7D0AFE}"/>
              </a:ext>
            </a:extLst>
          </p:cNvPr>
          <p:cNvSpPr/>
          <p:nvPr/>
        </p:nvSpPr>
        <p:spPr>
          <a:xfrm>
            <a:off x="9063658" y="2134881"/>
            <a:ext cx="2637520" cy="1464304"/>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r>
              <a:rPr lang="en-US" dirty="0"/>
              <a:t>Name</a:t>
            </a:r>
          </a:p>
          <a:p>
            <a:r>
              <a:rPr lang="en-US" dirty="0"/>
              <a:t>Description</a:t>
            </a:r>
          </a:p>
          <a:p>
            <a:r>
              <a:rPr lang="en-US" dirty="0"/>
              <a:t>Type</a:t>
            </a:r>
          </a:p>
          <a:p>
            <a:pPr marL="285750" indent="-285750">
              <a:buFont typeface="Wingdings" panose="05000000000000000000" pitchFamily="2" charset="2"/>
              <a:buChar char="§"/>
            </a:pPr>
            <a:r>
              <a:rPr lang="en-US" dirty="0"/>
              <a:t>Regular expression</a:t>
            </a:r>
          </a:p>
          <a:p>
            <a:pPr marL="285750" indent="-285750">
              <a:buFont typeface="Wingdings" panose="05000000000000000000" pitchFamily="2" charset="2"/>
              <a:buChar char="§"/>
            </a:pPr>
            <a:r>
              <a:rPr lang="en-US" dirty="0"/>
              <a:t>Dictionary</a:t>
            </a:r>
            <a:endParaRPr lang="en-FI" dirty="0"/>
          </a:p>
        </p:txBody>
      </p:sp>
      <p:cxnSp>
        <p:nvCxnSpPr>
          <p:cNvPr id="44" name="Straight Connector 43">
            <a:extLst>
              <a:ext uri="{FF2B5EF4-FFF2-40B4-BE49-F238E27FC236}">
                <a16:creationId xmlns:a16="http://schemas.microsoft.com/office/drawing/2014/main" id="{CC97CF7E-9975-31FC-2096-64A78F6BA80A}"/>
              </a:ext>
            </a:extLst>
          </p:cNvPr>
          <p:cNvCxnSpPr>
            <a:cxnSpLocks/>
            <a:stCxn id="43" idx="1"/>
            <a:endCxn id="9" idx="3"/>
          </p:cNvCxnSpPr>
          <p:nvPr/>
        </p:nvCxnSpPr>
        <p:spPr>
          <a:xfrm flipH="1">
            <a:off x="8710158" y="2867033"/>
            <a:ext cx="3535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07D9929-785F-4EFF-4475-EFEADBD58702}"/>
              </a:ext>
            </a:extLst>
          </p:cNvPr>
          <p:cNvSpPr/>
          <p:nvPr/>
        </p:nvSpPr>
        <p:spPr>
          <a:xfrm>
            <a:off x="1535124" y="4580671"/>
            <a:ext cx="1576682" cy="947530"/>
          </a:xfrm>
          <a:prstGeom prst="rect">
            <a:avLst/>
          </a:prstGeom>
          <a:noFill/>
          <a:ln>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r"/>
            <a:r>
              <a:rPr lang="en-US" dirty="0"/>
              <a:t>Source type</a:t>
            </a:r>
          </a:p>
          <a:p>
            <a:pPr algn="r"/>
            <a:r>
              <a:rPr lang="en-US" dirty="0"/>
              <a:t>System rules</a:t>
            </a:r>
          </a:p>
          <a:p>
            <a:pPr algn="r"/>
            <a:r>
              <a:rPr lang="en-US" dirty="0"/>
              <a:t>Custom rules</a:t>
            </a:r>
            <a:endParaRPr lang="en-FI" dirty="0"/>
          </a:p>
        </p:txBody>
      </p:sp>
      <p:cxnSp>
        <p:nvCxnSpPr>
          <p:cNvPr id="56" name="Straight Connector 55">
            <a:extLst>
              <a:ext uri="{FF2B5EF4-FFF2-40B4-BE49-F238E27FC236}">
                <a16:creationId xmlns:a16="http://schemas.microsoft.com/office/drawing/2014/main" id="{82557DAF-1DAD-7577-1B99-699A7DA0E2F7}"/>
              </a:ext>
            </a:extLst>
          </p:cNvPr>
          <p:cNvCxnSpPr>
            <a:cxnSpLocks/>
            <a:stCxn id="55" idx="3"/>
            <a:endCxn id="17" idx="1"/>
          </p:cNvCxnSpPr>
          <p:nvPr/>
        </p:nvCxnSpPr>
        <p:spPr>
          <a:xfrm>
            <a:off x="3111806" y="5054436"/>
            <a:ext cx="241722" cy="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4AFCACE-8B31-3520-8209-4436815CC9D1}"/>
              </a:ext>
            </a:extLst>
          </p:cNvPr>
          <p:cNvCxnSpPr>
            <a:cxnSpLocks/>
          </p:cNvCxnSpPr>
          <p:nvPr/>
        </p:nvCxnSpPr>
        <p:spPr>
          <a:xfrm flipV="1">
            <a:off x="654096" y="1615218"/>
            <a:ext cx="5107024" cy="2070046"/>
          </a:xfrm>
          <a:prstGeom prst="bentConnector3">
            <a:avLst>
              <a:gd name="adj1" fmla="val 100970"/>
            </a:avLst>
          </a:prstGeom>
          <a:ln w="254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884BA176-1557-FB96-EF96-D3EBB0AED7C3}"/>
              </a:ext>
            </a:extLst>
          </p:cNvPr>
          <p:cNvSpPr txBox="1"/>
          <p:nvPr/>
        </p:nvSpPr>
        <p:spPr>
          <a:xfrm>
            <a:off x="556953" y="3367401"/>
            <a:ext cx="4448885" cy="646331"/>
          </a:xfrm>
          <a:prstGeom prst="rect">
            <a:avLst/>
          </a:prstGeom>
          <a:noFill/>
        </p:spPr>
        <p:txBody>
          <a:bodyPr wrap="square" rtlCol="0">
            <a:spAutoFit/>
          </a:bodyPr>
          <a:lstStyle/>
          <a:p>
            <a:r>
              <a:rPr lang="en-US" i="1" dirty="0"/>
              <a:t>Manual classification only</a:t>
            </a:r>
          </a:p>
          <a:p>
            <a:r>
              <a:rPr lang="en-US" i="1" dirty="0"/>
              <a:t>Automated classification</a:t>
            </a:r>
            <a:endParaRPr lang="en-FI" i="1" dirty="0"/>
          </a:p>
        </p:txBody>
      </p:sp>
    </p:spTree>
    <p:extLst>
      <p:ext uri="{BB962C8B-B14F-4D97-AF65-F5344CB8AC3E}">
        <p14:creationId xmlns:p14="http://schemas.microsoft.com/office/powerpoint/2010/main" val="2749414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03BCE-CB71-1992-5A5C-E4AE7E06B996}"/>
              </a:ext>
            </a:extLst>
          </p:cNvPr>
          <p:cNvSpPr>
            <a:spLocks noGrp="1"/>
          </p:cNvSpPr>
          <p:nvPr>
            <p:ph type="title"/>
          </p:nvPr>
        </p:nvSpPr>
        <p:spPr/>
        <p:txBody>
          <a:bodyPr>
            <a:normAutofit/>
          </a:bodyPr>
          <a:lstStyle/>
          <a:p>
            <a:r>
              <a:rPr lang="en-US" dirty="0"/>
              <a:t>Purview Example</a:t>
            </a:r>
            <a:endParaRPr lang="en-FI" dirty="0"/>
          </a:p>
        </p:txBody>
      </p:sp>
      <p:pic>
        <p:nvPicPr>
          <p:cNvPr id="10" name="Picture 9">
            <a:extLst>
              <a:ext uri="{FF2B5EF4-FFF2-40B4-BE49-F238E27FC236}">
                <a16:creationId xmlns:a16="http://schemas.microsoft.com/office/drawing/2014/main" id="{B9443F10-4581-4273-9926-0ACA0D1F6850}"/>
              </a:ext>
            </a:extLst>
          </p:cNvPr>
          <p:cNvPicPr>
            <a:picLocks noChangeAspect="1"/>
          </p:cNvPicPr>
          <p:nvPr/>
        </p:nvPicPr>
        <p:blipFill>
          <a:blip r:embed="rId2"/>
          <a:stretch>
            <a:fillRect/>
          </a:stretch>
        </p:blipFill>
        <p:spPr>
          <a:xfrm>
            <a:off x="1374938" y="1497578"/>
            <a:ext cx="10071465" cy="4664508"/>
          </a:xfrm>
          <a:prstGeom prst="rect">
            <a:avLst/>
          </a:prstGeom>
        </p:spPr>
      </p:pic>
    </p:spTree>
    <p:extLst>
      <p:ext uri="{BB962C8B-B14F-4D97-AF65-F5344CB8AC3E}">
        <p14:creationId xmlns:p14="http://schemas.microsoft.com/office/powerpoint/2010/main" val="3166172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E3D8F2-DCF8-A2ED-C953-53AA80CE85F8}"/>
              </a:ext>
            </a:extLst>
          </p:cNvPr>
          <p:cNvSpPr>
            <a:spLocks noGrp="1"/>
          </p:cNvSpPr>
          <p:nvPr>
            <p:ph type="title"/>
          </p:nvPr>
        </p:nvSpPr>
        <p:spPr/>
        <p:txBody>
          <a:bodyPr/>
          <a:lstStyle/>
          <a:p>
            <a:r>
              <a:rPr lang="en-US" dirty="0"/>
              <a:t>Term</a:t>
            </a:r>
            <a:endParaRPr lang="en-FI" dirty="0"/>
          </a:p>
        </p:txBody>
      </p:sp>
      <p:sp>
        <p:nvSpPr>
          <p:cNvPr id="6" name="Text Placeholder 5">
            <a:extLst>
              <a:ext uri="{FF2B5EF4-FFF2-40B4-BE49-F238E27FC236}">
                <a16:creationId xmlns:a16="http://schemas.microsoft.com/office/drawing/2014/main" id="{F61245FD-1974-9A75-7E9E-B8FB21B380AF}"/>
              </a:ext>
            </a:extLst>
          </p:cNvPr>
          <p:cNvSpPr>
            <a:spLocks noGrp="1"/>
          </p:cNvSpPr>
          <p:nvPr>
            <p:ph type="body" sz="quarter" idx="10"/>
          </p:nvPr>
        </p:nvSpPr>
        <p:spPr/>
        <p:txBody>
          <a:bodyPr/>
          <a:lstStyle/>
          <a:p>
            <a:r>
              <a:rPr lang="en-US" dirty="0"/>
              <a:t>Definition and how to use</a:t>
            </a:r>
            <a:endParaRPr lang="en-FI" dirty="0"/>
          </a:p>
        </p:txBody>
      </p:sp>
    </p:spTree>
    <p:extLst>
      <p:ext uri="{BB962C8B-B14F-4D97-AF65-F5344CB8AC3E}">
        <p14:creationId xmlns:p14="http://schemas.microsoft.com/office/powerpoint/2010/main" val="2853290025"/>
      </p:ext>
    </p:extLst>
  </p:cSld>
  <p:clrMapOvr>
    <a:masterClrMapping/>
  </p:clrMapOvr>
</p:sld>
</file>

<file path=ppt/theme/theme1.xml><?xml version="1.0" encoding="utf-8"?>
<a:theme xmlns:a="http://schemas.openxmlformats.org/drawingml/2006/main" name="Office-teema">
  <a:themeElements>
    <a:clrScheme name="Qivada">
      <a:dk1>
        <a:srgbClr val="000000"/>
      </a:dk1>
      <a:lt1>
        <a:srgbClr val="FFFFFF"/>
      </a:lt1>
      <a:dk2>
        <a:srgbClr val="00005A"/>
      </a:dk2>
      <a:lt2>
        <a:srgbClr val="FFFFFF"/>
      </a:lt2>
      <a:accent1>
        <a:srgbClr val="EF9C07"/>
      </a:accent1>
      <a:accent2>
        <a:srgbClr val="E23A2E"/>
      </a:accent2>
      <a:accent3>
        <a:srgbClr val="FACE37"/>
      </a:accent3>
      <a:accent4>
        <a:srgbClr val="FDEBAF"/>
      </a:accent4>
      <a:accent5>
        <a:srgbClr val="FFC000"/>
      </a:accent5>
      <a:accent6>
        <a:srgbClr val="FFFFFF"/>
      </a:accent6>
      <a:hlink>
        <a:srgbClr val="48A1FA"/>
      </a:hlink>
      <a:folHlink>
        <a:srgbClr val="6F3B55"/>
      </a:folHlink>
    </a:clrScheme>
    <a:fontScheme name="Qivada">
      <a:majorFont>
        <a:latin typeface="DIN 2014 Light"/>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1364</TotalTime>
  <Words>585</Words>
  <Application>Microsoft Office PowerPoint</Application>
  <PresentationFormat>Widescreen</PresentationFormat>
  <Paragraphs>120</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DIN 2014 Demi</vt:lpstr>
      <vt:lpstr>DIN 2014 Light</vt:lpstr>
      <vt:lpstr>Roboto</vt:lpstr>
      <vt:lpstr>Wingdings</vt:lpstr>
      <vt:lpstr>Office-teema</vt:lpstr>
      <vt:lpstr>Microsoft Purview and Qivada ADA</vt:lpstr>
      <vt:lpstr>Agenda</vt:lpstr>
      <vt:lpstr>Main Methods of Data Identification </vt:lpstr>
      <vt:lpstr>Classification</vt:lpstr>
      <vt:lpstr>Classification</vt:lpstr>
      <vt:lpstr>Classification Rule</vt:lpstr>
      <vt:lpstr>How to Apply Custom Classification</vt:lpstr>
      <vt:lpstr>Purview Example</vt:lpstr>
      <vt:lpstr>Term</vt:lpstr>
      <vt:lpstr>Term</vt:lpstr>
      <vt:lpstr>How to Apply Term</vt:lpstr>
      <vt:lpstr>Purview Example / Glossary</vt:lpstr>
      <vt:lpstr>Purview Example / Term</vt:lpstr>
      <vt:lpstr>Lineage</vt:lpstr>
      <vt:lpstr>Lineage</vt:lpstr>
      <vt:lpstr>Purview Example</vt:lpstr>
      <vt:lpstr>Qivada ADA</vt:lpstr>
      <vt:lpstr>How to Create Custom Lineage</vt:lpstr>
      <vt:lpstr>Qivada ADA Example / Data Flow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Riina Haapakallio</dc:creator>
  <cp:lastModifiedBy>Ari Rämö</cp:lastModifiedBy>
  <cp:revision>17</cp:revision>
  <dcterms:created xsi:type="dcterms:W3CDTF">2022-06-07T10:20:25Z</dcterms:created>
  <dcterms:modified xsi:type="dcterms:W3CDTF">2022-09-07T13:13:09Z</dcterms:modified>
</cp:coreProperties>
</file>