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39" r:id="rId3"/>
    <p:sldId id="340" r:id="rId4"/>
    <p:sldId id="341" r:id="rId5"/>
    <p:sldId id="344" r:id="rId6"/>
    <p:sldId id="342" r:id="rId7"/>
    <p:sldId id="343" r:id="rId8"/>
    <p:sldId id="328" r:id="rId9"/>
    <p:sldId id="331" r:id="rId10"/>
    <p:sldId id="329" r:id="rId11"/>
    <p:sldId id="332" r:id="rId12"/>
    <p:sldId id="33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/>
    <p:restoredTop sz="84824"/>
  </p:normalViewPr>
  <p:slideViewPr>
    <p:cSldViewPr snapToGrid="0" snapToObjects="1">
      <p:cViewPr varScale="1">
        <p:scale>
          <a:sx n="108" d="100"/>
          <a:sy n="108" d="100"/>
        </p:scale>
        <p:origin x="8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AB4F-8749-064B-94F6-20066DB0736B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91ADB-0A35-4D46-9EBA-AA4A40C07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8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766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0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31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1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0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8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8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34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51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91ADB-0A35-4D46-9EBA-AA4A40C079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4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24C4-FC0D-A741-A33E-A98C9BAA0B3A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CD94-40DC-434D-9AC1-8A4FB19C4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x-none" altLang="zh-CN" b="1" dirty="0" smtClean="0"/>
              <a:t>以太坊</a:t>
            </a:r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x-none" altLang="zh-CN" b="1" dirty="0" smtClean="0"/>
              <a:t>问题列表</a:t>
            </a:r>
            <a:endParaRPr kumimoji="1" lang="x-none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使用Remix调用智能合约转以太币函数能够成功, 但是使用Go语言调用智能合约转账时, 却提示失败. 以太坊节点日志信息如下:</a:t>
                      </a:r>
                    </a:p>
                    <a:p>
                      <a:pPr>
                        <a:buNone/>
                      </a:pPr>
                      <a:endParaRPr lang="x-none" sz="2400"/>
                    </a:p>
                    <a:p>
                      <a:pPr>
                        <a:buNone/>
                      </a:pPr>
                      <a:r>
                        <a:rPr lang="x-none" sz="2400"/>
                        <a:t>VM returned with error    err="evm: execution reverted".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字段Transactor.Value指明授予智能合约动用该账户以太币的最大值. 如果智能合约动用的以太币数量超过Transactor.Value的值, 则会报错.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提交交易前, 需将Transactor.Value设置为一个合理值.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Picture 1" descr="Screenshot from 2018-04-04 17-20-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896620"/>
            <a:ext cx="12185650" cy="595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Ethereum handshake failed                id=7c0a7fc6b6ceee92 conn=staticdial err="Genesis block mismatch - 7fcd7cd9578a5e2c (!= 6c364b3b9143c1eb)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节点加入到私链集群时会进行握手操作, 而握手的过程会对配置文件的MD5值进行校验, 只有校验通过后, 才能将节点加入到机群中. 如果发现MD5值不一致, 则会出现问题描述中的异常.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私链中的所有节点必须使用完全一致的配置.</a:t>
                      </a:r>
                      <a:endParaRPr lang="x-none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1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编译以太坊源码时, 出现常量超过int64的表示范围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go版本过低.</a:t>
                      </a:r>
                      <a:endParaRPr lang="x-none" sz="2400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升级go版本 &gt;= 1.9.2</a:t>
                      </a:r>
                      <a:endParaRPr lang="x-none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1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在某个节点上提交的交易无法同步到私链上的其他节点.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以太坊的版本过低.</a:t>
                      </a:r>
                      <a:endParaRPr lang="x-none" sz="2400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升级版本到1.8及以上版本.</a:t>
                      </a:r>
                      <a:endParaRPr lang="x-none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1873257401"/>
              </p:ext>
            </p:extLst>
          </p:nvPr>
        </p:nvGraphicFramePr>
        <p:xfrm>
          <a:off x="772160" y="1169349"/>
          <a:ext cx="10647680" cy="559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 dirty="0" smtClean="0"/>
                        <a:t>一个账号同时在多个</a:t>
                      </a:r>
                      <a:r>
                        <a:rPr lang="zh-CN" altLang="en-US" sz="2400" dirty="0" smtClean="0"/>
                        <a:t>终端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zh-CN" altLang="en-US" sz="2400" dirty="0" smtClean="0"/>
                        <a:t>各类</a:t>
                      </a:r>
                      <a:r>
                        <a:rPr lang="x-none" sz="2400" dirty="0" smtClean="0"/>
                        <a:t>钱包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console</a:t>
                      </a:r>
                      <a:r>
                        <a:rPr lang="zh-CN" altLang="en-US" sz="2400" dirty="0" smtClean="0"/>
                        <a:t>、</a:t>
                      </a:r>
                      <a:r>
                        <a:rPr lang="en-US" altLang="zh-CN" sz="2400" dirty="0" smtClean="0"/>
                        <a:t>truffle</a:t>
                      </a:r>
                      <a:r>
                        <a:rPr lang="zh-CN" altLang="en-US" sz="2400" dirty="0" smtClean="0"/>
                        <a:t>等</a:t>
                      </a:r>
                      <a:r>
                        <a:rPr lang="en-US" altLang="zh-CN" sz="2400" dirty="0" smtClean="0"/>
                        <a:t>)</a:t>
                      </a:r>
                      <a:r>
                        <a:rPr lang="x-none" sz="2400" dirty="0" smtClean="0"/>
                        <a:t>上提交交易请求</a:t>
                      </a:r>
                      <a:r>
                        <a:rPr lang="x-none" sz="2400" dirty="0"/>
                        <a:t>, </a:t>
                      </a:r>
                      <a:r>
                        <a:rPr lang="zh-CN" altLang="en-US" sz="2400" dirty="0" smtClean="0"/>
                        <a:t>出现</a:t>
                      </a:r>
                      <a:r>
                        <a:rPr lang="x-none" sz="2400" dirty="0" smtClean="0"/>
                        <a:t>交易</a:t>
                      </a:r>
                      <a:r>
                        <a:rPr lang="zh-CN" altLang="en-US" sz="2400" dirty="0" smtClean="0"/>
                        <a:t>在</a:t>
                      </a:r>
                      <a:r>
                        <a:rPr lang="en-US" altLang="zh-CN" sz="2400" dirty="0" smtClean="0"/>
                        <a:t>pending</a:t>
                      </a:r>
                      <a:r>
                        <a:rPr lang="zh-CN" altLang="en-US" sz="2400" dirty="0" smtClean="0"/>
                        <a:t>中堆积，</a:t>
                      </a:r>
                      <a:r>
                        <a:rPr lang="x-none" sz="2400" dirty="0" smtClean="0"/>
                        <a:t>一直无法被处理</a:t>
                      </a:r>
                      <a:r>
                        <a:rPr lang="zh-CN" altLang="en-US" sz="2400" dirty="0" smtClean="0"/>
                        <a:t>；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值乱序造成的。从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开始计数，发送一笔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对应加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。当前面的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处理完成之后才会处理后面的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当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太小（小于之前已经有交易使用的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值），交易会被直接拒绝。 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当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太大，交易会一直处于队列之中，这也就是导致我们上面描述的问题的原因； 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当发送一个比较大的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值，然后补齐开始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到那个值之间的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，那么交易依旧可以被执行。 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● 当交易处于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中时停止</a:t>
                      </a:r>
                      <a:r>
                        <a:rPr lang="en-US" altLang="zh-C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geth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客户端，那么交易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中的交易会被清除掉。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 dirty="0" smtClean="0">
                          <a:sym typeface="+mn-ea"/>
                        </a:rPr>
                        <a:t>避免以上操作情况</a:t>
                      </a:r>
                      <a:r>
                        <a:rPr lang="zh-CN" altLang="en-US" sz="2400" dirty="0" smtClean="0">
                          <a:sym typeface="+mn-ea"/>
                        </a:rPr>
                        <a:t>。</a:t>
                      </a:r>
                      <a:endParaRPr lang="x-none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663031700"/>
              </p:ext>
            </p:extLst>
          </p:nvPr>
        </p:nvGraphicFramePr>
        <p:xfrm>
          <a:off x="772160" y="1169349"/>
          <a:ext cx="106476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 dirty="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 smtClean="0"/>
                        <a:t>账号发起交易时出现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error: replacement transaction underpriced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错误。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值问题。该账号</a:t>
                      </a:r>
                      <a:r>
                        <a:rPr lang="en-US" altLang="zh-C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客户端中已经有一币处于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状态的交易。新的一笔交易拥有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状态交易相同的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值。新的交易的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gas price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太小，无法覆盖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状态的交易。</a:t>
                      </a:r>
                      <a:endParaRPr lang="en-US" altLang="zh-CN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通常情况下，覆盖掉一笔处于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状态的交易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 price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需要高于原交易的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110%</a:t>
                      </a:r>
                      <a:r>
                        <a:rPr lang="zh-CN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dirty="0" smtClean="0"/>
                        <a:t>有效管理</a:t>
                      </a:r>
                      <a:r>
                        <a:rPr lang="en-US" altLang="zh-CN" sz="2400" dirty="0" smtClean="0"/>
                        <a:t>nonce</a:t>
                      </a:r>
                      <a:r>
                        <a:rPr lang="zh-CN" altLang="en-US" sz="2400" dirty="0" smtClean="0"/>
                        <a:t>值递增。</a:t>
                      </a:r>
                      <a:endParaRPr lang="x-none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86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Failed RLPx handshake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当前节点admin.peers列表的节点不存在或已结束运行.</a:t>
                      </a:r>
                    </a:p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注：当前节点admin.peers列表可通过static-nodes.json或admin.addPeer()加入.</a:t>
                      </a:r>
                      <a:endParaRPr lang="x-none" sz="2400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检查admin.peers中的节点是否不存在或已结束运行.</a:t>
                      </a:r>
                      <a:endParaRPr lang="x-none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共识算法选择POA时, 配置文件coinbase为一个非0值. 启动以太坊节点后, 出现如下提示："beneficiary in checkpoint block non-zero".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共识算法为POA时, 配置文件中字段coinbase必须为:　0x0000000000000000000000000000000000000000, 否则出现问题描述中的异常情况.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>
                          <a:sym typeface="+mn-ea"/>
                        </a:rPr>
                        <a:t>将字段coinbase设置为:　0x0000000000000000000000000000000000000000</a:t>
                      </a:r>
                      <a:endParaRPr lang="x-none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7" name="Table 6"/>
          <p:cNvGraphicFramePr/>
          <p:nvPr/>
        </p:nvGraphicFramePr>
        <p:xfrm>
          <a:off x="777875" y="1228725"/>
          <a:ext cx="10647680" cy="252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914336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主题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描述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使用Go语言调用智能合约转账时, 程序提示"gas required exceeds allowance or always failing transaction".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问题原因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设置的交易Gas不足.</a:t>
                      </a:r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2400"/>
                        <a:t>提交交易前, 将Tranasctor.GasLimit设置为一个较大的值. 但该值又"</a:t>
                      </a:r>
                      <a:r>
                        <a:rPr lang="x-none" sz="2400">
                          <a:solidFill>
                            <a:srgbClr val="FF0000"/>
                          </a:solidFill>
                        </a:rPr>
                        <a:t>不能大于</a:t>
                      </a:r>
                      <a:r>
                        <a:rPr lang="x-none" sz="2400"/>
                        <a:t>"配置文件gensis.json中的gasLimit字段的值.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V="1">
            <a:off x="0" y="938151"/>
            <a:ext cx="12192000" cy="11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2191" y="228600"/>
            <a:ext cx="7571915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x-none" altLang="zh-CN" sz="3600" dirty="0" smtClean="0"/>
              <a:t>问题列表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03459" y="3146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Picture 1" descr="Screenshot from 2018-04-04 17-13-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" y="934720"/>
            <a:ext cx="12152630" cy="590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494</Words>
  <Application>Microsoft Macintosh PowerPoint</Application>
  <PresentationFormat>宽屏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以太坊 问题列表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以太坊-智能合约</dc:title>
  <dc:creator>Microsoft Office 用户</dc:creator>
  <cp:lastModifiedBy>Microsoft Office 用户</cp:lastModifiedBy>
  <cp:revision>203</cp:revision>
  <dcterms:created xsi:type="dcterms:W3CDTF">2018-04-04T10:15:24Z</dcterms:created>
  <dcterms:modified xsi:type="dcterms:W3CDTF">2018-04-04T11:01:27Z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