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91" r:id="rId3"/>
    <p:sldId id="292" r:id="rId4"/>
    <p:sldId id="280" r:id="rId5"/>
    <p:sldId id="262" r:id="rId6"/>
    <p:sldId id="321" r:id="rId7"/>
    <p:sldId id="322" r:id="rId8"/>
    <p:sldId id="323" r:id="rId9"/>
    <p:sldId id="324" r:id="rId10"/>
    <p:sldId id="325" r:id="rId11"/>
    <p:sldId id="326" r:id="rId12"/>
    <p:sldId id="32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153"/>
    <p:restoredTop sz="84824"/>
  </p:normalViewPr>
  <p:slideViewPr>
    <p:cSldViewPr snapToGrid="0" snapToObjects="1">
      <p:cViewPr varScale="1">
        <p:scale>
          <a:sx n="59" d="100"/>
          <a:sy n="59" d="100"/>
        </p:scale>
        <p:origin x="-117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FAB4F-8749-064B-94F6-20066DB0736B}" type="datetimeFigureOut">
              <a:rPr kumimoji="1" lang="zh-CN" altLang="en-US" smtClean="0"/>
              <a:pPr/>
              <a:t>2018-04-04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91ADB-0A35-4D46-9EBA-AA4A40C0797B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91ADB-0A35-4D46-9EBA-AA4A40C0797B}" type="slidenum">
              <a:rPr kumimoji="1" lang="zh-CN" altLang="en-US" smtClean="0"/>
              <a:pPr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91ADB-0A35-4D46-9EBA-AA4A40C0797B}" type="slidenum">
              <a:rPr kumimoji="1" lang="zh-CN" altLang="en-US" smtClean="0"/>
              <a:pPr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91ADB-0A35-4D46-9EBA-AA4A40C0797B}" type="slidenum">
              <a:rPr kumimoji="1" lang="zh-CN" altLang="en-US" smtClean="0"/>
              <a:pPr/>
              <a:t>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91ADB-0A35-4D46-9EBA-AA4A40C0797B}" type="slidenum">
              <a:rPr kumimoji="1" lang="zh-CN" altLang="en-US" smtClean="0"/>
              <a:pPr/>
              <a:t>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91ADB-0A35-4D46-9EBA-AA4A40C0797B}" type="slidenum">
              <a:rPr kumimoji="1" lang="zh-CN" altLang="en-US" smtClean="0"/>
              <a:pPr/>
              <a:t>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91ADB-0A35-4D46-9EBA-AA4A40C0797B}" type="slidenum">
              <a:rPr kumimoji="1" lang="zh-CN" altLang="en-US" smtClean="0"/>
              <a:pPr/>
              <a:t>9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91ADB-0A35-4D46-9EBA-AA4A40C0797B}" type="slidenum">
              <a:rPr kumimoji="1" lang="zh-CN" altLang="en-US" smtClean="0"/>
              <a:pPr/>
              <a:t>10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91ADB-0A35-4D46-9EBA-AA4A40C0797B}" type="slidenum">
              <a:rPr kumimoji="1" lang="zh-CN" altLang="en-US" smtClean="0"/>
              <a:pPr/>
              <a:t>11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91ADB-0A35-4D46-9EBA-AA4A40C0797B}" type="slidenum">
              <a:rPr kumimoji="1" lang="zh-CN" altLang="en-US" smtClean="0"/>
              <a:pPr/>
              <a:t>12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24C4-FC0D-A741-A33E-A98C9BAA0B3A}" type="datetimeFigureOut">
              <a:rPr kumimoji="1" lang="zh-CN" altLang="en-US" smtClean="0"/>
              <a:pPr/>
              <a:t>2018-04-04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CD94-40DC-434D-9AC1-8A4FB19C47B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24C4-FC0D-A741-A33E-A98C9BAA0B3A}" type="datetimeFigureOut">
              <a:rPr kumimoji="1" lang="zh-CN" altLang="en-US" smtClean="0"/>
              <a:pPr/>
              <a:t>2018-04-04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CD94-40DC-434D-9AC1-8A4FB19C47B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24C4-FC0D-A741-A33E-A98C9BAA0B3A}" type="datetimeFigureOut">
              <a:rPr kumimoji="1" lang="zh-CN" altLang="en-US" smtClean="0"/>
              <a:pPr/>
              <a:t>2018-04-04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CD94-40DC-434D-9AC1-8A4FB19C47B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24C4-FC0D-A741-A33E-A98C9BAA0B3A}" type="datetimeFigureOut">
              <a:rPr kumimoji="1" lang="zh-CN" altLang="en-US" smtClean="0"/>
              <a:pPr/>
              <a:t>2018-04-04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CD94-40DC-434D-9AC1-8A4FB19C47B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24C4-FC0D-A741-A33E-A98C9BAA0B3A}" type="datetimeFigureOut">
              <a:rPr kumimoji="1" lang="zh-CN" altLang="en-US" smtClean="0"/>
              <a:pPr/>
              <a:t>2018-04-04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CD94-40DC-434D-9AC1-8A4FB19C47B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24C4-FC0D-A741-A33E-A98C9BAA0B3A}" type="datetimeFigureOut">
              <a:rPr kumimoji="1" lang="zh-CN" altLang="en-US" smtClean="0"/>
              <a:pPr/>
              <a:t>2018-04-04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CD94-40DC-434D-9AC1-8A4FB19C47B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24C4-FC0D-A741-A33E-A98C9BAA0B3A}" type="datetimeFigureOut">
              <a:rPr kumimoji="1" lang="zh-CN" altLang="en-US" smtClean="0"/>
              <a:pPr/>
              <a:t>2018-04-04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CD94-40DC-434D-9AC1-8A4FB19C47B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24C4-FC0D-A741-A33E-A98C9BAA0B3A}" type="datetimeFigureOut">
              <a:rPr kumimoji="1" lang="zh-CN" altLang="en-US" smtClean="0"/>
              <a:pPr/>
              <a:t>2018-04-04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CD94-40DC-434D-9AC1-8A4FB19C47B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24C4-FC0D-A741-A33E-A98C9BAA0B3A}" type="datetimeFigureOut">
              <a:rPr kumimoji="1" lang="zh-CN" altLang="en-US" smtClean="0"/>
              <a:pPr/>
              <a:t>2018-04-04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CD94-40DC-434D-9AC1-8A4FB19C47B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24C4-FC0D-A741-A33E-A98C9BAA0B3A}" type="datetimeFigureOut">
              <a:rPr kumimoji="1" lang="zh-CN" altLang="en-US" smtClean="0"/>
              <a:pPr/>
              <a:t>2018-04-04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CD94-40DC-434D-9AC1-8A4FB19C47B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24C4-FC0D-A741-A33E-A98C9BAA0B3A}" type="datetimeFigureOut">
              <a:rPr kumimoji="1" lang="zh-CN" altLang="en-US" smtClean="0"/>
              <a:pPr/>
              <a:t>2018-04-04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CD94-40DC-434D-9AC1-8A4FB19C47B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C24C4-FC0D-A741-A33E-A98C9BAA0B3A}" type="datetimeFigureOut">
              <a:rPr kumimoji="1" lang="zh-CN" altLang="en-US" smtClean="0"/>
              <a:pPr/>
              <a:t>2018-04-04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FCD94-40DC-434D-9AC1-8A4FB19C47B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x-none" altLang="zh-CN" b="1" dirty="0" smtClean="0"/>
              <a:t>以太坊</a:t>
            </a:r>
            <a:r>
              <a:rPr kumimoji="1" lang="en-US" altLang="zh-CN" b="1" dirty="0" smtClean="0"/>
              <a:t/>
            </a:r>
            <a:br>
              <a:rPr kumimoji="1" lang="en-US" altLang="zh-CN" b="1" dirty="0" smtClean="0"/>
            </a:br>
            <a:r>
              <a:rPr kumimoji="1" lang="x-none" altLang="zh-CN" b="1" dirty="0" smtClean="0"/>
              <a:t>转账操作流程</a:t>
            </a:r>
            <a:endParaRPr kumimoji="1" lang="x-none" altLang="zh-CN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7112" y="4552064"/>
            <a:ext cx="9144000" cy="1655762"/>
          </a:xfrm>
        </p:spPr>
        <p:txBody>
          <a:bodyPr/>
          <a:lstStyle/>
          <a:p>
            <a:r>
              <a:rPr kumimoji="1" lang="en-US" altLang="zh-CN" dirty="0" smtClean="0"/>
              <a:t>							</a:t>
            </a:r>
            <a:r>
              <a:rPr kumimoji="1" lang="zh-CN" altLang="en-US" b="1" dirty="0" smtClean="0"/>
              <a:t>邹奇峰</a:t>
            </a:r>
            <a:endParaRPr kumimoji="1" lang="en-US" altLang="zh-CN" b="1" dirty="0" smtClean="0"/>
          </a:p>
          <a:p>
            <a:pPr algn="r"/>
            <a:r>
              <a:rPr kumimoji="1" lang="en-US" altLang="zh-CN" b="1" dirty="0" smtClean="0"/>
              <a:t>2018</a:t>
            </a:r>
            <a:r>
              <a:rPr kumimoji="1" lang="zh-CN" altLang="en-US" b="1" dirty="0" smtClean="0"/>
              <a:t>年</a:t>
            </a:r>
            <a:r>
              <a:rPr kumimoji="1" lang="en-US" altLang="zh-CN" b="1" dirty="0" smtClean="0"/>
              <a:t>04</a:t>
            </a:r>
            <a:r>
              <a:rPr kumimoji="1" lang="zh-CN" altLang="en-US" b="1" dirty="0" smtClean="0"/>
              <a:t>月</a:t>
            </a:r>
            <a:r>
              <a:rPr kumimoji="1" lang="en-US" altLang="zh-CN" b="1" dirty="0" smtClean="0"/>
              <a:t>0</a:t>
            </a:r>
            <a:r>
              <a:rPr kumimoji="1" lang="x-none" altLang="en-US" b="1" dirty="0" smtClean="0"/>
              <a:t>3</a:t>
            </a:r>
            <a:r>
              <a:rPr kumimoji="1" lang="zh-CN" altLang="en-US" b="1" dirty="0" smtClean="0"/>
              <a:t>日</a:t>
            </a:r>
            <a:endParaRPr kumimoji="1"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>
          <a:xfrm flipV="1">
            <a:off x="0" y="938151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2191" y="228600"/>
            <a:ext cx="7571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600" dirty="0" smtClean="0"/>
              <a:t>2.5</a:t>
            </a:r>
            <a:r>
              <a:rPr kumimoji="1" lang="zh-CN" altLang="en-US" sz="3600" dirty="0" smtClean="0"/>
              <a:t>、机构给个人转账</a:t>
            </a:r>
            <a:endParaRPr lang="zh-CN" altLang="en-US" sz="3600" dirty="0"/>
          </a:p>
        </p:txBody>
      </p:sp>
      <p:pic>
        <p:nvPicPr>
          <p:cNvPr id="6" name="图片 5" descr="机构给个人转账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33984"/>
            <a:ext cx="12192000" cy="59079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>
          <a:xfrm flipV="1">
            <a:off x="0" y="938151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2191" y="228600"/>
            <a:ext cx="7571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600" dirty="0" smtClean="0"/>
              <a:t>2.6</a:t>
            </a:r>
            <a:r>
              <a:rPr kumimoji="1" lang="zh-CN" altLang="en-US" sz="3600" dirty="0" smtClean="0"/>
              <a:t>、个人给个人转账</a:t>
            </a:r>
            <a:endParaRPr lang="zh-CN" altLang="en-US" sz="3600" dirty="0"/>
          </a:p>
        </p:txBody>
      </p:sp>
      <p:pic>
        <p:nvPicPr>
          <p:cNvPr id="7" name="图片 6" descr="个人给个人转账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0026"/>
            <a:ext cx="12192000" cy="5907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>
          <a:xfrm flipV="1">
            <a:off x="0" y="938151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2191" y="228600"/>
            <a:ext cx="7571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600" dirty="0" smtClean="0"/>
              <a:t>2.7</a:t>
            </a:r>
            <a:r>
              <a:rPr kumimoji="1" lang="zh-CN" altLang="en-US" sz="3600" dirty="0" smtClean="0"/>
              <a:t>、交易信息查询</a:t>
            </a:r>
            <a:endParaRPr lang="zh-CN" altLang="en-US" sz="3600" dirty="0"/>
          </a:p>
        </p:txBody>
      </p:sp>
      <p:pic>
        <p:nvPicPr>
          <p:cNvPr id="7" name="图片 6" descr="QQ图片2018040312044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74931"/>
            <a:ext cx="12192000" cy="59830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45871" y="730476"/>
            <a:ext cx="9144000" cy="5040931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4800" b="1" dirty="0" smtClean="0"/>
              <a:t>1</a:t>
            </a:r>
            <a:r>
              <a:rPr kumimoji="1" lang="zh-CN" altLang="en-US" sz="4800" b="1" dirty="0" smtClean="0"/>
              <a:t>、总体流程</a:t>
            </a:r>
            <a:endParaRPr kumimoji="1" lang="x-none" altLang="zh-CN" sz="4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>
          <a:xfrm flipV="1">
            <a:off x="0" y="938151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2191" y="228600"/>
            <a:ext cx="7571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600" dirty="0" smtClean="0"/>
              <a:t>1</a:t>
            </a:r>
            <a:r>
              <a:rPr kumimoji="1" lang="zh-CN" altLang="en-US" sz="3600" dirty="0" smtClean="0"/>
              <a:t>、总体流程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7503459" y="31466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 descr="资金迁移流程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74931"/>
            <a:ext cx="12192000" cy="59830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45871" y="730476"/>
            <a:ext cx="9144000" cy="5040931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4800" b="1" dirty="0" smtClean="0"/>
              <a:t>2</a:t>
            </a:r>
            <a:r>
              <a:rPr kumimoji="1" lang="zh-CN" altLang="en-US" sz="4800" b="1" dirty="0" smtClean="0"/>
              <a:t>、具体操作</a:t>
            </a:r>
            <a:endParaRPr kumimoji="1" lang="zh-CN" altLang="en-US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>
          <a:xfrm flipV="1">
            <a:off x="0" y="938151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2191" y="228600"/>
            <a:ext cx="7571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600" dirty="0" smtClean="0"/>
              <a:t>2.1</a:t>
            </a:r>
            <a:r>
              <a:rPr kumimoji="1" lang="zh-CN" altLang="en-US" sz="3600" dirty="0" smtClean="0"/>
              <a:t>、发布代币合约</a:t>
            </a:r>
            <a:endParaRPr lang="zh-CN" altLang="en-US" sz="3600" dirty="0"/>
          </a:p>
        </p:txBody>
      </p:sp>
      <p:pic>
        <p:nvPicPr>
          <p:cNvPr id="8" name="图片 7" descr="部署智能合约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74930"/>
            <a:ext cx="12192000" cy="59830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>
          <a:xfrm flipV="1">
            <a:off x="0" y="938151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2191" y="228600"/>
            <a:ext cx="7571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600" dirty="0" smtClean="0"/>
              <a:t>2.1</a:t>
            </a:r>
            <a:r>
              <a:rPr kumimoji="1" lang="zh-CN" altLang="en-US" sz="3600" dirty="0" smtClean="0"/>
              <a:t>、发布代币合约</a:t>
            </a:r>
            <a:endParaRPr lang="zh-CN" altLang="en-US" sz="3600" dirty="0"/>
          </a:p>
        </p:txBody>
      </p:sp>
      <p:pic>
        <p:nvPicPr>
          <p:cNvPr id="6" name="图片 5" descr="发布智能合约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0026"/>
            <a:ext cx="12192000" cy="59079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>
          <a:xfrm flipV="1">
            <a:off x="0" y="938151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2191" y="228600"/>
            <a:ext cx="7571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600" dirty="0" smtClean="0"/>
              <a:t>2.2</a:t>
            </a:r>
            <a:r>
              <a:rPr kumimoji="1" lang="zh-CN" altLang="en-US" sz="3600" dirty="0" smtClean="0"/>
              <a:t>、创建机构账号</a:t>
            </a:r>
            <a:endParaRPr lang="zh-CN" altLang="en-US" sz="3600" dirty="0"/>
          </a:p>
        </p:txBody>
      </p:sp>
      <p:pic>
        <p:nvPicPr>
          <p:cNvPr id="7" name="图片 6" descr="创建账号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084" y="933984"/>
            <a:ext cx="12192000" cy="59079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>
          <a:xfrm flipV="1">
            <a:off x="0" y="938151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2191" y="228600"/>
            <a:ext cx="7571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600" dirty="0" smtClean="0"/>
              <a:t>2.3</a:t>
            </a:r>
            <a:r>
              <a:rPr kumimoji="1" lang="zh-CN" altLang="en-US" sz="3600" dirty="0" smtClean="0"/>
              <a:t>、央行给机构转账</a:t>
            </a:r>
            <a:endParaRPr lang="zh-CN" altLang="en-US" sz="3600" dirty="0"/>
          </a:p>
        </p:txBody>
      </p:sp>
      <p:pic>
        <p:nvPicPr>
          <p:cNvPr id="6" name="图片 5" descr="央行给机构转账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0026"/>
            <a:ext cx="12192000" cy="59079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>
          <a:xfrm flipV="1">
            <a:off x="0" y="938151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2191" y="228600"/>
            <a:ext cx="7571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600" dirty="0" smtClean="0"/>
              <a:t>2.4</a:t>
            </a:r>
            <a:r>
              <a:rPr kumimoji="1" lang="zh-CN" altLang="en-US" sz="3600" dirty="0" smtClean="0"/>
              <a:t>、新建个人账号</a:t>
            </a:r>
            <a:endParaRPr lang="zh-CN" altLang="en-US" sz="3600" dirty="0"/>
          </a:p>
        </p:txBody>
      </p:sp>
      <p:pic>
        <p:nvPicPr>
          <p:cNvPr id="7" name="图片 6" descr="创建账号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084" y="933984"/>
            <a:ext cx="12192000" cy="59079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67</Words>
  <Application>Kingsoft Office WPP</Application>
  <PresentationFormat>自定义</PresentationFormat>
  <Paragraphs>23</Paragraphs>
  <Slides>12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以太坊 转账操作流程</vt:lpstr>
      <vt:lpstr>1、总体流程</vt:lpstr>
      <vt:lpstr>幻灯片 3</vt:lpstr>
      <vt:lpstr>2、具体操作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以太坊-智能合约</dc:title>
  <dc:creator>Microsoft Office 用户</dc:creator>
  <cp:lastModifiedBy>WRGHO</cp:lastModifiedBy>
  <cp:revision>127</cp:revision>
  <dcterms:created xsi:type="dcterms:W3CDTF">2018-04-03T07:06:09Z</dcterms:created>
  <dcterms:modified xsi:type="dcterms:W3CDTF">2018-04-03T18:30:51Z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