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4" r:id="rId2"/>
    <p:sldId id="267" r:id="rId3"/>
    <p:sldId id="256" r:id="rId4"/>
    <p:sldId id="257" r:id="rId5"/>
    <p:sldId id="266" r:id="rId6"/>
    <p:sldId id="258" r:id="rId7"/>
    <p:sldId id="259" r:id="rId8"/>
    <p:sldId id="260" r:id="rId9"/>
    <p:sldId id="261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87534"/>
  </p:normalViewPr>
  <p:slideViewPr>
    <p:cSldViewPr snapToGrid="0" snapToObjects="1">
      <p:cViewPr>
        <p:scale>
          <a:sx n="107" d="100"/>
          <a:sy n="107" d="100"/>
        </p:scale>
        <p:origin x="8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981AF-24A3-904B-A1A7-E3A6C3A215AD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5FBBA-BC7F-8548-8071-F3A1C2B204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48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FBBA-BC7F-8548-8071-F3A1C2B204B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717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预编译功能覆盖了包括椭圆曲线密钥恢复，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SHA-3(256bits)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哈希算法，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RIPEMD-160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加密算法等等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算术运算：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SDIV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EXP...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逻辑运算：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ISZERO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NOT...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业务功能：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GASPRICE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LOG2...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FBBA-BC7F-8548-8071-F3A1C2B204B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95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处于入口的类是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，它作为公共类型，向外暴露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功能；它有一个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类型的成员变量，负责管理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内部有一组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接口类型对象，每个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都可以完成单个区块的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，目测这些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之间应该是竞争关系；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结构体主要用以携带数据，被视为挖掘一个区块时所需的数据环境。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在合适的时候，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对象发送给每个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，然后任何一个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时，将一个经过授权确认的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加上那个更新过的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，组成一个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对象发送回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一是组装出一个新区块，这个区块的数据基本完整，包括成员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的部分属性，以及交易列表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，和叔区块组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uncles[]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，并且所有交易已经执行完毕，所有收据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(Receipt)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也已收集完毕，这部分主要由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完成；二是填补该区块剩余的成员属性，比如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Header.Difficulty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等，并完成授权，这些工作是由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&lt;Engine&gt;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接口实现体，利用共识算法来完成的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FBBA-BC7F-8548-8071-F3A1C2B204B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19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CpuAgent.update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worker.commitNewWork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结束后发出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对象的会一直监听相关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，如果收到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显然由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worker.commitNewWork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结束后发出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mine()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函数；如果收到停止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(mine)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的消息，就退出一切相关操作。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CpuAgent.mine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会直接调用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Engine.Seal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实现体的共识算法对传入的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进行最终的授权，如果成功，就将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一起通过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发还给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worker.wait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会接收并处理。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FBBA-BC7F-8548-8071-F3A1C2B204B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3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FBBA-BC7F-8548-8071-F3A1C2B204B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675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构造块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FBBA-BC7F-8548-8071-F3A1C2B204B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165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提交交易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FBBA-BC7F-8548-8071-F3A1C2B204B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4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执行交易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FBBA-BC7F-8548-8071-F3A1C2B204B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875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每个交易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(Transaction)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带有两部分内容需要执行：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转帐，由转出方地址向转入方地址转帐一笔以太币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Ether; 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携带的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[]byte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类型成员变量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，其每一个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都对应了一个单独虚拟机指令。这些内容都是由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EVM(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Machine)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对象来完成的。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结构体是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虚拟机机制的核心，它与协同类的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关系图如下：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结构体分别携带了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GasPrice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GasLimit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(Number, Difficulty)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，以及转帐函数等，提供给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StateDB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接口是针对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state.StateDB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结构体设计的本地行为接口，可为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的相关操作；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结构体作为解释器，用来解释执行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中合约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(Contract)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(Code)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FBBA-BC7F-8548-8071-F3A1C2B204B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093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在这些成员变量里，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是转帐转出方地址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账户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是转入方地址，不过它们的类型都用接口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ContractRef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来表示；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指令数组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，其中每一个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都对应于一个预定义的虚拟机指令；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CodeHash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哈希值；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数据数组，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是指令所操作的数据集合；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是参数。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FBBA-BC7F-8548-8071-F3A1C2B204B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639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6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9" indent="0" algn="ctr">
              <a:buNone/>
              <a:defRPr sz="1600"/>
            </a:lvl4pPr>
            <a:lvl5pPr marL="1828665" indent="0" algn="ctr">
              <a:buNone/>
              <a:defRPr sz="1600"/>
            </a:lvl5pPr>
            <a:lvl6pPr marL="2285831" indent="0" algn="ctr">
              <a:buNone/>
              <a:defRPr sz="1600"/>
            </a:lvl6pPr>
            <a:lvl7pPr marL="2742997" indent="0" algn="ctr">
              <a:buNone/>
              <a:defRPr sz="1600"/>
            </a:lvl7pPr>
            <a:lvl8pPr marL="3200163" indent="0" algn="ctr">
              <a:buNone/>
              <a:defRPr sz="1600"/>
            </a:lvl8pPr>
            <a:lvl9pPr marL="3657329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0D1-F1DD-C149-99B3-5890B6CB24C3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C38D-04CA-1048-8B3C-9430B7E4EC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4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0D1-F1DD-C149-99B3-5890B6CB24C3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C38D-04CA-1048-8B3C-9430B7E4EC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21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0D1-F1DD-C149-99B3-5890B6CB24C3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C38D-04CA-1048-8B3C-9430B7E4EC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69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0D1-F1DD-C149-99B3-5890B6CB24C3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C38D-04CA-1048-8B3C-9430B7E4EC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85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0D1-F1DD-C149-99B3-5890B6CB24C3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C38D-04CA-1048-8B3C-9430B7E4EC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7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0D1-F1DD-C149-99B3-5890B6CB24C3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C38D-04CA-1048-8B3C-9430B7E4EC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9" indent="0">
              <a:buNone/>
              <a:defRPr sz="1600" b="1"/>
            </a:lvl4pPr>
            <a:lvl5pPr marL="1828665" indent="0">
              <a:buNone/>
              <a:defRPr sz="1600" b="1"/>
            </a:lvl5pPr>
            <a:lvl6pPr marL="2285831" indent="0">
              <a:buNone/>
              <a:defRPr sz="1600" b="1"/>
            </a:lvl6pPr>
            <a:lvl7pPr marL="2742997" indent="0">
              <a:buNone/>
              <a:defRPr sz="1600" b="1"/>
            </a:lvl7pPr>
            <a:lvl8pPr marL="3200163" indent="0">
              <a:buNone/>
              <a:defRPr sz="1600" b="1"/>
            </a:lvl8pPr>
            <a:lvl9pPr marL="365732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9" indent="0">
              <a:buNone/>
              <a:defRPr sz="1600" b="1"/>
            </a:lvl4pPr>
            <a:lvl5pPr marL="1828665" indent="0">
              <a:buNone/>
              <a:defRPr sz="1600" b="1"/>
            </a:lvl5pPr>
            <a:lvl6pPr marL="2285831" indent="0">
              <a:buNone/>
              <a:defRPr sz="1600" b="1"/>
            </a:lvl6pPr>
            <a:lvl7pPr marL="2742997" indent="0">
              <a:buNone/>
              <a:defRPr sz="1600" b="1"/>
            </a:lvl7pPr>
            <a:lvl8pPr marL="3200163" indent="0">
              <a:buNone/>
              <a:defRPr sz="1600" b="1"/>
            </a:lvl8pPr>
            <a:lvl9pPr marL="365732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0D1-F1DD-C149-99B3-5890B6CB24C3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C38D-04CA-1048-8B3C-9430B7E4EC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63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0D1-F1DD-C149-99B3-5890B6CB24C3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C38D-04CA-1048-8B3C-9430B7E4EC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95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0D1-F1DD-C149-99B3-5890B6CB24C3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C38D-04CA-1048-8B3C-9430B7E4EC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52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6" indent="0">
              <a:buNone/>
              <a:defRPr sz="1400"/>
            </a:lvl2pPr>
            <a:lvl3pPr marL="914332" indent="0">
              <a:buNone/>
              <a:defRPr sz="1200"/>
            </a:lvl3pPr>
            <a:lvl4pPr marL="1371499" indent="0">
              <a:buNone/>
              <a:defRPr sz="1000"/>
            </a:lvl4pPr>
            <a:lvl5pPr marL="1828665" indent="0">
              <a:buNone/>
              <a:defRPr sz="1000"/>
            </a:lvl5pPr>
            <a:lvl6pPr marL="2285831" indent="0">
              <a:buNone/>
              <a:defRPr sz="1000"/>
            </a:lvl6pPr>
            <a:lvl7pPr marL="2742997" indent="0">
              <a:buNone/>
              <a:defRPr sz="1000"/>
            </a:lvl7pPr>
            <a:lvl8pPr marL="3200163" indent="0">
              <a:buNone/>
              <a:defRPr sz="1000"/>
            </a:lvl8pPr>
            <a:lvl9pPr marL="365732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0D1-F1DD-C149-99B3-5890B6CB24C3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C38D-04CA-1048-8B3C-9430B7E4EC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8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2" indent="0">
              <a:buNone/>
              <a:defRPr sz="2400"/>
            </a:lvl3pPr>
            <a:lvl4pPr marL="1371499" indent="0">
              <a:buNone/>
              <a:defRPr sz="2000"/>
            </a:lvl4pPr>
            <a:lvl5pPr marL="1828665" indent="0">
              <a:buNone/>
              <a:defRPr sz="2000"/>
            </a:lvl5pPr>
            <a:lvl6pPr marL="2285831" indent="0">
              <a:buNone/>
              <a:defRPr sz="2000"/>
            </a:lvl6pPr>
            <a:lvl7pPr marL="2742997" indent="0">
              <a:buNone/>
              <a:defRPr sz="2000"/>
            </a:lvl7pPr>
            <a:lvl8pPr marL="3200163" indent="0">
              <a:buNone/>
              <a:defRPr sz="2000"/>
            </a:lvl8pPr>
            <a:lvl9pPr marL="365732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6" indent="0">
              <a:buNone/>
              <a:defRPr sz="1400"/>
            </a:lvl2pPr>
            <a:lvl3pPr marL="914332" indent="0">
              <a:buNone/>
              <a:defRPr sz="1200"/>
            </a:lvl3pPr>
            <a:lvl4pPr marL="1371499" indent="0">
              <a:buNone/>
              <a:defRPr sz="1000"/>
            </a:lvl4pPr>
            <a:lvl5pPr marL="1828665" indent="0">
              <a:buNone/>
              <a:defRPr sz="1000"/>
            </a:lvl5pPr>
            <a:lvl6pPr marL="2285831" indent="0">
              <a:buNone/>
              <a:defRPr sz="1000"/>
            </a:lvl6pPr>
            <a:lvl7pPr marL="2742997" indent="0">
              <a:buNone/>
              <a:defRPr sz="1000"/>
            </a:lvl7pPr>
            <a:lvl8pPr marL="3200163" indent="0">
              <a:buNone/>
              <a:defRPr sz="1000"/>
            </a:lvl8pPr>
            <a:lvl9pPr marL="365732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0D1-F1DD-C149-99B3-5890B6CB24C3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C38D-04CA-1048-8B3C-9430B7E4EC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09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10D1-F1DD-C149-99B3-5890B6CB24C3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9C38D-04CA-1048-8B3C-9430B7E4EC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30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3" indent="-228583" algn="l" defTabSz="914332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9" indent="-228583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3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2" indent="-228583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8" indent="-228583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4" indent="-228583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0" indent="-228583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6" indent="-228583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2" indent="-228583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1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3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9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5876" y="1347995"/>
            <a:ext cx="9144000" cy="2387600"/>
          </a:xfrm>
        </p:spPr>
        <p:txBody>
          <a:bodyPr/>
          <a:lstStyle/>
          <a:p>
            <a:r>
              <a:rPr kumimoji="1" lang="zh-CN" altLang="en-US" b="1" dirty="0" smtClean="0"/>
              <a:t>以太坊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源码分享</a:t>
            </a:r>
            <a:r>
              <a:rPr kumimoji="1" lang="en-US" altLang="zh-CN" b="1" dirty="0"/>
              <a:t/>
            </a:r>
            <a:br>
              <a:rPr kumimoji="1" lang="en-US" altLang="zh-CN" b="1" dirty="0"/>
            </a:br>
            <a:r>
              <a:rPr kumimoji="1" lang="zh-CN" altLang="en-US" sz="4800" b="1" dirty="0"/>
              <a:t>（交易、</a:t>
            </a:r>
            <a:r>
              <a:rPr kumimoji="1" lang="en-US" altLang="zh-CN" sz="4800" b="1" dirty="0"/>
              <a:t>EVM</a:t>
            </a:r>
            <a:r>
              <a:rPr kumimoji="1" lang="zh-CN" altLang="en-US" sz="4800" b="1" dirty="0"/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7112" y="4552064"/>
            <a:ext cx="9144000" cy="1655762"/>
          </a:xfrm>
        </p:spPr>
        <p:txBody>
          <a:bodyPr/>
          <a:lstStyle/>
          <a:p>
            <a:r>
              <a:rPr kumimoji="1" lang="en-US" altLang="zh-CN" dirty="0" smtClean="0"/>
              <a:t>								</a:t>
            </a:r>
            <a:r>
              <a:rPr kumimoji="1" lang="zh-CN" altLang="en-US" b="1" dirty="0" smtClean="0"/>
              <a:t>逄增耀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532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-1" y="797797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7189" y="192492"/>
            <a:ext cx="5581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/>
              <a:t>5</a:t>
            </a:r>
            <a:r>
              <a:rPr kumimoji="1" lang="zh-CN" altLang="en-US" sz="3600" dirty="0" smtClean="0"/>
              <a:t>、</a:t>
            </a:r>
            <a:r>
              <a:rPr kumimoji="1" lang="en-US" altLang="zh-CN" sz="3600" dirty="0"/>
              <a:t>EVM</a:t>
            </a:r>
            <a:r>
              <a:rPr kumimoji="1" lang="zh-CN" altLang="en-US" sz="3600" dirty="0"/>
              <a:t>虚拟机数据结构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464" y="939567"/>
            <a:ext cx="5401871" cy="577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10"/>
          <p:cNvCxnSpPr/>
          <p:nvPr/>
        </p:nvCxnSpPr>
        <p:spPr>
          <a:xfrm flipV="1">
            <a:off x="-1" y="797797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07189" y="192492"/>
            <a:ext cx="5581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/>
              <a:t>6</a:t>
            </a:r>
            <a:r>
              <a:rPr kumimoji="1" lang="zh-CN" altLang="en-US" sz="3600" dirty="0" smtClean="0"/>
              <a:t>、</a:t>
            </a:r>
            <a:r>
              <a:rPr kumimoji="1" lang="en-US" altLang="zh-CN" sz="3600" dirty="0"/>
              <a:t>EVM</a:t>
            </a:r>
            <a:r>
              <a:rPr kumimoji="1" lang="zh-CN" altLang="en-US" sz="3600" dirty="0"/>
              <a:t>执行</a:t>
            </a:r>
            <a:r>
              <a:rPr kumimoji="1" lang="en-US" altLang="zh-CN" sz="3600" dirty="0"/>
              <a:t>-call</a:t>
            </a:r>
            <a:r>
              <a:rPr kumimoji="1" lang="zh-CN" altLang="en-US" sz="3600" dirty="0"/>
              <a:t>、</a:t>
            </a:r>
            <a:r>
              <a:rPr kumimoji="1" lang="en-US" altLang="zh-CN" sz="3600" dirty="0"/>
              <a:t>create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391885" y="127280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Call</a:t>
            </a:r>
            <a:r>
              <a:rPr kumimoji="1" lang="zh-CN" altLang="en-US" dirty="0"/>
              <a:t>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1885" y="404820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Create</a:t>
            </a:r>
            <a:r>
              <a:rPr kumimoji="1" lang="zh-CN" altLang="en-US" dirty="0"/>
              <a:t>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37" y="1272804"/>
            <a:ext cx="8710054" cy="22631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137" y="3999097"/>
            <a:ext cx="8710054" cy="240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11" y="2201145"/>
            <a:ext cx="11063176" cy="3392133"/>
          </a:xfrm>
          <a:prstGeom prst="rect">
            <a:avLst/>
          </a:prstGeom>
        </p:spPr>
      </p:pic>
      <p:cxnSp>
        <p:nvCxnSpPr>
          <p:cNvPr id="6" name="直线连接符 5"/>
          <p:cNvCxnSpPr/>
          <p:nvPr/>
        </p:nvCxnSpPr>
        <p:spPr>
          <a:xfrm flipV="1">
            <a:off x="-1" y="797797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7189" y="192492"/>
            <a:ext cx="5581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/>
              <a:t>6</a:t>
            </a:r>
            <a:r>
              <a:rPr kumimoji="1" lang="zh-CN" altLang="en-US" sz="3600" dirty="0" smtClean="0"/>
              <a:t>、</a:t>
            </a:r>
            <a:r>
              <a:rPr kumimoji="1" lang="en-US" altLang="zh-CN" sz="3600" dirty="0"/>
              <a:t>EVM</a:t>
            </a:r>
            <a:r>
              <a:rPr kumimoji="1" lang="zh-CN" altLang="en-US" sz="3600" dirty="0"/>
              <a:t>执行</a:t>
            </a:r>
            <a:r>
              <a:rPr kumimoji="1" lang="en-US" altLang="zh-CN" sz="3600" dirty="0"/>
              <a:t>-</a:t>
            </a:r>
            <a:r>
              <a:rPr kumimoji="1" lang="zh-CN" altLang="en-US" sz="3600" dirty="0"/>
              <a:t>解释器执行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603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-1" y="797797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7189" y="192492"/>
            <a:ext cx="5581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、整体流程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4" y="992276"/>
            <a:ext cx="7635455" cy="57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79" y="838823"/>
            <a:ext cx="7703041" cy="5990026"/>
          </a:xfrm>
          <a:prstGeom prst="rect">
            <a:avLst/>
          </a:prstGeom>
        </p:spPr>
      </p:pic>
      <p:cxnSp>
        <p:nvCxnSpPr>
          <p:cNvPr id="5" name="直线连接符 4"/>
          <p:cNvCxnSpPr/>
          <p:nvPr/>
        </p:nvCxnSpPr>
        <p:spPr>
          <a:xfrm flipV="1">
            <a:off x="-1" y="797797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7189" y="192492"/>
            <a:ext cx="5581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/>
              <a:t>2</a:t>
            </a:r>
            <a:r>
              <a:rPr kumimoji="1" lang="zh-CN" altLang="en-US" sz="3600" dirty="0" smtClean="0"/>
              <a:t>、</a:t>
            </a:r>
            <a:r>
              <a:rPr kumimoji="1" lang="zh-CN" altLang="en-US" sz="3600" dirty="0"/>
              <a:t>矿工类数据结构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466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 flipV="1">
            <a:off x="-1" y="797797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7189" y="192492"/>
            <a:ext cx="5581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/>
              <a:t>3</a:t>
            </a:r>
            <a:r>
              <a:rPr kumimoji="1" lang="zh-CN" altLang="en-US" sz="3600" dirty="0" smtClean="0"/>
              <a:t>、</a:t>
            </a:r>
            <a:r>
              <a:rPr kumimoji="1" lang="zh-CN" altLang="en-US" sz="3600" dirty="0"/>
              <a:t>新区块组装流程</a:t>
            </a:r>
            <a:r>
              <a:rPr kumimoji="1" lang="en-US" altLang="zh-CN" sz="3600" dirty="0"/>
              <a:t>-</a:t>
            </a:r>
            <a:r>
              <a:rPr kumimoji="1" lang="zh-CN" altLang="en-US" sz="3600" dirty="0"/>
              <a:t>概览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176" y="942379"/>
            <a:ext cx="7514095" cy="55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 flipV="1">
            <a:off x="-1" y="797797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7189" y="192492"/>
            <a:ext cx="6200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/>
              <a:t>3</a:t>
            </a:r>
            <a:r>
              <a:rPr kumimoji="1" lang="zh-CN" altLang="en-US" sz="3600" dirty="0" smtClean="0"/>
              <a:t>、</a:t>
            </a:r>
            <a:r>
              <a:rPr kumimoji="1" lang="zh-CN" altLang="en-US" sz="3600" dirty="0"/>
              <a:t>新区块组装流程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数据结构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642" y="929454"/>
            <a:ext cx="7730715" cy="58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 flipV="1">
            <a:off x="-1" y="797797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07189" y="192492"/>
            <a:ext cx="9323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/>
              <a:t>3</a:t>
            </a:r>
            <a:r>
              <a:rPr kumimoji="1" lang="zh-CN" altLang="en-US" sz="3600" dirty="0" smtClean="0"/>
              <a:t>、</a:t>
            </a:r>
            <a:r>
              <a:rPr kumimoji="1" lang="zh-CN" altLang="en-US" sz="3600" dirty="0"/>
              <a:t>新区块组装流程</a:t>
            </a:r>
            <a:r>
              <a:rPr kumimoji="1" lang="en-US" altLang="zh-CN" sz="3600" dirty="0"/>
              <a:t>-</a:t>
            </a:r>
            <a:r>
              <a:rPr kumimoji="1" lang="en-US" altLang="zh-CN" sz="3600" dirty="0" err="1"/>
              <a:t>worker.commitNewWork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474" y="926171"/>
            <a:ext cx="6267051" cy="58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90" y="1685732"/>
            <a:ext cx="11681889" cy="4228182"/>
          </a:xfrm>
          <a:prstGeom prst="rect">
            <a:avLst/>
          </a:prstGeom>
        </p:spPr>
      </p:pic>
      <p:cxnSp>
        <p:nvCxnSpPr>
          <p:cNvPr id="5" name="直线连接符 4"/>
          <p:cNvCxnSpPr/>
          <p:nvPr/>
        </p:nvCxnSpPr>
        <p:spPr>
          <a:xfrm flipV="1">
            <a:off x="-1" y="797797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7189" y="192492"/>
            <a:ext cx="9240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/>
              <a:t>3</a:t>
            </a:r>
            <a:r>
              <a:rPr kumimoji="1" lang="zh-CN" altLang="en-US" sz="3600" dirty="0" smtClean="0"/>
              <a:t>、</a:t>
            </a:r>
            <a:r>
              <a:rPr kumimoji="1" lang="zh-CN" altLang="en-US" sz="3600" dirty="0"/>
              <a:t>新区块组装流程</a:t>
            </a:r>
            <a:r>
              <a:rPr kumimoji="1" lang="en-US" altLang="zh-CN" sz="3600" dirty="0"/>
              <a:t>-</a:t>
            </a:r>
            <a:r>
              <a:rPr kumimoji="1" lang="zh-CN" altLang="en-US" sz="3600" dirty="0"/>
              <a:t>提交交易执行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580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61" y="1536833"/>
            <a:ext cx="11359920" cy="4697712"/>
          </a:xfrm>
          <a:prstGeom prst="rect">
            <a:avLst/>
          </a:prstGeom>
        </p:spPr>
      </p:pic>
      <p:cxnSp>
        <p:nvCxnSpPr>
          <p:cNvPr id="6" name="直线连接符 5"/>
          <p:cNvCxnSpPr/>
          <p:nvPr/>
        </p:nvCxnSpPr>
        <p:spPr>
          <a:xfrm flipV="1">
            <a:off x="-1" y="797797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7189" y="192492"/>
            <a:ext cx="5581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/>
              <a:t>4</a:t>
            </a:r>
            <a:r>
              <a:rPr kumimoji="1" lang="zh-CN" altLang="en-US" sz="3600" dirty="0" smtClean="0"/>
              <a:t>、</a:t>
            </a:r>
            <a:r>
              <a:rPr kumimoji="1" lang="zh-CN" altLang="en-US" sz="3600" dirty="0"/>
              <a:t>交易执行流程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9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919" y="1121575"/>
            <a:ext cx="8750547" cy="5437233"/>
          </a:xfrm>
          <a:prstGeom prst="rect">
            <a:avLst/>
          </a:prstGeom>
        </p:spPr>
      </p:pic>
      <p:cxnSp>
        <p:nvCxnSpPr>
          <p:cNvPr id="5" name="直线连接符 4"/>
          <p:cNvCxnSpPr/>
          <p:nvPr/>
        </p:nvCxnSpPr>
        <p:spPr>
          <a:xfrm flipV="1">
            <a:off x="-1" y="797797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7189" y="192492"/>
            <a:ext cx="5581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/>
              <a:t>5</a:t>
            </a:r>
            <a:r>
              <a:rPr kumimoji="1" lang="zh-CN" altLang="en-US" sz="3600" dirty="0" smtClean="0"/>
              <a:t>、</a:t>
            </a:r>
            <a:r>
              <a:rPr kumimoji="1" lang="en-US" altLang="zh-CN" sz="3600" dirty="0"/>
              <a:t>EVM</a:t>
            </a:r>
            <a:r>
              <a:rPr kumimoji="1" lang="zh-CN" altLang="en-US" sz="3600" dirty="0"/>
              <a:t>虚拟机数据结构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302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</TotalTime>
  <Words>747</Words>
  <Application>Microsoft Macintosh PowerPoint</Application>
  <PresentationFormat>宽屏</PresentationFormat>
  <Paragraphs>40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DengXian</vt:lpstr>
      <vt:lpstr>DengXian Light</vt:lpstr>
      <vt:lpstr>Arial</vt:lpstr>
      <vt:lpstr>Office 主题</vt:lpstr>
      <vt:lpstr>以太坊-源码分享 （交易、EVM）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29</cp:revision>
  <dcterms:created xsi:type="dcterms:W3CDTF">2018-04-03T02:51:04Z</dcterms:created>
  <dcterms:modified xsi:type="dcterms:W3CDTF">2018-04-04T10:45:10Z</dcterms:modified>
</cp:coreProperties>
</file>