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3" r:id="rId4"/>
  </p:sldMasterIdLst>
  <p:notesMasterIdLst>
    <p:notesMasterId r:id="rId18"/>
  </p:notesMasterIdLst>
  <p:handoutMasterIdLst>
    <p:handoutMasterId r:id="rId19"/>
  </p:handoutMasterIdLst>
  <p:sldIdLst>
    <p:sldId id="332" r:id="rId5"/>
    <p:sldId id="351" r:id="rId6"/>
    <p:sldId id="337" r:id="rId7"/>
    <p:sldId id="338" r:id="rId8"/>
    <p:sldId id="339" r:id="rId9"/>
    <p:sldId id="340" r:id="rId10"/>
    <p:sldId id="341" r:id="rId11"/>
    <p:sldId id="343" r:id="rId12"/>
    <p:sldId id="345" r:id="rId13"/>
    <p:sldId id="346" r:id="rId14"/>
    <p:sldId id="292" r:id="rId15"/>
    <p:sldId id="347" r:id="rId16"/>
    <p:sldId id="349" r:id="rId17"/>
  </p:sldIdLst>
  <p:sldSz cx="12192000" cy="6858000"/>
  <p:notesSz cx="6858000" cy="9144000"/>
  <p:embeddedFontLst>
    <p:embeddedFont>
      <p:font typeface="IntelOne Display Light" panose="020B0403020203020204" pitchFamily="34" charset="0"/>
      <p:regular r:id="rId20"/>
    </p:embeddedFont>
    <p:embeddedFont>
      <p:font typeface="IntelOne Display Regular" panose="020B0503020203020204" pitchFamily="34" charset="0"/>
      <p:regular r:id="rId21"/>
    </p:embeddedFont>
    <p:embeddedFont>
      <p:font typeface="IntelOne Text" panose="020B0503020203020204" pitchFamily="34" charset="0"/>
      <p:regular r:id="rId22"/>
      <p:italic r:id="rId23"/>
    </p:embeddedFont>
    <p:embeddedFont>
      <p:font typeface="IntelOne Text Light" panose="020B040302020302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BEB95-492D-4E6B-AD41-7ABFF5F7D46E}" v="17" dt="2022-12-06T01:17:42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258" autoAdjust="0"/>
  </p:normalViewPr>
  <p:slideViewPr>
    <p:cSldViewPr snapToGrid="0" showGuides="1">
      <p:cViewPr>
        <p:scale>
          <a:sx n="100" d="100"/>
          <a:sy n="100" d="100"/>
        </p:scale>
        <p:origin x="87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3278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Frank" userId="3bb83e9f-b34f-4eab-a869-089d8e05b905" providerId="ADAL" clId="{8252EFE6-EBCC-4A7A-9E6F-8794B3FDEBF9}"/>
    <pc:docChg chg="custSel modSld">
      <pc:chgData name="Yu, Frank" userId="3bb83e9f-b34f-4eab-a869-089d8e05b905" providerId="ADAL" clId="{8252EFE6-EBCC-4A7A-9E6F-8794B3FDEBF9}" dt="2022-11-23T16:35:44.394" v="965" actId="20577"/>
      <pc:docMkLst>
        <pc:docMk/>
      </pc:docMkLst>
      <pc:sldChg chg="modNotesTx">
        <pc:chgData name="Yu, Frank" userId="3bb83e9f-b34f-4eab-a869-089d8e05b905" providerId="ADAL" clId="{8252EFE6-EBCC-4A7A-9E6F-8794B3FDEBF9}" dt="2022-11-23T16:20:33.601" v="174" actId="20577"/>
        <pc:sldMkLst>
          <pc:docMk/>
          <pc:sldMk cId="2226264866" sldId="336"/>
        </pc:sldMkLst>
      </pc:sldChg>
      <pc:sldChg chg="modSp mod modNotesTx">
        <pc:chgData name="Yu, Frank" userId="3bb83e9f-b34f-4eab-a869-089d8e05b905" providerId="ADAL" clId="{8252EFE6-EBCC-4A7A-9E6F-8794B3FDEBF9}" dt="2022-11-23T16:26:12.287" v="574" actId="20577"/>
        <pc:sldMkLst>
          <pc:docMk/>
          <pc:sldMk cId="3409334237" sldId="337"/>
        </pc:sldMkLst>
        <pc:spChg chg="mod">
          <ac:chgData name="Yu, Frank" userId="3bb83e9f-b34f-4eab-a869-089d8e05b905" providerId="ADAL" clId="{8252EFE6-EBCC-4A7A-9E6F-8794B3FDEBF9}" dt="2022-11-23T16:20:56.607" v="176" actId="113"/>
          <ac:spMkLst>
            <pc:docMk/>
            <pc:sldMk cId="3409334237" sldId="337"/>
            <ac:spMk id="4" creationId="{DB6FD1E5-48F6-4803-AA6A-58CBF4C85C9E}"/>
          </ac:spMkLst>
        </pc:spChg>
      </pc:sldChg>
      <pc:sldChg chg="modNotesTx">
        <pc:chgData name="Yu, Frank" userId="3bb83e9f-b34f-4eab-a869-089d8e05b905" providerId="ADAL" clId="{8252EFE6-EBCC-4A7A-9E6F-8794B3FDEBF9}" dt="2022-11-23T16:29:54.562" v="738" actId="20577"/>
        <pc:sldMkLst>
          <pc:docMk/>
          <pc:sldMk cId="4140452926" sldId="338"/>
        </pc:sldMkLst>
      </pc:sldChg>
      <pc:sldChg chg="modSp mod">
        <pc:chgData name="Yu, Frank" userId="3bb83e9f-b34f-4eab-a869-089d8e05b905" providerId="ADAL" clId="{8252EFE6-EBCC-4A7A-9E6F-8794B3FDEBF9}" dt="2022-11-23T16:30:28.710" v="739" actId="207"/>
        <pc:sldMkLst>
          <pc:docMk/>
          <pc:sldMk cId="2680072409" sldId="339"/>
        </pc:sldMkLst>
        <pc:spChg chg="mod">
          <ac:chgData name="Yu, Frank" userId="3bb83e9f-b34f-4eab-a869-089d8e05b905" providerId="ADAL" clId="{8252EFE6-EBCC-4A7A-9E6F-8794B3FDEBF9}" dt="2022-11-23T16:30:28.710" v="739" actId="207"/>
          <ac:spMkLst>
            <pc:docMk/>
            <pc:sldMk cId="2680072409" sldId="339"/>
            <ac:spMk id="4" creationId="{DB6FD1E5-48F6-4803-AA6A-58CBF4C85C9E}"/>
          </ac:spMkLst>
        </pc:spChg>
      </pc:sldChg>
      <pc:sldChg chg="modNotesTx">
        <pc:chgData name="Yu, Frank" userId="3bb83e9f-b34f-4eab-a869-089d8e05b905" providerId="ADAL" clId="{8252EFE6-EBCC-4A7A-9E6F-8794B3FDEBF9}" dt="2022-11-23T16:32:31.374" v="773" actId="20577"/>
        <pc:sldMkLst>
          <pc:docMk/>
          <pc:sldMk cId="2052033804" sldId="340"/>
        </pc:sldMkLst>
      </pc:sldChg>
      <pc:sldChg chg="modSp mod modNotesTx">
        <pc:chgData name="Yu, Frank" userId="3bb83e9f-b34f-4eab-a869-089d8e05b905" providerId="ADAL" clId="{8252EFE6-EBCC-4A7A-9E6F-8794B3FDEBF9}" dt="2022-11-23T16:35:44.394" v="965" actId="20577"/>
        <pc:sldMkLst>
          <pc:docMk/>
          <pc:sldMk cId="1002488325" sldId="341"/>
        </pc:sldMkLst>
        <pc:spChg chg="mod">
          <ac:chgData name="Yu, Frank" userId="3bb83e9f-b34f-4eab-a869-089d8e05b905" providerId="ADAL" clId="{8252EFE6-EBCC-4A7A-9E6F-8794B3FDEBF9}" dt="2022-11-23T16:34:30.146" v="853" actId="207"/>
          <ac:spMkLst>
            <pc:docMk/>
            <pc:sldMk cId="1002488325" sldId="341"/>
            <ac:spMk id="4" creationId="{DB6FD1E5-48F6-4803-AA6A-58CBF4C85C9E}"/>
          </ac:spMkLst>
        </pc:spChg>
      </pc:sldChg>
    </pc:docChg>
  </pc:docChgLst>
  <pc:docChgLst>
    <pc:chgData name="Zhu, Qixiao" userId="14860ced-ddce-4dd9-942c-3b572addc5e9" providerId="ADAL" clId="{D5F4F1E6-2F95-49C7-935F-338442D58E4E}"/>
    <pc:docChg chg="undo custSel addSld delSld modSld sldOrd">
      <pc:chgData name="Zhu, Qixiao" userId="14860ced-ddce-4dd9-942c-3b572addc5e9" providerId="ADAL" clId="{D5F4F1E6-2F95-49C7-935F-338442D58E4E}" dt="2022-11-21T08:35:25.911" v="321" actId="20577"/>
      <pc:docMkLst>
        <pc:docMk/>
      </pc:docMkLst>
      <pc:sldChg chg="delSp modSp mod ord">
        <pc:chgData name="Zhu, Qixiao" userId="14860ced-ddce-4dd9-942c-3b572addc5e9" providerId="ADAL" clId="{D5F4F1E6-2F95-49C7-935F-338442D58E4E}" dt="2022-11-21T08:17:16.717" v="285" actId="478"/>
        <pc:sldMkLst>
          <pc:docMk/>
          <pc:sldMk cId="1870387867" sldId="267"/>
        </pc:sldMkLst>
        <pc:spChg chg="mod">
          <ac:chgData name="Zhu, Qixiao" userId="14860ced-ddce-4dd9-942c-3b572addc5e9" providerId="ADAL" clId="{D5F4F1E6-2F95-49C7-935F-338442D58E4E}" dt="2022-11-21T08:12:44.162" v="250" actId="1076"/>
          <ac:spMkLst>
            <pc:docMk/>
            <pc:sldMk cId="1870387867" sldId="267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7:16.717" v="285" actId="478"/>
          <ac:spMkLst>
            <pc:docMk/>
            <pc:sldMk cId="1870387867" sldId="267"/>
            <ac:spMk id="9" creationId="{AF20FE30-573A-D04F-A7A6-A7D0AE2A018B}"/>
          </ac:spMkLst>
        </pc:spChg>
        <pc:spChg chg="mod">
          <ac:chgData name="Zhu, Qixiao" userId="14860ced-ddce-4dd9-942c-3b572addc5e9" providerId="ADAL" clId="{D5F4F1E6-2F95-49C7-935F-338442D58E4E}" dt="2022-11-17T09:05:52.449" v="152" actId="20577"/>
          <ac:spMkLst>
            <pc:docMk/>
            <pc:sldMk cId="1870387867" sldId="267"/>
            <ac:spMk id="12" creationId="{544F8CE8-131D-40C0-86E7-85B36ACBCDDD}"/>
          </ac:spMkLst>
        </pc:spChg>
      </pc:sldChg>
      <pc:sldChg chg="modSp mod">
        <pc:chgData name="Zhu, Qixiao" userId="14860ced-ddce-4dd9-942c-3b572addc5e9" providerId="ADAL" clId="{D5F4F1E6-2F95-49C7-935F-338442D58E4E}" dt="2022-11-11T04:20:19.406" v="1" actId="20577"/>
        <pc:sldMkLst>
          <pc:docMk/>
          <pc:sldMk cId="1072223344" sldId="332"/>
        </pc:sldMkLst>
        <pc:spChg chg="mod">
          <ac:chgData name="Zhu, Qixiao" userId="14860ced-ddce-4dd9-942c-3b572addc5e9" providerId="ADAL" clId="{D5F4F1E6-2F95-49C7-935F-338442D58E4E}" dt="2022-11-11T04:20:19.406" v="1" actId="20577"/>
          <ac:spMkLst>
            <pc:docMk/>
            <pc:sldMk cId="1072223344" sldId="332"/>
            <ac:spMk id="11" creationId="{498A96AD-B438-4843-881D-48D3ADC385BF}"/>
          </ac:spMkLst>
        </pc:spChg>
      </pc:sldChg>
      <pc:sldChg chg="delSp modSp mod">
        <pc:chgData name="Zhu, Qixiao" userId="14860ced-ddce-4dd9-942c-3b572addc5e9" providerId="ADAL" clId="{D5F4F1E6-2F95-49C7-935F-338442D58E4E}" dt="2022-11-21T08:17:22.122" v="287" actId="478"/>
        <pc:sldMkLst>
          <pc:docMk/>
          <pc:sldMk cId="2226264866" sldId="336"/>
        </pc:sldMkLst>
        <pc:spChg chg="mod">
          <ac:chgData name="Zhu, Qixiao" userId="14860ced-ddce-4dd9-942c-3b572addc5e9" providerId="ADAL" clId="{D5F4F1E6-2F95-49C7-935F-338442D58E4E}" dt="2022-11-21T08:09:25.051" v="243" actId="1076"/>
          <ac:spMkLst>
            <pc:docMk/>
            <pc:sldMk cId="2226264866" sldId="336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7:22.122" v="287" actId="478"/>
          <ac:spMkLst>
            <pc:docMk/>
            <pc:sldMk cId="2226264866" sldId="336"/>
            <ac:spMk id="9" creationId="{AF20FE30-573A-D04F-A7A6-A7D0AE2A018B}"/>
          </ac:spMkLst>
        </pc:spChg>
        <pc:spChg chg="mod">
          <ac:chgData name="Zhu, Qixiao" userId="14860ced-ddce-4dd9-942c-3b572addc5e9" providerId="ADAL" clId="{D5F4F1E6-2F95-49C7-935F-338442D58E4E}" dt="2022-11-17T09:05:55.565" v="153"/>
          <ac:spMkLst>
            <pc:docMk/>
            <pc:sldMk cId="2226264866" sldId="336"/>
            <ac:spMk id="12" creationId="{544F8CE8-131D-40C0-86E7-85B36ACBCDDD}"/>
          </ac:spMkLst>
        </pc:spChg>
      </pc:sldChg>
      <pc:sldChg chg="delSp modSp mod">
        <pc:chgData name="Zhu, Qixiao" userId="14860ced-ddce-4dd9-942c-3b572addc5e9" providerId="ADAL" clId="{D5F4F1E6-2F95-49C7-935F-338442D58E4E}" dt="2022-11-21T08:17:13.937" v="284" actId="478"/>
        <pc:sldMkLst>
          <pc:docMk/>
          <pc:sldMk cId="3409334237" sldId="337"/>
        </pc:sldMkLst>
        <pc:spChg chg="mod">
          <ac:chgData name="Zhu, Qixiao" userId="14860ced-ddce-4dd9-942c-3b572addc5e9" providerId="ADAL" clId="{D5F4F1E6-2F95-49C7-935F-338442D58E4E}" dt="2022-11-21T08:13:02.497" v="253" actId="1076"/>
          <ac:spMkLst>
            <pc:docMk/>
            <pc:sldMk cId="3409334237" sldId="337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7:13.937" v="284" actId="478"/>
          <ac:spMkLst>
            <pc:docMk/>
            <pc:sldMk cId="3409334237" sldId="337"/>
            <ac:spMk id="9" creationId="{AF20FE30-573A-D04F-A7A6-A7D0AE2A018B}"/>
          </ac:spMkLst>
        </pc:spChg>
      </pc:sldChg>
      <pc:sldChg chg="delSp modSp mod">
        <pc:chgData name="Zhu, Qixiao" userId="14860ced-ddce-4dd9-942c-3b572addc5e9" providerId="ADAL" clId="{D5F4F1E6-2F95-49C7-935F-338442D58E4E}" dt="2022-11-21T08:17:11.482" v="283" actId="478"/>
        <pc:sldMkLst>
          <pc:docMk/>
          <pc:sldMk cId="4140452926" sldId="338"/>
        </pc:sldMkLst>
        <pc:spChg chg="mod">
          <ac:chgData name="Zhu, Qixiao" userId="14860ced-ddce-4dd9-942c-3b572addc5e9" providerId="ADAL" clId="{D5F4F1E6-2F95-49C7-935F-338442D58E4E}" dt="2022-11-17T08:43:43.145" v="124" actId="20577"/>
          <ac:spMkLst>
            <pc:docMk/>
            <pc:sldMk cId="4140452926" sldId="338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7:11.482" v="283" actId="478"/>
          <ac:spMkLst>
            <pc:docMk/>
            <pc:sldMk cId="4140452926" sldId="338"/>
            <ac:spMk id="9" creationId="{AF20FE30-573A-D04F-A7A6-A7D0AE2A018B}"/>
          </ac:spMkLst>
        </pc:spChg>
      </pc:sldChg>
      <pc:sldChg chg="delSp modSp mod">
        <pc:chgData name="Zhu, Qixiao" userId="14860ced-ddce-4dd9-942c-3b572addc5e9" providerId="ADAL" clId="{D5F4F1E6-2F95-49C7-935F-338442D58E4E}" dt="2022-11-21T08:17:09.347" v="282" actId="478"/>
        <pc:sldMkLst>
          <pc:docMk/>
          <pc:sldMk cId="2680072409" sldId="339"/>
        </pc:sldMkLst>
        <pc:spChg chg="mod">
          <ac:chgData name="Zhu, Qixiao" userId="14860ced-ddce-4dd9-942c-3b572addc5e9" providerId="ADAL" clId="{D5F4F1E6-2F95-49C7-935F-338442D58E4E}" dt="2022-11-18T07:29:17.104" v="174" actId="20577"/>
          <ac:spMkLst>
            <pc:docMk/>
            <pc:sldMk cId="2680072409" sldId="339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7:09.347" v="282" actId="478"/>
          <ac:spMkLst>
            <pc:docMk/>
            <pc:sldMk cId="2680072409" sldId="339"/>
            <ac:spMk id="9" creationId="{AF20FE30-573A-D04F-A7A6-A7D0AE2A018B}"/>
          </ac:spMkLst>
        </pc:spChg>
      </pc:sldChg>
      <pc:sldChg chg="delSp modSp mod">
        <pc:chgData name="Zhu, Qixiao" userId="14860ced-ddce-4dd9-942c-3b572addc5e9" providerId="ADAL" clId="{D5F4F1E6-2F95-49C7-935F-338442D58E4E}" dt="2022-11-21T08:17:07.362" v="281" actId="478"/>
        <pc:sldMkLst>
          <pc:docMk/>
          <pc:sldMk cId="2052033804" sldId="340"/>
        </pc:sldMkLst>
        <pc:spChg chg="mod">
          <ac:chgData name="Zhu, Qixiao" userId="14860ced-ddce-4dd9-942c-3b572addc5e9" providerId="ADAL" clId="{D5F4F1E6-2F95-49C7-935F-338442D58E4E}" dt="2022-11-21T08:14:14.186" v="263" actId="403"/>
          <ac:spMkLst>
            <pc:docMk/>
            <pc:sldMk cId="2052033804" sldId="340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7:07.362" v="281" actId="478"/>
          <ac:spMkLst>
            <pc:docMk/>
            <pc:sldMk cId="2052033804" sldId="340"/>
            <ac:spMk id="9" creationId="{AF20FE30-573A-D04F-A7A6-A7D0AE2A018B}"/>
          </ac:spMkLst>
        </pc:spChg>
      </pc:sldChg>
      <pc:sldChg chg="addSp delSp modSp mod modNotesTx">
        <pc:chgData name="Zhu, Qixiao" userId="14860ced-ddce-4dd9-942c-3b572addc5e9" providerId="ADAL" clId="{D5F4F1E6-2F95-49C7-935F-338442D58E4E}" dt="2022-11-21T08:17:04.681" v="280" actId="478"/>
        <pc:sldMkLst>
          <pc:docMk/>
          <pc:sldMk cId="1002488325" sldId="341"/>
        </pc:sldMkLst>
        <pc:spChg chg="mod">
          <ac:chgData name="Zhu, Qixiao" userId="14860ced-ddce-4dd9-942c-3b572addc5e9" providerId="ADAL" clId="{D5F4F1E6-2F95-49C7-935F-338442D58E4E}" dt="2022-11-21T08:15:27.537" v="267" actId="27636"/>
          <ac:spMkLst>
            <pc:docMk/>
            <pc:sldMk cId="1002488325" sldId="341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7:04.681" v="280" actId="478"/>
          <ac:spMkLst>
            <pc:docMk/>
            <pc:sldMk cId="1002488325" sldId="341"/>
            <ac:spMk id="9" creationId="{AF20FE30-573A-D04F-A7A6-A7D0AE2A018B}"/>
          </ac:spMkLst>
        </pc:spChg>
        <pc:picChg chg="add del mod">
          <ac:chgData name="Zhu, Qixiao" userId="14860ced-ddce-4dd9-942c-3b572addc5e9" providerId="ADAL" clId="{D5F4F1E6-2F95-49C7-935F-338442D58E4E}" dt="2022-11-17T08:35:55.789" v="10" actId="478"/>
          <ac:picMkLst>
            <pc:docMk/>
            <pc:sldMk cId="1002488325" sldId="341"/>
            <ac:picMk id="3" creationId="{192823D9-A2AA-4262-BD93-9988ED4F52E4}"/>
          </ac:picMkLst>
        </pc:picChg>
        <pc:picChg chg="del mod">
          <ac:chgData name="Zhu, Qixiao" userId="14860ced-ddce-4dd9-942c-3b572addc5e9" providerId="ADAL" clId="{D5F4F1E6-2F95-49C7-935F-338442D58E4E}" dt="2022-11-17T08:33:34.338" v="4" actId="478"/>
          <ac:picMkLst>
            <pc:docMk/>
            <pc:sldMk cId="1002488325" sldId="341"/>
            <ac:picMk id="7" creationId="{7A2BD0D7-04E0-4089-B163-3D4B98300C64}"/>
          </ac:picMkLst>
        </pc:picChg>
      </pc:sldChg>
      <pc:sldChg chg="delSp modSp mod">
        <pc:chgData name="Zhu, Qixiao" userId="14860ced-ddce-4dd9-942c-3b572addc5e9" providerId="ADAL" clId="{D5F4F1E6-2F95-49C7-935F-338442D58E4E}" dt="2022-11-21T08:34:26.050" v="299" actId="1076"/>
        <pc:sldMkLst>
          <pc:docMk/>
          <pc:sldMk cId="1697732786" sldId="342"/>
        </pc:sldMkLst>
        <pc:spChg chg="mod">
          <ac:chgData name="Zhu, Qixiao" userId="14860ced-ddce-4dd9-942c-3b572addc5e9" providerId="ADAL" clId="{D5F4F1E6-2F95-49C7-935F-338442D58E4E}" dt="2022-11-21T08:34:23.811" v="298" actId="1076"/>
          <ac:spMkLst>
            <pc:docMk/>
            <pc:sldMk cId="1697732786" sldId="342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6:40.815" v="274" actId="478"/>
          <ac:spMkLst>
            <pc:docMk/>
            <pc:sldMk cId="1697732786" sldId="342"/>
            <ac:spMk id="9" creationId="{AF20FE30-573A-D04F-A7A6-A7D0AE2A018B}"/>
          </ac:spMkLst>
        </pc:spChg>
        <pc:picChg chg="mod">
          <ac:chgData name="Zhu, Qixiao" userId="14860ced-ddce-4dd9-942c-3b572addc5e9" providerId="ADAL" clId="{D5F4F1E6-2F95-49C7-935F-338442D58E4E}" dt="2022-11-21T08:34:26.050" v="299" actId="1076"/>
          <ac:picMkLst>
            <pc:docMk/>
            <pc:sldMk cId="1697732786" sldId="342"/>
            <ac:picMk id="11" creationId="{5ECFE75B-565B-4EA0-9B4B-EDE07CF68412}"/>
          </ac:picMkLst>
        </pc:picChg>
        <pc:picChg chg="mod">
          <ac:chgData name="Zhu, Qixiao" userId="14860ced-ddce-4dd9-942c-3b572addc5e9" providerId="ADAL" clId="{D5F4F1E6-2F95-49C7-935F-338442D58E4E}" dt="2022-11-21T08:05:57.940" v="223" actId="1076"/>
          <ac:picMkLst>
            <pc:docMk/>
            <pc:sldMk cId="1697732786" sldId="342"/>
            <ac:picMk id="14" creationId="{CBE52672-D6CF-409A-8BC1-22A5332CF4B6}"/>
          </ac:picMkLst>
        </pc:picChg>
      </pc:sldChg>
      <pc:sldChg chg="delSp modSp mod modNotesTx">
        <pc:chgData name="Zhu, Qixiao" userId="14860ced-ddce-4dd9-942c-3b572addc5e9" providerId="ADAL" clId="{D5F4F1E6-2F95-49C7-935F-338442D58E4E}" dt="2022-11-21T08:16:36.432" v="273" actId="1076"/>
        <pc:sldMkLst>
          <pc:docMk/>
          <pc:sldMk cId="715925761" sldId="343"/>
        </pc:sldMkLst>
        <pc:spChg chg="mod">
          <ac:chgData name="Zhu, Qixiao" userId="14860ced-ddce-4dd9-942c-3b572addc5e9" providerId="ADAL" clId="{D5F4F1E6-2F95-49C7-935F-338442D58E4E}" dt="2022-11-21T08:16:21.722" v="269" actId="404"/>
          <ac:spMkLst>
            <pc:docMk/>
            <pc:sldMk cId="715925761" sldId="343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6:29.193" v="271" actId="478"/>
          <ac:spMkLst>
            <pc:docMk/>
            <pc:sldMk cId="715925761" sldId="343"/>
            <ac:spMk id="9" creationId="{AF20FE30-573A-D04F-A7A6-A7D0AE2A018B}"/>
          </ac:spMkLst>
        </pc:spChg>
        <pc:picChg chg="mod">
          <ac:chgData name="Zhu, Qixiao" userId="14860ced-ddce-4dd9-942c-3b572addc5e9" providerId="ADAL" clId="{D5F4F1E6-2F95-49C7-935F-338442D58E4E}" dt="2022-11-21T08:16:36.432" v="273" actId="1076"/>
          <ac:picMkLst>
            <pc:docMk/>
            <pc:sldMk cId="715925761" sldId="343"/>
            <ac:picMk id="5" creationId="{158311E4-F07A-43AF-B9CC-D735CCD9B441}"/>
          </ac:picMkLst>
        </pc:picChg>
      </pc:sldChg>
      <pc:sldChg chg="delSp modSp mod">
        <pc:chgData name="Zhu, Qixiao" userId="14860ced-ddce-4dd9-942c-3b572addc5e9" providerId="ADAL" clId="{D5F4F1E6-2F95-49C7-935F-338442D58E4E}" dt="2022-11-21T08:16:43.228" v="275" actId="478"/>
        <pc:sldMkLst>
          <pc:docMk/>
          <pc:sldMk cId="1861030967" sldId="344"/>
        </pc:sldMkLst>
        <pc:spChg chg="del">
          <ac:chgData name="Zhu, Qixiao" userId="14860ced-ddce-4dd9-942c-3b572addc5e9" providerId="ADAL" clId="{D5F4F1E6-2F95-49C7-935F-338442D58E4E}" dt="2022-11-21T08:16:43.228" v="275" actId="478"/>
          <ac:spMkLst>
            <pc:docMk/>
            <pc:sldMk cId="1861030967" sldId="344"/>
            <ac:spMk id="9" creationId="{AF20FE30-573A-D04F-A7A6-A7D0AE2A018B}"/>
          </ac:spMkLst>
        </pc:spChg>
        <pc:picChg chg="mod">
          <ac:chgData name="Zhu, Qixiao" userId="14860ced-ddce-4dd9-942c-3b572addc5e9" providerId="ADAL" clId="{D5F4F1E6-2F95-49C7-935F-338442D58E4E}" dt="2022-11-21T08:06:13.323" v="229" actId="1076"/>
          <ac:picMkLst>
            <pc:docMk/>
            <pc:sldMk cId="1861030967" sldId="344"/>
            <ac:picMk id="10" creationId="{B7A403F3-99B2-448D-A555-20C011CD5385}"/>
          </ac:picMkLst>
        </pc:picChg>
      </pc:sldChg>
      <pc:sldChg chg="delSp modSp mod modNotesTx">
        <pc:chgData name="Zhu, Qixiao" userId="14860ced-ddce-4dd9-942c-3b572addc5e9" providerId="ADAL" clId="{D5F4F1E6-2F95-49C7-935F-338442D58E4E}" dt="2022-11-21T08:35:25.911" v="321" actId="20577"/>
        <pc:sldMkLst>
          <pc:docMk/>
          <pc:sldMk cId="453065044" sldId="345"/>
        </pc:sldMkLst>
        <pc:spChg chg="mod">
          <ac:chgData name="Zhu, Qixiao" userId="14860ced-ddce-4dd9-942c-3b572addc5e9" providerId="ADAL" clId="{D5F4F1E6-2F95-49C7-935F-338442D58E4E}" dt="2022-11-21T08:35:18.192" v="320" actId="20577"/>
          <ac:spMkLst>
            <pc:docMk/>
            <pc:sldMk cId="453065044" sldId="345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6:44.856" v="276" actId="478"/>
          <ac:spMkLst>
            <pc:docMk/>
            <pc:sldMk cId="453065044" sldId="345"/>
            <ac:spMk id="9" creationId="{AF20FE30-573A-D04F-A7A6-A7D0AE2A018B}"/>
          </ac:spMkLst>
        </pc:spChg>
      </pc:sldChg>
      <pc:sldChg chg="delSp modSp mod">
        <pc:chgData name="Zhu, Qixiao" userId="14860ced-ddce-4dd9-942c-3b572addc5e9" providerId="ADAL" clId="{D5F4F1E6-2F95-49C7-935F-338442D58E4E}" dt="2022-11-21T08:16:46.658" v="277" actId="478"/>
        <pc:sldMkLst>
          <pc:docMk/>
          <pc:sldMk cId="1441642594" sldId="346"/>
        </pc:sldMkLst>
        <pc:spChg chg="del">
          <ac:chgData name="Zhu, Qixiao" userId="14860ced-ddce-4dd9-942c-3b572addc5e9" providerId="ADAL" clId="{D5F4F1E6-2F95-49C7-935F-338442D58E4E}" dt="2022-11-21T08:16:46.658" v="277" actId="478"/>
          <ac:spMkLst>
            <pc:docMk/>
            <pc:sldMk cId="1441642594" sldId="346"/>
            <ac:spMk id="9" creationId="{AF20FE30-573A-D04F-A7A6-A7D0AE2A018B}"/>
          </ac:spMkLst>
        </pc:spChg>
        <pc:spChg chg="mod">
          <ac:chgData name="Zhu, Qixiao" userId="14860ced-ddce-4dd9-942c-3b572addc5e9" providerId="ADAL" clId="{D5F4F1E6-2F95-49C7-935F-338442D58E4E}" dt="2022-11-17T08:45:17.897" v="127" actId="113"/>
          <ac:spMkLst>
            <pc:docMk/>
            <pc:sldMk cId="1441642594" sldId="346"/>
            <ac:spMk id="12" creationId="{544F8CE8-131D-40C0-86E7-85B36ACBCDDD}"/>
          </ac:spMkLst>
        </pc:spChg>
      </pc:sldChg>
      <pc:sldChg chg="addSp delSp modSp add del mod">
        <pc:chgData name="Zhu, Qixiao" userId="14860ced-ddce-4dd9-942c-3b572addc5e9" providerId="ADAL" clId="{D5F4F1E6-2F95-49C7-935F-338442D58E4E}" dt="2022-11-17T08:41:19.175" v="87" actId="2696"/>
        <pc:sldMkLst>
          <pc:docMk/>
          <pc:sldMk cId="2065193453" sldId="347"/>
        </pc:sldMkLst>
        <pc:spChg chg="del">
          <ac:chgData name="Zhu, Qixiao" userId="14860ced-ddce-4dd9-942c-3b572addc5e9" providerId="ADAL" clId="{D5F4F1E6-2F95-49C7-935F-338442D58E4E}" dt="2022-11-17T08:36:00.764" v="12" actId="478"/>
          <ac:spMkLst>
            <pc:docMk/>
            <pc:sldMk cId="2065193453" sldId="347"/>
            <ac:spMk id="4" creationId="{DB6FD1E5-48F6-4803-AA6A-58CBF4C85C9E}"/>
          </ac:spMkLst>
        </pc:spChg>
        <pc:spChg chg="add del mod">
          <ac:chgData name="Zhu, Qixiao" userId="14860ced-ddce-4dd9-942c-3b572addc5e9" providerId="ADAL" clId="{D5F4F1E6-2F95-49C7-935F-338442D58E4E}" dt="2022-11-17T08:36:02.516" v="13" actId="478"/>
          <ac:spMkLst>
            <pc:docMk/>
            <pc:sldMk cId="2065193453" sldId="347"/>
            <ac:spMk id="5" creationId="{854EA2F0-1A3F-4968-9708-C36CC4133EBE}"/>
          </ac:spMkLst>
        </pc:spChg>
        <pc:picChg chg="del mod">
          <ac:chgData name="Zhu, Qixiao" userId="14860ced-ddce-4dd9-942c-3b572addc5e9" providerId="ADAL" clId="{D5F4F1E6-2F95-49C7-935F-338442D58E4E}" dt="2022-11-17T08:36:16.157" v="20" actId="478"/>
          <ac:picMkLst>
            <pc:docMk/>
            <pc:sldMk cId="2065193453" sldId="347"/>
            <ac:picMk id="3" creationId="{192823D9-A2AA-4262-BD93-9988ED4F52E4}"/>
          </ac:picMkLst>
        </pc:picChg>
        <pc:picChg chg="add mod">
          <ac:chgData name="Zhu, Qixiao" userId="14860ced-ddce-4dd9-942c-3b572addc5e9" providerId="ADAL" clId="{D5F4F1E6-2F95-49C7-935F-338442D58E4E}" dt="2022-11-17T08:39:47.664" v="72" actId="1076"/>
          <ac:picMkLst>
            <pc:docMk/>
            <pc:sldMk cId="2065193453" sldId="347"/>
            <ac:picMk id="7" creationId="{9E0DD82B-44B6-4EE4-BEC7-6C5EA50A1CF3}"/>
          </ac:picMkLst>
        </pc:picChg>
      </pc:sldChg>
      <pc:sldChg chg="delSp add mod">
        <pc:chgData name="Zhu, Qixiao" userId="14860ced-ddce-4dd9-942c-3b572addc5e9" providerId="ADAL" clId="{D5F4F1E6-2F95-49C7-935F-338442D58E4E}" dt="2022-11-21T08:16:49.921" v="278" actId="478"/>
        <pc:sldMkLst>
          <pc:docMk/>
          <pc:sldMk cId="2328550699" sldId="347"/>
        </pc:sldMkLst>
        <pc:spChg chg="del">
          <ac:chgData name="Zhu, Qixiao" userId="14860ced-ddce-4dd9-942c-3b572addc5e9" providerId="ADAL" clId="{D5F4F1E6-2F95-49C7-935F-338442D58E4E}" dt="2022-11-21T08:16:49.921" v="278" actId="478"/>
          <ac:spMkLst>
            <pc:docMk/>
            <pc:sldMk cId="2328550699" sldId="347"/>
            <ac:spMk id="9" creationId="{AF20FE30-573A-D04F-A7A6-A7D0AE2A018B}"/>
          </ac:spMkLst>
        </pc:spChg>
      </pc:sldChg>
      <pc:sldChg chg="new del">
        <pc:chgData name="Zhu, Qixiao" userId="14860ced-ddce-4dd9-942c-3b572addc5e9" providerId="ADAL" clId="{D5F4F1E6-2F95-49C7-935F-338442D58E4E}" dt="2022-11-17T08:41:30.891" v="91" actId="47"/>
        <pc:sldMkLst>
          <pc:docMk/>
          <pc:sldMk cId="600331557" sldId="348"/>
        </pc:sldMkLst>
      </pc:sldChg>
      <pc:sldChg chg="addSp delSp modSp add mod">
        <pc:chgData name="Zhu, Qixiao" userId="14860ced-ddce-4dd9-942c-3b572addc5e9" providerId="ADAL" clId="{D5F4F1E6-2F95-49C7-935F-338442D58E4E}" dt="2022-11-21T08:16:54.147" v="279" actId="478"/>
        <pc:sldMkLst>
          <pc:docMk/>
          <pc:sldMk cId="2148523952" sldId="349"/>
        </pc:sldMkLst>
        <pc:spChg chg="del">
          <ac:chgData name="Zhu, Qixiao" userId="14860ced-ddce-4dd9-942c-3b572addc5e9" providerId="ADAL" clId="{D5F4F1E6-2F95-49C7-935F-338442D58E4E}" dt="2022-11-21T08:16:54.147" v="279" actId="478"/>
          <ac:spMkLst>
            <pc:docMk/>
            <pc:sldMk cId="2148523952" sldId="349"/>
            <ac:spMk id="9" creationId="{AF20FE30-573A-D04F-A7A6-A7D0AE2A018B}"/>
          </ac:spMkLst>
        </pc:spChg>
        <pc:picChg chg="add mod">
          <ac:chgData name="Zhu, Qixiao" userId="14860ced-ddce-4dd9-942c-3b572addc5e9" providerId="ADAL" clId="{D5F4F1E6-2F95-49C7-935F-338442D58E4E}" dt="2022-11-17T08:42:21.641" v="98" actId="1076"/>
          <ac:picMkLst>
            <pc:docMk/>
            <pc:sldMk cId="2148523952" sldId="349"/>
            <ac:picMk id="3" creationId="{845E2408-458E-4CF2-A9D3-3A5193D9151F}"/>
          </ac:picMkLst>
        </pc:picChg>
        <pc:picChg chg="del">
          <ac:chgData name="Zhu, Qixiao" userId="14860ced-ddce-4dd9-942c-3b572addc5e9" providerId="ADAL" clId="{D5F4F1E6-2F95-49C7-935F-338442D58E4E}" dt="2022-11-17T08:41:33.301" v="92" actId="478"/>
          <ac:picMkLst>
            <pc:docMk/>
            <pc:sldMk cId="2148523952" sldId="349"/>
            <ac:picMk id="7" creationId="{9E0DD82B-44B6-4EE4-BEC7-6C5EA50A1CF3}"/>
          </ac:picMkLst>
        </pc:picChg>
      </pc:sldChg>
      <pc:sldChg chg="delSp modSp add mod">
        <pc:chgData name="Zhu, Qixiao" userId="14860ced-ddce-4dd9-942c-3b572addc5e9" providerId="ADAL" clId="{D5F4F1E6-2F95-49C7-935F-338442D58E4E}" dt="2022-11-21T08:17:19.433" v="286" actId="478"/>
        <pc:sldMkLst>
          <pc:docMk/>
          <pc:sldMk cId="1418165928" sldId="350"/>
        </pc:sldMkLst>
        <pc:spChg chg="mod">
          <ac:chgData name="Zhu, Qixiao" userId="14860ced-ddce-4dd9-942c-3b572addc5e9" providerId="ADAL" clId="{D5F4F1E6-2F95-49C7-935F-338442D58E4E}" dt="2022-11-21T08:09:28.963" v="244" actId="1076"/>
          <ac:spMkLst>
            <pc:docMk/>
            <pc:sldMk cId="1418165928" sldId="350"/>
            <ac:spMk id="4" creationId="{DB6FD1E5-48F6-4803-AA6A-58CBF4C85C9E}"/>
          </ac:spMkLst>
        </pc:spChg>
        <pc:spChg chg="del">
          <ac:chgData name="Zhu, Qixiao" userId="14860ced-ddce-4dd9-942c-3b572addc5e9" providerId="ADAL" clId="{D5F4F1E6-2F95-49C7-935F-338442D58E4E}" dt="2022-11-21T08:17:19.433" v="286" actId="478"/>
          <ac:spMkLst>
            <pc:docMk/>
            <pc:sldMk cId="1418165928" sldId="350"/>
            <ac:spMk id="9" creationId="{AF20FE30-573A-D04F-A7A6-A7D0AE2A018B}"/>
          </ac:spMkLst>
        </pc:spChg>
      </pc:sldChg>
    </pc:docChg>
  </pc:docChgLst>
  <pc:docChgLst>
    <pc:chgData name="Zhu, Qixiao" userId="14860ced-ddce-4dd9-942c-3b572addc5e9" providerId="ADAL" clId="{2F4BEB95-492D-4E6B-AD41-7ABFF5F7D46E}"/>
    <pc:docChg chg="undo redo custSel addSld delSld modSld sldOrd">
      <pc:chgData name="Zhu, Qixiao" userId="14860ced-ddce-4dd9-942c-3b572addc5e9" providerId="ADAL" clId="{2F4BEB95-492D-4E6B-AD41-7ABFF5F7D46E}" dt="2022-12-06T01:19:19.717" v="939" actId="1076"/>
      <pc:docMkLst>
        <pc:docMk/>
      </pc:docMkLst>
      <pc:sldChg chg="del">
        <pc:chgData name="Zhu, Qixiao" userId="14860ced-ddce-4dd9-942c-3b572addc5e9" providerId="ADAL" clId="{2F4BEB95-492D-4E6B-AD41-7ABFF5F7D46E}" dt="2022-11-24T08:06:08.495" v="9" actId="47"/>
        <pc:sldMkLst>
          <pc:docMk/>
          <pc:sldMk cId="1870387867" sldId="267"/>
        </pc:sldMkLst>
      </pc:sldChg>
      <pc:sldChg chg="modSp add del mod">
        <pc:chgData name="Zhu, Qixiao" userId="14860ced-ddce-4dd9-942c-3b572addc5e9" providerId="ADAL" clId="{2F4BEB95-492D-4E6B-AD41-7ABFF5F7D46E}" dt="2022-11-24T08:06:05.814" v="7" actId="47"/>
        <pc:sldMkLst>
          <pc:docMk/>
          <pc:sldMk cId="2226264866" sldId="336"/>
        </pc:sldMkLst>
        <pc:spChg chg="mod">
          <ac:chgData name="Zhu, Qixiao" userId="14860ced-ddce-4dd9-942c-3b572addc5e9" providerId="ADAL" clId="{2F4BEB95-492D-4E6B-AD41-7ABFF5F7D46E}" dt="2022-11-24T07:56:03.918" v="1"/>
          <ac:spMkLst>
            <pc:docMk/>
            <pc:sldMk cId="2226264866" sldId="336"/>
            <ac:spMk id="4" creationId="{DB6FD1E5-48F6-4803-AA6A-58CBF4C85C9E}"/>
          </ac:spMkLst>
        </pc:spChg>
      </pc:sldChg>
      <pc:sldChg chg="addSp modSp mod modNotesTx">
        <pc:chgData name="Zhu, Qixiao" userId="14860ced-ddce-4dd9-942c-3b572addc5e9" providerId="ADAL" clId="{2F4BEB95-492D-4E6B-AD41-7ABFF5F7D46E}" dt="2022-12-02T07:47:14.230" v="883" actId="20577"/>
        <pc:sldMkLst>
          <pc:docMk/>
          <pc:sldMk cId="3409334237" sldId="337"/>
        </pc:sldMkLst>
        <pc:spChg chg="mod">
          <ac:chgData name="Zhu, Qixiao" userId="14860ced-ddce-4dd9-942c-3b572addc5e9" providerId="ADAL" clId="{2F4BEB95-492D-4E6B-AD41-7ABFF5F7D46E}" dt="2022-12-02T07:47:14.230" v="883" actId="20577"/>
          <ac:spMkLst>
            <pc:docMk/>
            <pc:sldMk cId="3409334237" sldId="337"/>
            <ac:spMk id="4" creationId="{DB6FD1E5-48F6-4803-AA6A-58CBF4C85C9E}"/>
          </ac:spMkLst>
        </pc:spChg>
        <pc:spChg chg="mod">
          <ac:chgData name="Zhu, Qixiao" userId="14860ced-ddce-4dd9-942c-3b572addc5e9" providerId="ADAL" clId="{2F4BEB95-492D-4E6B-AD41-7ABFF5F7D46E}" dt="2022-11-24T08:11:07.009" v="28" actId="113"/>
          <ac:spMkLst>
            <pc:docMk/>
            <pc:sldMk cId="3409334237" sldId="337"/>
            <ac:spMk id="12" creationId="{544F8CE8-131D-40C0-86E7-85B36ACBCDDD}"/>
          </ac:spMkLst>
        </pc:spChg>
        <pc:picChg chg="add mod">
          <ac:chgData name="Zhu, Qixiao" userId="14860ced-ddce-4dd9-942c-3b572addc5e9" providerId="ADAL" clId="{2F4BEB95-492D-4E6B-AD41-7ABFF5F7D46E}" dt="2022-12-02T07:42:34.198" v="875" actId="1076"/>
          <ac:picMkLst>
            <pc:docMk/>
            <pc:sldMk cId="3409334237" sldId="337"/>
            <ac:picMk id="3" creationId="{370BF17D-27B3-47BF-B8E4-97A177673B70}"/>
          </ac:picMkLst>
        </pc:picChg>
      </pc:sldChg>
      <pc:sldChg chg="modSp mod modNotesTx">
        <pc:chgData name="Zhu, Qixiao" userId="14860ced-ddce-4dd9-942c-3b572addc5e9" providerId="ADAL" clId="{2F4BEB95-492D-4E6B-AD41-7ABFF5F7D46E}" dt="2022-11-30T07:54:28.208" v="749" actId="20577"/>
        <pc:sldMkLst>
          <pc:docMk/>
          <pc:sldMk cId="4140452926" sldId="338"/>
        </pc:sldMkLst>
        <pc:spChg chg="mod">
          <ac:chgData name="Zhu, Qixiao" userId="14860ced-ddce-4dd9-942c-3b572addc5e9" providerId="ADAL" clId="{2F4BEB95-492D-4E6B-AD41-7ABFF5F7D46E}" dt="2022-11-29T06:54:11.466" v="275" actId="5793"/>
          <ac:spMkLst>
            <pc:docMk/>
            <pc:sldMk cId="4140452926" sldId="338"/>
            <ac:spMk id="4" creationId="{DB6FD1E5-48F6-4803-AA6A-58CBF4C85C9E}"/>
          </ac:spMkLst>
        </pc:spChg>
        <pc:spChg chg="mod">
          <ac:chgData name="Zhu, Qixiao" userId="14860ced-ddce-4dd9-942c-3b572addc5e9" providerId="ADAL" clId="{2F4BEB95-492D-4E6B-AD41-7ABFF5F7D46E}" dt="2022-11-30T07:44:34.067" v="732" actId="113"/>
          <ac:spMkLst>
            <pc:docMk/>
            <pc:sldMk cId="4140452926" sldId="338"/>
            <ac:spMk id="12" creationId="{544F8CE8-131D-40C0-86E7-85B36ACBCDDD}"/>
          </ac:spMkLst>
        </pc:spChg>
      </pc:sldChg>
      <pc:sldChg chg="modSp mod modNotesTx">
        <pc:chgData name="Zhu, Qixiao" userId="14860ced-ddce-4dd9-942c-3b572addc5e9" providerId="ADAL" clId="{2F4BEB95-492D-4E6B-AD41-7ABFF5F7D46E}" dt="2022-11-30T07:53:27.596" v="748" actId="20577"/>
        <pc:sldMkLst>
          <pc:docMk/>
          <pc:sldMk cId="2680072409" sldId="339"/>
        </pc:sldMkLst>
        <pc:spChg chg="mod">
          <ac:chgData name="Zhu, Qixiao" userId="14860ced-ddce-4dd9-942c-3b572addc5e9" providerId="ADAL" clId="{2F4BEB95-492D-4E6B-AD41-7ABFF5F7D46E}" dt="2022-11-30T07:53:27.596" v="748" actId="20577"/>
          <ac:spMkLst>
            <pc:docMk/>
            <pc:sldMk cId="2680072409" sldId="339"/>
            <ac:spMk id="4" creationId="{DB6FD1E5-48F6-4803-AA6A-58CBF4C85C9E}"/>
          </ac:spMkLst>
        </pc:spChg>
      </pc:sldChg>
      <pc:sldChg chg="delSp modSp mod modNotesTx">
        <pc:chgData name="Zhu, Qixiao" userId="14860ced-ddce-4dd9-942c-3b572addc5e9" providerId="ADAL" clId="{2F4BEB95-492D-4E6B-AD41-7ABFF5F7D46E}" dt="2022-12-02T07:46:44.959" v="882" actId="20577"/>
        <pc:sldMkLst>
          <pc:docMk/>
          <pc:sldMk cId="2052033804" sldId="340"/>
        </pc:sldMkLst>
        <pc:spChg chg="mod">
          <ac:chgData name="Zhu, Qixiao" userId="14860ced-ddce-4dd9-942c-3b572addc5e9" providerId="ADAL" clId="{2F4BEB95-492D-4E6B-AD41-7ABFF5F7D46E}" dt="2022-12-02T07:46:44.959" v="882" actId="20577"/>
          <ac:spMkLst>
            <pc:docMk/>
            <pc:sldMk cId="2052033804" sldId="340"/>
            <ac:spMk id="4" creationId="{DB6FD1E5-48F6-4803-AA6A-58CBF4C85C9E}"/>
          </ac:spMkLst>
        </pc:spChg>
        <pc:spChg chg="mod">
          <ac:chgData name="Zhu, Qixiao" userId="14860ced-ddce-4dd9-942c-3b572addc5e9" providerId="ADAL" clId="{2F4BEB95-492D-4E6B-AD41-7ABFF5F7D46E}" dt="2022-11-30T07:44:23.865" v="731" actId="20577"/>
          <ac:spMkLst>
            <pc:docMk/>
            <pc:sldMk cId="2052033804" sldId="340"/>
            <ac:spMk id="12" creationId="{544F8CE8-131D-40C0-86E7-85B36ACBCDDD}"/>
          </ac:spMkLst>
        </pc:spChg>
        <pc:picChg chg="del">
          <ac:chgData name="Zhu, Qixiao" userId="14860ced-ddce-4dd9-942c-3b572addc5e9" providerId="ADAL" clId="{2F4BEB95-492D-4E6B-AD41-7ABFF5F7D46E}" dt="2022-11-24T12:11:48.934" v="204" actId="478"/>
          <ac:picMkLst>
            <pc:docMk/>
            <pc:sldMk cId="2052033804" sldId="340"/>
            <ac:picMk id="6" creationId="{DD230A73-D61A-4676-A610-8149346E8106}"/>
          </ac:picMkLst>
        </pc:picChg>
        <pc:picChg chg="mod">
          <ac:chgData name="Zhu, Qixiao" userId="14860ced-ddce-4dd9-942c-3b572addc5e9" providerId="ADAL" clId="{2F4BEB95-492D-4E6B-AD41-7ABFF5F7D46E}" dt="2022-11-24T12:20:04.672" v="217" actId="1076"/>
          <ac:picMkLst>
            <pc:docMk/>
            <pc:sldMk cId="2052033804" sldId="340"/>
            <ac:picMk id="8" creationId="{0CB983A4-142B-4350-9FA7-D50A002EC52F}"/>
          </ac:picMkLst>
        </pc:picChg>
      </pc:sldChg>
      <pc:sldChg chg="addSp delSp modSp mod modNotesTx">
        <pc:chgData name="Zhu, Qixiao" userId="14860ced-ddce-4dd9-942c-3b572addc5e9" providerId="ADAL" clId="{2F4BEB95-492D-4E6B-AD41-7ABFF5F7D46E}" dt="2022-12-06T01:19:19.717" v="939" actId="1076"/>
        <pc:sldMkLst>
          <pc:docMk/>
          <pc:sldMk cId="1002488325" sldId="341"/>
        </pc:sldMkLst>
        <pc:spChg chg="mod">
          <ac:chgData name="Zhu, Qixiao" userId="14860ced-ddce-4dd9-942c-3b572addc5e9" providerId="ADAL" clId="{2F4BEB95-492D-4E6B-AD41-7ABFF5F7D46E}" dt="2022-12-06T01:19:12.684" v="938" actId="20577"/>
          <ac:spMkLst>
            <pc:docMk/>
            <pc:sldMk cId="1002488325" sldId="341"/>
            <ac:spMk id="4" creationId="{DB6FD1E5-48F6-4803-AA6A-58CBF4C85C9E}"/>
          </ac:spMkLst>
        </pc:spChg>
        <pc:spChg chg="add mod">
          <ac:chgData name="Zhu, Qixiao" userId="14860ced-ddce-4dd9-942c-3b572addc5e9" providerId="ADAL" clId="{2F4BEB95-492D-4E6B-AD41-7ABFF5F7D46E}" dt="2022-12-06T01:17:57.174" v="913" actId="1076"/>
          <ac:spMkLst>
            <pc:docMk/>
            <pc:sldMk cId="1002488325" sldId="341"/>
            <ac:spMk id="5" creationId="{9DE62E36-DF3E-4A35-97EB-1146D5230AE3}"/>
          </ac:spMkLst>
        </pc:spChg>
        <pc:picChg chg="add mod">
          <ac:chgData name="Zhu, Qixiao" userId="14860ced-ddce-4dd9-942c-3b572addc5e9" providerId="ADAL" clId="{2F4BEB95-492D-4E6B-AD41-7ABFF5F7D46E}" dt="2022-12-06T01:19:19.717" v="939" actId="1076"/>
          <ac:picMkLst>
            <pc:docMk/>
            <pc:sldMk cId="1002488325" sldId="341"/>
            <ac:picMk id="3" creationId="{8E791699-0154-4221-8CE8-905DA11D5214}"/>
          </ac:picMkLst>
        </pc:picChg>
        <pc:picChg chg="add del mod">
          <ac:chgData name="Zhu, Qixiao" userId="14860ced-ddce-4dd9-942c-3b572addc5e9" providerId="ADAL" clId="{2F4BEB95-492D-4E6B-AD41-7ABFF5F7D46E}" dt="2022-12-06T01:18:35.023" v="918" actId="478"/>
          <ac:picMkLst>
            <pc:docMk/>
            <pc:sldMk cId="1002488325" sldId="341"/>
            <ac:picMk id="7" creationId="{94CDC142-867F-4DC6-953B-BD734C1808CD}"/>
          </ac:picMkLst>
        </pc:picChg>
        <pc:picChg chg="add mod">
          <ac:chgData name="Zhu, Qixiao" userId="14860ced-ddce-4dd9-942c-3b572addc5e9" providerId="ADAL" clId="{2F4BEB95-492D-4E6B-AD41-7ABFF5F7D46E}" dt="2022-12-06T01:18:52.082" v="920" actId="1076"/>
          <ac:picMkLst>
            <pc:docMk/>
            <pc:sldMk cId="1002488325" sldId="341"/>
            <ac:picMk id="9" creationId="{3C0E282E-8E98-4664-B9CD-C23BD3BA1A45}"/>
          </ac:picMkLst>
        </pc:picChg>
      </pc:sldChg>
      <pc:sldChg chg="modSp del mod">
        <pc:chgData name="Zhu, Qixiao" userId="14860ced-ddce-4dd9-942c-3b572addc5e9" providerId="ADAL" clId="{2F4BEB95-492D-4E6B-AD41-7ABFF5F7D46E}" dt="2022-11-30T15:16:46.184" v="860" actId="47"/>
        <pc:sldMkLst>
          <pc:docMk/>
          <pc:sldMk cId="1697732786" sldId="342"/>
        </pc:sldMkLst>
        <pc:spChg chg="mod">
          <ac:chgData name="Zhu, Qixiao" userId="14860ced-ddce-4dd9-942c-3b572addc5e9" providerId="ADAL" clId="{2F4BEB95-492D-4E6B-AD41-7ABFF5F7D46E}" dt="2022-11-30T07:58:42.318" v="751" actId="20577"/>
          <ac:spMkLst>
            <pc:docMk/>
            <pc:sldMk cId="1697732786" sldId="342"/>
            <ac:spMk id="4" creationId="{DB6FD1E5-48F6-4803-AA6A-58CBF4C85C9E}"/>
          </ac:spMkLst>
        </pc:spChg>
      </pc:sldChg>
      <pc:sldChg chg="addSp modSp mod">
        <pc:chgData name="Zhu, Qixiao" userId="14860ced-ddce-4dd9-942c-3b572addc5e9" providerId="ADAL" clId="{2F4BEB95-492D-4E6B-AD41-7ABFF5F7D46E}" dt="2022-11-30T15:16:31.315" v="859" actId="1076"/>
        <pc:sldMkLst>
          <pc:docMk/>
          <pc:sldMk cId="715925761" sldId="343"/>
        </pc:sldMkLst>
        <pc:spChg chg="add mod">
          <ac:chgData name="Zhu, Qixiao" userId="14860ced-ddce-4dd9-942c-3b572addc5e9" providerId="ADAL" clId="{2F4BEB95-492D-4E6B-AD41-7ABFF5F7D46E}" dt="2022-11-30T15:15:05.914" v="855" actId="1582"/>
          <ac:spMkLst>
            <pc:docMk/>
            <pc:sldMk cId="715925761" sldId="343"/>
            <ac:spMk id="2" creationId="{3F3F0F65-3131-464F-BC86-C70CBFF2304B}"/>
          </ac:spMkLst>
        </pc:spChg>
        <pc:spChg chg="mod">
          <ac:chgData name="Zhu, Qixiao" userId="14860ced-ddce-4dd9-942c-3b572addc5e9" providerId="ADAL" clId="{2F4BEB95-492D-4E6B-AD41-7ABFF5F7D46E}" dt="2022-11-30T15:15:58.431" v="857" actId="20577"/>
          <ac:spMkLst>
            <pc:docMk/>
            <pc:sldMk cId="715925761" sldId="343"/>
            <ac:spMk id="4" creationId="{DB6FD1E5-48F6-4803-AA6A-58CBF4C85C9E}"/>
          </ac:spMkLst>
        </pc:spChg>
        <pc:picChg chg="mod">
          <ac:chgData name="Zhu, Qixiao" userId="14860ced-ddce-4dd9-942c-3b572addc5e9" providerId="ADAL" clId="{2F4BEB95-492D-4E6B-AD41-7ABFF5F7D46E}" dt="2022-11-30T15:16:31.315" v="859" actId="1076"/>
          <ac:picMkLst>
            <pc:docMk/>
            <pc:sldMk cId="715925761" sldId="343"/>
            <ac:picMk id="7" creationId="{D1AC1923-6508-4B9E-B03E-43BF5CE9C7D7}"/>
          </ac:picMkLst>
        </pc:picChg>
      </pc:sldChg>
      <pc:sldChg chg="del">
        <pc:chgData name="Zhu, Qixiao" userId="14860ced-ddce-4dd9-942c-3b572addc5e9" providerId="ADAL" clId="{2F4BEB95-492D-4E6B-AD41-7ABFF5F7D46E}" dt="2022-11-30T07:59:32.374" v="752" actId="47"/>
        <pc:sldMkLst>
          <pc:docMk/>
          <pc:sldMk cId="1861030967" sldId="344"/>
        </pc:sldMkLst>
      </pc:sldChg>
      <pc:sldChg chg="addSp modSp mod modNotesTx">
        <pc:chgData name="Zhu, Qixiao" userId="14860ced-ddce-4dd9-942c-3b572addc5e9" providerId="ADAL" clId="{2F4BEB95-492D-4E6B-AD41-7ABFF5F7D46E}" dt="2022-11-30T08:58:22.264" v="798" actId="20577"/>
        <pc:sldMkLst>
          <pc:docMk/>
          <pc:sldMk cId="453065044" sldId="345"/>
        </pc:sldMkLst>
        <pc:spChg chg="add mod">
          <ac:chgData name="Zhu, Qixiao" userId="14860ced-ddce-4dd9-942c-3b572addc5e9" providerId="ADAL" clId="{2F4BEB95-492D-4E6B-AD41-7ABFF5F7D46E}" dt="2022-11-25T08:28:43.661" v="243" actId="1582"/>
          <ac:spMkLst>
            <pc:docMk/>
            <pc:sldMk cId="453065044" sldId="345"/>
            <ac:spMk id="2" creationId="{0B3FE8A0-DA2D-46CA-8377-4249AB5C15B7}"/>
          </ac:spMkLst>
        </pc:spChg>
        <pc:spChg chg="add mod">
          <ac:chgData name="Zhu, Qixiao" userId="14860ced-ddce-4dd9-942c-3b572addc5e9" providerId="ADAL" clId="{2F4BEB95-492D-4E6B-AD41-7ABFF5F7D46E}" dt="2022-11-29T06:57:49.559" v="324"/>
          <ac:spMkLst>
            <pc:docMk/>
            <pc:sldMk cId="453065044" sldId="345"/>
            <ac:spMk id="3" creationId="{A3D187A9-FB19-4294-93A8-AC6A8CDDF421}"/>
          </ac:spMkLst>
        </pc:spChg>
        <pc:spChg chg="mod">
          <ac:chgData name="Zhu, Qixiao" userId="14860ced-ddce-4dd9-942c-3b572addc5e9" providerId="ADAL" clId="{2F4BEB95-492D-4E6B-AD41-7ABFF5F7D46E}" dt="2022-11-29T06:56:22.008" v="297" actId="1076"/>
          <ac:spMkLst>
            <pc:docMk/>
            <pc:sldMk cId="453065044" sldId="345"/>
            <ac:spMk id="4" creationId="{DB6FD1E5-48F6-4803-AA6A-58CBF4C85C9E}"/>
          </ac:spMkLst>
        </pc:spChg>
        <pc:spChg chg="add mod">
          <ac:chgData name="Zhu, Qixiao" userId="14860ced-ddce-4dd9-942c-3b572addc5e9" providerId="ADAL" clId="{2F4BEB95-492D-4E6B-AD41-7ABFF5F7D46E}" dt="2022-11-25T08:29:12.758" v="249" actId="14100"/>
          <ac:spMkLst>
            <pc:docMk/>
            <pc:sldMk cId="453065044" sldId="345"/>
            <ac:spMk id="8" creationId="{8BBB129B-6D9F-46BA-9320-870CD1AA9AE6}"/>
          </ac:spMkLst>
        </pc:spChg>
        <pc:spChg chg="add mod">
          <ac:chgData name="Zhu, Qixiao" userId="14860ced-ddce-4dd9-942c-3b572addc5e9" providerId="ADAL" clId="{2F4BEB95-492D-4E6B-AD41-7ABFF5F7D46E}" dt="2022-11-25T08:29:26.503" v="252" actId="14100"/>
          <ac:spMkLst>
            <pc:docMk/>
            <pc:sldMk cId="453065044" sldId="345"/>
            <ac:spMk id="9" creationId="{9B6B28A2-F43F-4EC7-98E2-9685812E6FC8}"/>
          </ac:spMkLst>
        </pc:spChg>
        <pc:spChg chg="add mod">
          <ac:chgData name="Zhu, Qixiao" userId="14860ced-ddce-4dd9-942c-3b572addc5e9" providerId="ADAL" clId="{2F4BEB95-492D-4E6B-AD41-7ABFF5F7D46E}" dt="2022-11-29T06:55:18.086" v="287" actId="1076"/>
          <ac:spMkLst>
            <pc:docMk/>
            <pc:sldMk cId="453065044" sldId="345"/>
            <ac:spMk id="10" creationId="{CD656A59-F1F9-4B51-9188-C732763B4FCD}"/>
          </ac:spMkLst>
        </pc:spChg>
        <pc:spChg chg="add mod">
          <ac:chgData name="Zhu, Qixiao" userId="14860ced-ddce-4dd9-942c-3b572addc5e9" providerId="ADAL" clId="{2F4BEB95-492D-4E6B-AD41-7ABFF5F7D46E}" dt="2022-11-29T06:56:00.783" v="295" actId="14100"/>
          <ac:spMkLst>
            <pc:docMk/>
            <pc:sldMk cId="453065044" sldId="345"/>
            <ac:spMk id="11" creationId="{8D16C5A6-F723-4F72-8940-E3C71B0181EA}"/>
          </ac:spMkLst>
        </pc:spChg>
        <pc:picChg chg="mod">
          <ac:chgData name="Zhu, Qixiao" userId="14860ced-ddce-4dd9-942c-3b572addc5e9" providerId="ADAL" clId="{2F4BEB95-492D-4E6B-AD41-7ABFF5F7D46E}" dt="2022-11-29T06:54:53.625" v="279" actId="1076"/>
          <ac:picMkLst>
            <pc:docMk/>
            <pc:sldMk cId="453065044" sldId="345"/>
            <ac:picMk id="6" creationId="{D6E0BCC5-8CFF-4999-BCF4-EE1EFC520B2A}"/>
          </ac:picMkLst>
        </pc:picChg>
        <pc:picChg chg="mod">
          <ac:chgData name="Zhu, Qixiao" userId="14860ced-ddce-4dd9-942c-3b572addc5e9" providerId="ADAL" clId="{2F4BEB95-492D-4E6B-AD41-7ABFF5F7D46E}" dt="2022-11-29T06:56:07.768" v="296" actId="1076"/>
          <ac:picMkLst>
            <pc:docMk/>
            <pc:sldMk cId="453065044" sldId="345"/>
            <ac:picMk id="7" creationId="{4BB0A342-1EF8-4E80-A4E3-E79FC91DEB71}"/>
          </ac:picMkLst>
        </pc:picChg>
        <pc:cxnChg chg="add">
          <ac:chgData name="Zhu, Qixiao" userId="14860ced-ddce-4dd9-942c-3b572addc5e9" providerId="ADAL" clId="{2F4BEB95-492D-4E6B-AD41-7ABFF5F7D46E}" dt="2022-11-29T06:57:27.805" v="320" actId="11529"/>
          <ac:cxnSpMkLst>
            <pc:docMk/>
            <pc:sldMk cId="453065044" sldId="345"/>
            <ac:cxnSpMk id="13" creationId="{3137DAF7-1A24-4B26-86FA-6EE91842BB7E}"/>
          </ac:cxnSpMkLst>
        </pc:cxnChg>
      </pc:sldChg>
      <pc:sldChg chg="addSp delSp modSp mod">
        <pc:chgData name="Zhu, Qixiao" userId="14860ced-ddce-4dd9-942c-3b572addc5e9" providerId="ADAL" clId="{2F4BEB95-492D-4E6B-AD41-7ABFF5F7D46E}" dt="2022-11-30T15:17:04.832" v="861" actId="20577"/>
        <pc:sldMkLst>
          <pc:docMk/>
          <pc:sldMk cId="1441642594" sldId="346"/>
        </pc:sldMkLst>
        <pc:spChg chg="add del mod">
          <ac:chgData name="Zhu, Qixiao" userId="14860ced-ddce-4dd9-942c-3b572addc5e9" providerId="ADAL" clId="{2F4BEB95-492D-4E6B-AD41-7ABFF5F7D46E}" dt="2022-11-25T08:27:43.751" v="237" actId="478"/>
          <ac:spMkLst>
            <pc:docMk/>
            <pc:sldMk cId="1441642594" sldId="346"/>
            <ac:spMk id="3" creationId="{34A8DDCE-2D97-4ADB-8363-7CB1CFFDB4D1}"/>
          </ac:spMkLst>
        </pc:spChg>
        <pc:spChg chg="del mod">
          <ac:chgData name="Zhu, Qixiao" userId="14860ced-ddce-4dd9-942c-3b572addc5e9" providerId="ADAL" clId="{2F4BEB95-492D-4E6B-AD41-7ABFF5F7D46E}" dt="2022-11-25T08:27:41.385" v="236" actId="478"/>
          <ac:spMkLst>
            <pc:docMk/>
            <pc:sldMk cId="1441642594" sldId="346"/>
            <ac:spMk id="4" creationId="{DB6FD1E5-48F6-4803-AA6A-58CBF4C85C9E}"/>
          </ac:spMkLst>
        </pc:spChg>
        <pc:spChg chg="add mod">
          <ac:chgData name="Zhu, Qixiao" userId="14860ced-ddce-4dd9-942c-3b572addc5e9" providerId="ADAL" clId="{2F4BEB95-492D-4E6B-AD41-7ABFF5F7D46E}" dt="2022-11-30T15:17:04.832" v="861" actId="20577"/>
          <ac:spMkLst>
            <pc:docMk/>
            <pc:sldMk cId="1441642594" sldId="346"/>
            <ac:spMk id="5" creationId="{143EF616-B579-4080-A0ED-E6C7CAEC94D0}"/>
          </ac:spMkLst>
        </pc:spChg>
      </pc:sldChg>
      <pc:sldChg chg="del">
        <pc:chgData name="Zhu, Qixiao" userId="14860ced-ddce-4dd9-942c-3b572addc5e9" providerId="ADAL" clId="{2F4BEB95-492D-4E6B-AD41-7ABFF5F7D46E}" dt="2022-11-24T08:06:06.955" v="8" actId="47"/>
        <pc:sldMkLst>
          <pc:docMk/>
          <pc:sldMk cId="1418165928" sldId="350"/>
        </pc:sldMkLst>
      </pc:sldChg>
      <pc:sldChg chg="modSp add mod ord">
        <pc:chgData name="Zhu, Qixiao" userId="14860ced-ddce-4dd9-942c-3b572addc5e9" providerId="ADAL" clId="{2F4BEB95-492D-4E6B-AD41-7ABFF5F7D46E}" dt="2022-12-02T07:39:08.082" v="871" actId="20577"/>
        <pc:sldMkLst>
          <pc:docMk/>
          <pc:sldMk cId="1221605822" sldId="351"/>
        </pc:sldMkLst>
        <pc:spChg chg="mod">
          <ac:chgData name="Zhu, Qixiao" userId="14860ced-ddce-4dd9-942c-3b572addc5e9" providerId="ADAL" clId="{2F4BEB95-492D-4E6B-AD41-7ABFF5F7D46E}" dt="2022-12-02T07:39:08.082" v="871" actId="20577"/>
          <ac:spMkLst>
            <pc:docMk/>
            <pc:sldMk cId="1221605822" sldId="351"/>
            <ac:spMk id="4" creationId="{DB6FD1E5-48F6-4803-AA6A-58CBF4C85C9E}"/>
          </ac:spMkLst>
        </pc:spChg>
        <pc:spChg chg="mod">
          <ac:chgData name="Zhu, Qixiao" userId="14860ced-ddce-4dd9-942c-3b572addc5e9" providerId="ADAL" clId="{2F4BEB95-492D-4E6B-AD41-7ABFF5F7D46E}" dt="2022-11-30T07:44:38.869" v="733" actId="113"/>
          <ac:spMkLst>
            <pc:docMk/>
            <pc:sldMk cId="1221605822" sldId="351"/>
            <ac:spMk id="12" creationId="{544F8CE8-131D-40C0-86E7-85B36ACBCDDD}"/>
          </ac:spMkLst>
        </pc:spChg>
      </pc:sldChg>
      <pc:sldChg chg="addSp delSp modSp add del mod">
        <pc:chgData name="Zhu, Qixiao" userId="14860ced-ddce-4dd9-942c-3b572addc5e9" providerId="ADAL" clId="{2F4BEB95-492D-4E6B-AD41-7ABFF5F7D46E}" dt="2022-11-30T08:09:20.142" v="755" actId="47"/>
        <pc:sldMkLst>
          <pc:docMk/>
          <pc:sldMk cId="3264199209" sldId="352"/>
        </pc:sldMkLst>
        <pc:spChg chg="add del mod">
          <ac:chgData name="Zhu, Qixiao" userId="14860ced-ddce-4dd9-942c-3b572addc5e9" providerId="ADAL" clId="{2F4BEB95-492D-4E6B-AD41-7ABFF5F7D46E}" dt="2022-11-25T08:28:05.990" v="238" actId="478"/>
          <ac:spMkLst>
            <pc:docMk/>
            <pc:sldMk cId="3264199209" sldId="352"/>
            <ac:spMk id="3" creationId="{A1613DA0-A0A7-491A-8048-38CB70548F09}"/>
          </ac:spMkLst>
        </pc:spChg>
        <pc:spChg chg="del mod">
          <ac:chgData name="Zhu, Qixiao" userId="14860ced-ddce-4dd9-942c-3b572addc5e9" providerId="ADAL" clId="{2F4BEB95-492D-4E6B-AD41-7ABFF5F7D46E}" dt="2022-11-25T08:27:37.244" v="233" actId="21"/>
          <ac:spMkLst>
            <pc:docMk/>
            <pc:sldMk cId="3264199209" sldId="352"/>
            <ac:spMk id="4" creationId="{DB6FD1E5-48F6-4803-AA6A-58CBF4C85C9E}"/>
          </ac:spMkLst>
        </pc:spChg>
        <pc:spChg chg="mod">
          <ac:chgData name="Zhu, Qixiao" userId="14860ced-ddce-4dd9-942c-3b572addc5e9" providerId="ADAL" clId="{2F4BEB95-492D-4E6B-AD41-7ABFF5F7D46E}" dt="2022-11-24T12:20:42.454" v="228" actId="20577"/>
          <ac:spMkLst>
            <pc:docMk/>
            <pc:sldMk cId="3264199209" sldId="352"/>
            <ac:spMk id="12" creationId="{544F8CE8-131D-40C0-86E7-85B36ACBCDDD}"/>
          </ac:spMkLst>
        </pc:spChg>
        <pc:picChg chg="add del mod">
          <ac:chgData name="Zhu, Qixiao" userId="14860ced-ddce-4dd9-942c-3b572addc5e9" providerId="ADAL" clId="{2F4BEB95-492D-4E6B-AD41-7ABFF5F7D46E}" dt="2022-11-29T08:28:00.658" v="591" actId="478"/>
          <ac:picMkLst>
            <pc:docMk/>
            <pc:sldMk cId="3264199209" sldId="352"/>
            <ac:picMk id="6" creationId="{1082215A-1BD9-48ED-9E5A-D91B0D025B47}"/>
          </ac:picMkLst>
        </pc:picChg>
        <pc:picChg chg="add mod">
          <ac:chgData name="Zhu, Qixiao" userId="14860ced-ddce-4dd9-942c-3b572addc5e9" providerId="ADAL" clId="{2F4BEB95-492D-4E6B-AD41-7ABFF5F7D46E}" dt="2022-11-30T07:15:25.746" v="635" actId="1076"/>
          <ac:picMkLst>
            <pc:docMk/>
            <pc:sldMk cId="3264199209" sldId="352"/>
            <ac:picMk id="8" creationId="{6686C59D-E4B8-4A2F-B5B0-0FAB105C9F3C}"/>
          </ac:picMkLst>
        </pc:picChg>
        <pc:picChg chg="add mod">
          <ac:chgData name="Zhu, Qixiao" userId="14860ced-ddce-4dd9-942c-3b572addc5e9" providerId="ADAL" clId="{2F4BEB95-492D-4E6B-AD41-7ABFF5F7D46E}" dt="2022-11-30T07:15:29.450" v="636" actId="1076"/>
          <ac:picMkLst>
            <pc:docMk/>
            <pc:sldMk cId="3264199209" sldId="352"/>
            <ac:picMk id="10" creationId="{0CF9BABA-0EB9-431E-9AE3-F0B4BF6CB560}"/>
          </ac:picMkLst>
        </pc:picChg>
      </pc:sldChg>
      <pc:sldChg chg="modSp add del mod">
        <pc:chgData name="Zhu, Qixiao" userId="14860ced-ddce-4dd9-942c-3b572addc5e9" providerId="ADAL" clId="{2F4BEB95-492D-4E6B-AD41-7ABFF5F7D46E}" dt="2022-11-29T07:16:52.178" v="586" actId="47"/>
        <pc:sldMkLst>
          <pc:docMk/>
          <pc:sldMk cId="743328215" sldId="353"/>
        </pc:sldMkLst>
        <pc:spChg chg="mod">
          <ac:chgData name="Zhu, Qixiao" userId="14860ced-ddce-4dd9-942c-3b572addc5e9" providerId="ADAL" clId="{2F4BEB95-492D-4E6B-AD41-7ABFF5F7D46E}" dt="2022-11-29T07:05:10.049" v="466" actId="27636"/>
          <ac:spMkLst>
            <pc:docMk/>
            <pc:sldMk cId="743328215" sldId="353"/>
            <ac:spMk id="4" creationId="{DB6FD1E5-48F6-4803-AA6A-58CBF4C85C9E}"/>
          </ac:spMkLst>
        </pc:spChg>
      </pc:sldChg>
      <pc:sldChg chg="modSp add del mod">
        <pc:chgData name="Zhu, Qixiao" userId="14860ced-ddce-4dd9-942c-3b572addc5e9" providerId="ADAL" clId="{2F4BEB95-492D-4E6B-AD41-7ABFF5F7D46E}" dt="2022-11-29T08:29:35.494" v="607" actId="47"/>
        <pc:sldMkLst>
          <pc:docMk/>
          <pc:sldMk cId="1432290204" sldId="353"/>
        </pc:sldMkLst>
        <pc:spChg chg="mod">
          <ac:chgData name="Zhu, Qixiao" userId="14860ced-ddce-4dd9-942c-3b572addc5e9" providerId="ADAL" clId="{2F4BEB95-492D-4E6B-AD41-7ABFF5F7D46E}" dt="2022-11-29T07:17:09.351" v="588"/>
          <ac:spMkLst>
            <pc:docMk/>
            <pc:sldMk cId="1432290204" sldId="353"/>
            <ac:spMk id="12" creationId="{544F8CE8-131D-40C0-86E7-85B36ACBCDDD}"/>
          </ac:spMkLst>
        </pc:spChg>
      </pc:sldChg>
      <pc:sldChg chg="addSp delSp modSp add del mod">
        <pc:chgData name="Zhu, Qixiao" userId="14860ced-ddce-4dd9-942c-3b572addc5e9" providerId="ADAL" clId="{2F4BEB95-492D-4E6B-AD41-7ABFF5F7D46E}" dt="2022-11-30T08:09:21.520" v="756" actId="47"/>
        <pc:sldMkLst>
          <pc:docMk/>
          <pc:sldMk cId="1250920964" sldId="354"/>
        </pc:sldMkLst>
        <pc:spChg chg="add mod">
          <ac:chgData name="Zhu, Qixiao" userId="14860ced-ddce-4dd9-942c-3b572addc5e9" providerId="ADAL" clId="{2F4BEB95-492D-4E6B-AD41-7ABFF5F7D46E}" dt="2022-11-30T07:17:19.849" v="711" actId="20577"/>
          <ac:spMkLst>
            <pc:docMk/>
            <pc:sldMk cId="1250920964" sldId="354"/>
            <ac:spMk id="9" creationId="{401B273F-651B-48C4-BE74-0E50928B1176}"/>
          </ac:spMkLst>
        </pc:spChg>
        <pc:picChg chg="add mod">
          <ac:chgData name="Zhu, Qixiao" userId="14860ced-ddce-4dd9-942c-3b572addc5e9" providerId="ADAL" clId="{2F4BEB95-492D-4E6B-AD41-7ABFF5F7D46E}" dt="2022-11-30T07:17:17.432" v="710" actId="1076"/>
          <ac:picMkLst>
            <pc:docMk/>
            <pc:sldMk cId="1250920964" sldId="354"/>
            <ac:picMk id="3" creationId="{4561F9C7-044B-402C-B6FD-C4B92B51F47F}"/>
          </ac:picMkLst>
        </pc:picChg>
        <pc:picChg chg="del">
          <ac:chgData name="Zhu, Qixiao" userId="14860ced-ddce-4dd9-942c-3b572addc5e9" providerId="ADAL" clId="{2F4BEB95-492D-4E6B-AD41-7ABFF5F7D46E}" dt="2022-11-29T08:29:32.925" v="604" actId="478"/>
          <ac:picMkLst>
            <pc:docMk/>
            <pc:sldMk cId="1250920964" sldId="354"/>
            <ac:picMk id="8" creationId="{6686C59D-E4B8-4A2F-B5B0-0FAB105C9F3C}"/>
          </ac:picMkLst>
        </pc:picChg>
        <pc:picChg chg="del">
          <ac:chgData name="Zhu, Qixiao" userId="14860ced-ddce-4dd9-942c-3b572addc5e9" providerId="ADAL" clId="{2F4BEB95-492D-4E6B-AD41-7ABFF5F7D46E}" dt="2022-11-29T08:29:33.480" v="605" actId="478"/>
          <ac:picMkLst>
            <pc:docMk/>
            <pc:sldMk cId="1250920964" sldId="354"/>
            <ac:picMk id="10" creationId="{0CF9BABA-0EB9-431E-9AE3-F0B4BF6CB560}"/>
          </ac:picMkLst>
        </pc:picChg>
      </pc:sldChg>
      <pc:sldChg chg="add del">
        <pc:chgData name="Zhu, Qixiao" userId="14860ced-ddce-4dd9-942c-3b572addc5e9" providerId="ADAL" clId="{2F4BEB95-492D-4E6B-AD41-7ABFF5F7D46E}" dt="2022-11-29T08:29:35.459" v="606" actId="47"/>
        <pc:sldMkLst>
          <pc:docMk/>
          <pc:sldMk cId="790745040" sldId="355"/>
        </pc:sldMkLst>
      </pc:sldChg>
      <pc:sldChg chg="addSp delSp modSp add del mod">
        <pc:chgData name="Zhu, Qixiao" userId="14860ced-ddce-4dd9-942c-3b572addc5e9" providerId="ADAL" clId="{2F4BEB95-492D-4E6B-AD41-7ABFF5F7D46E}" dt="2022-11-30T08:09:19.318" v="754" actId="47"/>
        <pc:sldMkLst>
          <pc:docMk/>
          <pc:sldMk cId="2717401927" sldId="355"/>
        </pc:sldMkLst>
        <pc:spChg chg="add del mod">
          <ac:chgData name="Zhu, Qixiao" userId="14860ced-ddce-4dd9-942c-3b572addc5e9" providerId="ADAL" clId="{2F4BEB95-492D-4E6B-AD41-7ABFF5F7D46E}" dt="2022-11-30T07:17:25.683" v="712" actId="478"/>
          <ac:spMkLst>
            <pc:docMk/>
            <pc:sldMk cId="2717401927" sldId="355"/>
            <ac:spMk id="4" creationId="{CD2993B2-EFF4-4513-90FE-12275FAABD5E}"/>
          </ac:spMkLst>
        </pc:spChg>
        <pc:picChg chg="add mod">
          <ac:chgData name="Zhu, Qixiao" userId="14860ced-ddce-4dd9-942c-3b572addc5e9" providerId="ADAL" clId="{2F4BEB95-492D-4E6B-AD41-7ABFF5F7D46E}" dt="2022-11-30T07:17:26.713" v="713" actId="1076"/>
          <ac:picMkLst>
            <pc:docMk/>
            <pc:sldMk cId="2717401927" sldId="355"/>
            <ac:picMk id="3" creationId="{1FFF535E-A9F0-4D3E-BCD4-C66809F4552A}"/>
          </ac:picMkLst>
        </pc:picChg>
      </pc:sldChg>
      <pc:sldChg chg="addSp modSp add del mod">
        <pc:chgData name="Zhu, Qixiao" userId="14860ced-ddce-4dd9-942c-3b572addc5e9" providerId="ADAL" clId="{2F4BEB95-492D-4E6B-AD41-7ABFF5F7D46E}" dt="2022-11-30T08:09:17.664" v="753" actId="47"/>
        <pc:sldMkLst>
          <pc:docMk/>
          <pc:sldMk cId="1435919232" sldId="356"/>
        </pc:sldMkLst>
        <pc:picChg chg="add mod">
          <ac:chgData name="Zhu, Qixiao" userId="14860ced-ddce-4dd9-942c-3b572addc5e9" providerId="ADAL" clId="{2F4BEB95-492D-4E6B-AD41-7ABFF5F7D46E}" dt="2022-11-29T08:33:05.773" v="625" actId="1076"/>
          <ac:picMkLst>
            <pc:docMk/>
            <pc:sldMk cId="1435919232" sldId="356"/>
            <ac:picMk id="3" creationId="{2AE4CC28-3579-435A-8231-46D6FA723CEF}"/>
          </ac:picMkLst>
        </pc:picChg>
        <pc:picChg chg="add mod">
          <ac:chgData name="Zhu, Qixiao" userId="14860ced-ddce-4dd9-942c-3b572addc5e9" providerId="ADAL" clId="{2F4BEB95-492D-4E6B-AD41-7ABFF5F7D46E}" dt="2022-11-29T08:33:04.715" v="624" actId="1076"/>
          <ac:picMkLst>
            <pc:docMk/>
            <pc:sldMk cId="1435919232" sldId="356"/>
            <ac:picMk id="5" creationId="{79330347-ED42-4022-B68C-1F804AEFADA0}"/>
          </ac:picMkLst>
        </pc:picChg>
      </pc:sldChg>
      <pc:sldChg chg="addSp delSp modSp add del mod">
        <pc:chgData name="Zhu, Qixiao" userId="14860ced-ddce-4dd9-942c-3b572addc5e9" providerId="ADAL" clId="{2F4BEB95-492D-4E6B-AD41-7ABFF5F7D46E}" dt="2022-11-30T08:09:22.624" v="757" actId="47"/>
        <pc:sldMkLst>
          <pc:docMk/>
          <pc:sldMk cId="904018994" sldId="357"/>
        </pc:sldMkLst>
        <pc:picChg chg="del">
          <ac:chgData name="Zhu, Qixiao" userId="14860ced-ddce-4dd9-942c-3b572addc5e9" providerId="ADAL" clId="{2F4BEB95-492D-4E6B-AD41-7ABFF5F7D46E}" dt="2022-11-29T08:33:10.184" v="627" actId="478"/>
          <ac:picMkLst>
            <pc:docMk/>
            <pc:sldMk cId="904018994" sldId="357"/>
            <ac:picMk id="3" creationId="{2AE4CC28-3579-435A-8231-46D6FA723CEF}"/>
          </ac:picMkLst>
        </pc:picChg>
        <pc:picChg chg="add mod">
          <ac:chgData name="Zhu, Qixiao" userId="14860ced-ddce-4dd9-942c-3b572addc5e9" providerId="ADAL" clId="{2F4BEB95-492D-4E6B-AD41-7ABFF5F7D46E}" dt="2022-11-29T08:33:38.212" v="633" actId="1076"/>
          <ac:picMkLst>
            <pc:docMk/>
            <pc:sldMk cId="904018994" sldId="357"/>
            <ac:picMk id="4" creationId="{2297BC04-DB2B-47DF-82CF-FBF0C5B23EA1}"/>
          </ac:picMkLst>
        </pc:picChg>
        <pc:picChg chg="del">
          <ac:chgData name="Zhu, Qixiao" userId="14860ced-ddce-4dd9-942c-3b572addc5e9" providerId="ADAL" clId="{2F4BEB95-492D-4E6B-AD41-7ABFF5F7D46E}" dt="2022-11-29T08:33:10.671" v="628" actId="478"/>
          <ac:picMkLst>
            <pc:docMk/>
            <pc:sldMk cId="904018994" sldId="357"/>
            <ac:picMk id="5" creationId="{79330347-ED42-4022-B68C-1F804AEFADA0}"/>
          </ac:picMkLst>
        </pc:picChg>
        <pc:picChg chg="add mod">
          <ac:chgData name="Zhu, Qixiao" userId="14860ced-ddce-4dd9-942c-3b572addc5e9" providerId="ADAL" clId="{2F4BEB95-492D-4E6B-AD41-7ABFF5F7D46E}" dt="2022-11-29T08:33:35.963" v="632" actId="1076"/>
          <ac:picMkLst>
            <pc:docMk/>
            <pc:sldMk cId="904018994" sldId="357"/>
            <ac:picMk id="7" creationId="{D7612882-2BCC-448C-8FA4-0A873D349D1E}"/>
          </ac:picMkLst>
        </pc:picChg>
      </pc:sldChg>
    </pc:docChg>
  </pc:docChgLst>
  <pc:docChgLst>
    <pc:chgData name="Yu, Frank" userId="S::frank.yu@intel.com::3bb83e9f-b34f-4eab-a869-089d8e05b905" providerId="AD" clId="Web-{B401BA41-4779-6AAF-5ADA-02FE3F340347}"/>
    <pc:docChg chg="modSld">
      <pc:chgData name="Yu, Frank" userId="S::frank.yu@intel.com::3bb83e9f-b34f-4eab-a869-089d8e05b905" providerId="AD" clId="Web-{B401BA41-4779-6AAF-5ADA-02FE3F340347}" dt="2022-11-24T02:47:49.726" v="6"/>
      <pc:docMkLst>
        <pc:docMk/>
      </pc:docMkLst>
      <pc:sldChg chg="modSp">
        <pc:chgData name="Yu, Frank" userId="S::frank.yu@intel.com::3bb83e9f-b34f-4eab-a869-089d8e05b905" providerId="AD" clId="Web-{B401BA41-4779-6AAF-5ADA-02FE3F340347}" dt="2022-11-24T02:45:53.441" v="4" actId="1076"/>
        <pc:sldMkLst>
          <pc:docMk/>
          <pc:sldMk cId="2052033804" sldId="340"/>
        </pc:sldMkLst>
        <pc:spChg chg="mod">
          <ac:chgData name="Yu, Frank" userId="S::frank.yu@intel.com::3bb83e9f-b34f-4eab-a869-089d8e05b905" providerId="AD" clId="Web-{B401BA41-4779-6AAF-5ADA-02FE3F340347}" dt="2022-11-24T02:45:03.127" v="3" actId="20577"/>
          <ac:spMkLst>
            <pc:docMk/>
            <pc:sldMk cId="2052033804" sldId="340"/>
            <ac:spMk id="4" creationId="{DB6FD1E5-48F6-4803-AA6A-58CBF4C85C9E}"/>
          </ac:spMkLst>
        </pc:spChg>
        <pc:picChg chg="mod">
          <ac:chgData name="Yu, Frank" userId="S::frank.yu@intel.com::3bb83e9f-b34f-4eab-a869-089d8e05b905" providerId="AD" clId="Web-{B401BA41-4779-6AAF-5ADA-02FE3F340347}" dt="2022-11-24T02:45:53.441" v="4" actId="1076"/>
          <ac:picMkLst>
            <pc:docMk/>
            <pc:sldMk cId="2052033804" sldId="340"/>
            <ac:picMk id="6" creationId="{DD230A73-D61A-4676-A610-8149346E8106}"/>
          </ac:picMkLst>
        </pc:picChg>
      </pc:sldChg>
      <pc:sldChg chg="modNotes">
        <pc:chgData name="Yu, Frank" userId="S::frank.yu@intel.com::3bb83e9f-b34f-4eab-a869-089d8e05b905" providerId="AD" clId="Web-{B401BA41-4779-6AAF-5ADA-02FE3F340347}" dt="2022-11-24T02:47:49.726" v="6"/>
        <pc:sldMkLst>
          <pc:docMk/>
          <pc:sldMk cId="1002488325" sldId="3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11007-55DD-4953-AA4C-568C7B960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7F65-DC68-4D72-B0D6-C6DEFAE5A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017-A209-439E-A6E7-15E23391106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6DC2-A8B8-4C33-A060-005B53726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70C6-85C2-4AE0-96F9-E1FC620A5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0A4D-AC6F-4705-8F3E-F6ED0C7A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105-3E63-4709-9ECA-2EB22CB2AA34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2567-D7D7-4223-A842-9A06E6D4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6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5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8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95486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9801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5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8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4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0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982CC-C5C2-43DF-8FDA-037495FA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4567CD-F1DA-4E8F-ADDF-371B07892411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16119A-1487-48A7-9CC6-71F9F9535C16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CF0AA4-E89F-418F-83F2-0CC0FB3DF16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8D4CB-DB57-4130-8BDE-86D5A4C11D49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2BD194-F320-4426-964A-1D4F58024C5F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C32755-5BE0-4F78-B52A-08742A60A8EF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3F9D2F-6ED9-4D82-B111-BEFD50CBB7B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1C42114-E0DC-41C5-A333-869DAB921F8F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B18CC9F-8A17-402D-B10E-AE9061E9554F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6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accent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1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C7463-044C-48C5-9C61-01035600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1783BE-2760-44E4-ADC3-DD3F254C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47586F-EE67-4051-9999-DE673BC9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0D2E6-CDB6-4990-9882-8E1AC387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1EC77-5BEB-45BB-B35A-D1CB9FB09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3CC19-B2E2-40FF-B774-8AD1AD5A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89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9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F9A1-9773-43B8-98D0-A483D488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338064-1322-4DA2-AA1C-4E086E88E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20DD1C-FBB9-4A79-99DE-1A05C6758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F211-593C-4B89-BA8B-B4BF959B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6AE8E-163B-4673-9C89-BA60DB5BB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A01FA-314F-465F-BEBB-029CC884B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91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368D64-A019-4399-A672-206E0E3B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B807F-E5A0-4B47-8126-0798D03D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C2D0DF1-6BFD-4E45-8CA9-4436F31D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FD17C7-2044-4743-9B58-A721FED6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1BD233-1B52-4259-BBB2-FFAB0A8D1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12ABA-EED9-48CA-B3FF-9EE6151C6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426B1C-8B0F-44A4-8250-F1D859854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D4EF16-2639-4F0C-B7CE-3B49694D7462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EF9D7-E955-4747-98A8-A3CDA0B2EA11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53175F-9DFF-470F-9639-8993D337BE4A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00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6B6DC-5CBA-4569-BD05-67C2152AE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F9F90E2-0FB9-44A2-B48E-E894C3113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2BE4E4-A2DB-46D6-B372-8C331EFD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45211-AEEA-4A21-B35C-B4FC0F99C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BCDBB5-E209-49E3-8CC6-AEB941DB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C2813-2F09-413F-9991-44CA3B6BE2D7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2EC626-BB7B-40F7-9ABD-4FB62F9E9719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C129E-8ED4-49C2-A5EB-49C77A547ED5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5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5DA17-DFF2-467C-A710-877908080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AEFDCF-A68C-4E0D-95B4-6F1A9717550A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E41F1-4636-455F-8CC5-9CC2D25CD287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F6C486-C6BA-41CF-8F21-5691BA4400F2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2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82660D-9752-4416-A0A1-69ECA0CD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1569F-6701-4CDA-895D-6BD6D388AB05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FB02BB-CBC4-4742-9BA0-2C9212EFAF23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AE6566-9773-4111-B8E5-827E7E8AE779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51A5FC-EF81-41EC-BA9D-EC2323003C59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D56C7-8502-4EC0-A864-040B8DB9D862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77F18A-71EB-4B46-8C22-E5C1ACCE6C40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8CE26D-A586-4A86-AA98-B9D850FBFCD7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63CF4-E38C-42FE-9C75-CB2B3DEB5FB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E1EECF-CDF6-475D-8C89-D59E9C677475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37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988D3-27CA-4F8F-A6E2-E1104C51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30671-1E88-49B1-9FE5-927C1B8EE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28789-1C29-4F2A-B05E-B47226DD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5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0A36B-1810-4498-834B-51F1D1A2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9CD9B-5FA5-485E-919D-13A6CB9B3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4C922-CDF2-4F38-AFEE-299C1D97D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FF7EB7-3074-4A03-9376-7D8CBA804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E5BC3-B783-496C-9E9D-03475FAAD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 </a:t>
            </a:r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2525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B0861-499A-4B5C-86C7-11D994DA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1B587A-481D-4354-9508-D5D8FF887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FE29C8-410C-4059-919F-670CE49EA18F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CBE42-BEC7-4DF9-A16F-7E76C7D448E8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A47B74-98DC-499D-981D-583A2DD69E50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D68EB8-A34F-47E3-8B7F-5FF260D65B7C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7897D68-7CB8-406F-9146-F00DE71319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03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7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2160" userDrawn="1">
          <p15:clr>
            <a:srgbClr val="FBAE40"/>
          </p15:clr>
        </p15:guide>
        <p15:guide id="5" pos="240" userDrawn="1">
          <p15:clr>
            <a:srgbClr val="FBAE40"/>
          </p15:clr>
        </p15:guide>
        <p15:guide id="6" pos="715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8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31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 descr="Intel Confidential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 descr="Department or Event Name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 descr="page number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1E402-C0AA-4A44-97FB-BE9DDACF9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 descr="Intel Confidential">
            <a:extLst>
              <a:ext uri="{FF2B5EF4-FFF2-40B4-BE49-F238E27FC236}">
                <a16:creationId xmlns:a16="http://schemas.microsoft.com/office/drawing/2014/main" id="{906391AB-9F76-4178-9622-4768A6A6C7CA}"/>
              </a:ext>
            </a:extLst>
          </p:cNvPr>
          <p:cNvSpPr/>
          <p:nvPr userDrawn="1"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 descr="Department or Event Name">
            <a:extLst>
              <a:ext uri="{FF2B5EF4-FFF2-40B4-BE49-F238E27FC236}">
                <a16:creationId xmlns:a16="http://schemas.microsoft.com/office/drawing/2014/main" id="{690E8CB7-4C09-47D4-9A3A-4E8E8877F589}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DB6E0FE-A458-4FC3-8BCF-C3DEF3B9E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7" name="TextBox 16" descr="page number">
            <a:extLst>
              <a:ext uri="{FF2B5EF4-FFF2-40B4-BE49-F238E27FC236}">
                <a16:creationId xmlns:a16="http://schemas.microsoft.com/office/drawing/2014/main" id="{53D7E5EC-4B62-4515-9A8B-0AB847259844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5FD6C-5104-45F8-8C61-CC0432723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737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Speaker Name </a:t>
            </a:r>
            <a:br>
              <a:rPr lang="en-US" dirty="0"/>
            </a:br>
            <a:r>
              <a:rPr lang="en-US" sz="1800" dirty="0"/>
              <a:t>Title Goes Here</a:t>
            </a:r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98A96AD-B438-4843-881D-48D3ADC3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/>
          <a:lstStyle/>
          <a:p>
            <a:r>
              <a:rPr lang="en-US" altLang="zh-CN"/>
              <a:t>Auto Sweep </a:t>
            </a:r>
            <a:r>
              <a:rPr lang="en-US" altLang="zh-CN" dirty="0"/>
              <a:t>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Future work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43EF616-B579-4080-A0ED-E6C7CAEC94D0}"/>
              </a:ext>
            </a:extLst>
          </p:cNvPr>
          <p:cNvSpPr txBox="1">
            <a:spLocks/>
          </p:cNvSpPr>
          <p:nvPr/>
        </p:nvSpPr>
        <p:spPr>
          <a:xfrm>
            <a:off x="533400" y="2226595"/>
            <a:ext cx="10972800" cy="2303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Select the configuration required by users more intelligently</a:t>
            </a:r>
          </a:p>
          <a:p>
            <a:endParaRPr lang="en-US" altLang="zh-CN" sz="2000" dirty="0"/>
          </a:p>
          <a:p>
            <a:r>
              <a:rPr lang="en-US" altLang="zh-CN" sz="2000" dirty="0"/>
              <a:t>Add more workloads</a:t>
            </a:r>
          </a:p>
          <a:p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Add CPU utilization as an adjustable parameter</a:t>
            </a:r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Add </a:t>
            </a:r>
            <a:r>
              <a:rPr lang="en-US" altLang="zh-CN" sz="2000" dirty="0" err="1"/>
              <a:t>emon</a:t>
            </a:r>
            <a:r>
              <a:rPr lang="en-US" altLang="zh-CN" sz="2000" dirty="0"/>
              <a:t> support </a:t>
            </a:r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164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Sweep.config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0DD82B-44B6-4EE4-BEC7-6C5EA50A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16699"/>
            <a:ext cx="10195310" cy="44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Sweep.config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5E2408-458E-4CF2-A9D3-3A5193D9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9" y="1728164"/>
            <a:ext cx="10397236" cy="29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524267"/>
            <a:ext cx="10972800" cy="44093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424"/>
                </a:solidFill>
                <a:latin typeface="+mn-lt"/>
              </a:rPr>
              <a:t>Sapphire Rapids introduces an Active Idle Efficiency Mode, a feature that targets CPU energy efficiency by lowering </a:t>
            </a:r>
            <a:r>
              <a:rPr lang="en-US" altLang="zh-CN" sz="2000" dirty="0" err="1">
                <a:solidFill>
                  <a:srgbClr val="242424"/>
                </a:solidFill>
                <a:latin typeface="+mn-lt"/>
              </a:rPr>
              <a:t>uncore</a:t>
            </a:r>
            <a:r>
              <a:rPr lang="en-US" altLang="zh-CN" sz="2000" dirty="0">
                <a:solidFill>
                  <a:srgbClr val="242424"/>
                </a:solidFill>
                <a:latin typeface="+mn-lt"/>
              </a:rPr>
              <a:t> frequency under low activity scenarios.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42424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424"/>
                </a:solidFill>
                <a:latin typeface="+mn-lt"/>
              </a:rPr>
              <a:t>The Active Idle feature provides the capability to program the desired </a:t>
            </a:r>
            <a:r>
              <a:rPr lang="en-US" altLang="zh-CN" sz="2000" b="1" dirty="0">
                <a:solidFill>
                  <a:srgbClr val="242424"/>
                </a:solidFill>
                <a:latin typeface="+mn-lt"/>
              </a:rPr>
              <a:t>utilization threshold points </a:t>
            </a:r>
            <a:r>
              <a:rPr lang="en-US" altLang="zh-CN" sz="2000" dirty="0">
                <a:solidFill>
                  <a:srgbClr val="242424"/>
                </a:solidFill>
                <a:latin typeface="+mn-lt"/>
              </a:rPr>
              <a:t>as well as the </a:t>
            </a:r>
            <a:r>
              <a:rPr lang="en-US" altLang="zh-CN" sz="2000" b="1" dirty="0" err="1">
                <a:solidFill>
                  <a:srgbClr val="242424"/>
                </a:solidFill>
                <a:latin typeface="+mn-lt"/>
              </a:rPr>
              <a:t>uncore</a:t>
            </a:r>
            <a:r>
              <a:rPr lang="en-US" altLang="zh-CN" sz="2000" b="1" dirty="0">
                <a:solidFill>
                  <a:srgbClr val="242424"/>
                </a:solidFill>
                <a:latin typeface="+mn-lt"/>
              </a:rPr>
              <a:t> frequency </a:t>
            </a:r>
            <a:r>
              <a:rPr lang="en-US" altLang="zh-CN" sz="2000" dirty="0">
                <a:solidFill>
                  <a:srgbClr val="242424"/>
                </a:solidFill>
                <a:latin typeface="+mn-lt"/>
              </a:rPr>
              <a:t>to achieve desired power versus utilization graph </a:t>
            </a:r>
            <a:r>
              <a:rPr lang="en-US" altLang="zh-CN" sz="2000" dirty="0">
                <a:solidFill>
                  <a:srgbClr val="242424"/>
                </a:solidFill>
                <a:effectLst/>
                <a:latin typeface="+mn-lt"/>
              </a:rPr>
              <a:t>for </a:t>
            </a:r>
            <a:r>
              <a:rPr lang="en-US" altLang="zh-CN" sz="2000" dirty="0">
                <a:solidFill>
                  <a:srgbClr val="242424"/>
                </a:solidFill>
                <a:latin typeface="+mn-lt"/>
              </a:rPr>
              <a:t>different </a:t>
            </a:r>
            <a:r>
              <a:rPr lang="en-US" altLang="zh-CN" sz="2000" dirty="0">
                <a:solidFill>
                  <a:srgbClr val="242424"/>
                </a:solidFill>
                <a:effectLst/>
                <a:latin typeface="+mn-lt"/>
              </a:rPr>
              <a:t>SKUs</a:t>
            </a:r>
            <a:r>
              <a:rPr lang="en-US" altLang="zh-CN" sz="2000" dirty="0">
                <a:solidFill>
                  <a:srgbClr val="242424"/>
                </a:solidFill>
                <a:latin typeface="+mn-lt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42424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100" dirty="0">
                <a:solidFill>
                  <a:srgbClr val="242424"/>
                </a:solidFill>
                <a:latin typeface="+mn-lt"/>
              </a:rPr>
              <a:t>The purpose of this tool is to make it easy for users to quickly select the best config that meets their requirements from many Active Idle configurations : the power consumption is saved while the impact on performance is limited as much as possible.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42424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42424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42424"/>
              </a:solidFill>
              <a:latin typeface="+mn-lt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zh-CN" sz="2000" dirty="0">
              <a:solidFill>
                <a:srgbClr val="242424"/>
              </a:solidFill>
              <a:latin typeface="+mn-lt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16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568418"/>
            <a:ext cx="5715000" cy="4105459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Easy way to do the configuration to cover all the combinations</a:t>
            </a:r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One-click tool to run all tests automatically</a:t>
            </a:r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Parse all the results automatically and generate a report 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Advantages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0BF17D-27B3-47BF-B8E4-97A17767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44" y="1470009"/>
            <a:ext cx="5004482" cy="39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743570"/>
            <a:ext cx="10972800" cy="4105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We currently use SPECCPU and SPECJBB as tools for evaluating performance impact and </a:t>
            </a:r>
            <a:r>
              <a:rPr lang="en-US" altLang="zh-CN" sz="2000" dirty="0" err="1"/>
              <a:t>SPECPower</a:t>
            </a:r>
            <a:r>
              <a:rPr lang="en-US" altLang="zh-CN" sz="2000" dirty="0"/>
              <a:t> as a tool for evaluating power savings.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order to adapt to more scenarios, the configurations we now support are:</a:t>
            </a:r>
          </a:p>
          <a:p>
            <a:pPr lvl="1"/>
            <a:r>
              <a:rPr lang="en-US" altLang="zh-CN" sz="1600" dirty="0"/>
              <a:t>active idle</a:t>
            </a:r>
          </a:p>
          <a:p>
            <a:pPr lvl="1"/>
            <a:r>
              <a:rPr lang="en-US" altLang="zh-CN" sz="1600" dirty="0" err="1"/>
              <a:t>uncore_ceiling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utilization_point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uncore_freq</a:t>
            </a:r>
            <a:endParaRPr lang="en-US" altLang="zh-CN" sz="1600" dirty="0"/>
          </a:p>
          <a:p>
            <a:pPr lvl="1"/>
            <a:r>
              <a:rPr lang="en-US" altLang="zh-CN" sz="1600" dirty="0"/>
              <a:t>FC1E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endParaRPr lang="en-US" altLang="zh-CN" sz="1600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Scope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04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513488"/>
            <a:ext cx="10972800" cy="410545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Need to prepare in advance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571500" lvl="1">
              <a:lnSpc>
                <a:spcPct val="150000"/>
              </a:lnSpc>
            </a:pPr>
            <a:endParaRPr lang="en-US" altLang="zh-CN" sz="2000" dirty="0"/>
          </a:p>
          <a:p>
            <a:pPr marL="571500" lvl="1">
              <a:lnSpc>
                <a:spcPct val="150000"/>
              </a:lnSpc>
            </a:pPr>
            <a:r>
              <a:rPr lang="en-US" altLang="zh-CN" sz="2000" dirty="0"/>
              <a:t>	SPECJBB2015  1.03</a:t>
            </a:r>
          </a:p>
          <a:p>
            <a:pPr marL="571500" lvl="1">
              <a:lnSpc>
                <a:spcPct val="150000"/>
              </a:lnSpc>
            </a:pPr>
            <a:r>
              <a:rPr lang="en-US" altLang="zh-CN" sz="2000" dirty="0"/>
              <a:t>	SPECCPU2017  1.0.2</a:t>
            </a:r>
          </a:p>
          <a:p>
            <a:pPr marL="571500" lvl="1">
              <a:lnSpc>
                <a:spcPct val="150000"/>
              </a:lnSpc>
            </a:pPr>
            <a:r>
              <a:rPr lang="en-US" altLang="zh-CN" sz="2000" dirty="0"/>
              <a:t>	SPECPower2008  1.12</a:t>
            </a:r>
          </a:p>
          <a:p>
            <a:pPr marL="571500" lvl="1">
              <a:lnSpc>
                <a:spcPct val="150000"/>
              </a:lnSpc>
            </a:pPr>
            <a:r>
              <a:rPr lang="en-US" altLang="zh-CN" sz="2000" dirty="0"/>
              <a:t>	PTU</a:t>
            </a:r>
          </a:p>
          <a:p>
            <a:pPr marL="571500" lvl="1">
              <a:lnSpc>
                <a:spcPct val="150000"/>
              </a:lnSpc>
            </a:pPr>
            <a:r>
              <a:rPr lang="en-US" altLang="zh-CN" sz="2000" dirty="0"/>
              <a:t>       Python3	</a:t>
            </a:r>
          </a:p>
          <a:p>
            <a:pPr marL="1028700" lvl="2">
              <a:lnSpc>
                <a:spcPct val="150000"/>
              </a:lnSpc>
            </a:pPr>
            <a:r>
              <a:rPr lang="en-US" altLang="zh-CN" sz="1600" dirty="0"/>
              <a:t>Third party library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lxml</a:t>
            </a:r>
            <a:r>
              <a:rPr lang="en-US" altLang="zh-CN" sz="1600" dirty="0"/>
              <a:t> , </a:t>
            </a:r>
            <a:r>
              <a:rPr lang="en-US" altLang="zh-CN" sz="1600" dirty="0" err="1"/>
              <a:t>xlwt</a:t>
            </a:r>
            <a:endParaRPr lang="en-US" altLang="zh-CN" sz="1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Prerequisites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00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89643"/>
            <a:ext cx="8272112" cy="443738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highlight>
                  <a:srgbClr val="FFFF00"/>
                </a:highlight>
                <a:latin typeface="IntelOne Text Light"/>
              </a:rPr>
              <a:t>sweep.config</a:t>
            </a:r>
            <a:r>
              <a:rPr lang="en-US" altLang="zh-CN" sz="2000" b="1" dirty="0">
                <a:highlight>
                  <a:srgbClr val="FFFF00"/>
                </a:highlight>
                <a:latin typeface="IntelOne Text Light"/>
              </a:rPr>
              <a:t> </a:t>
            </a:r>
            <a:r>
              <a:rPr lang="en-US" altLang="zh-CN" sz="1600" dirty="0"/>
              <a:t>-- Configuration information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highlight>
                  <a:srgbClr val="FFFF00"/>
                </a:highlight>
                <a:latin typeface="IntelOne Text Light"/>
              </a:rPr>
              <a:t>main.sh </a:t>
            </a:r>
            <a:r>
              <a:rPr lang="en-US" altLang="zh-CN" sz="1600" dirty="0"/>
              <a:t>-- Scripts directly called by users, parse the configuration file and generate all the configuration previews to be run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IntelOne Text Light"/>
              </a:rPr>
              <a:t>config_parse.py</a:t>
            </a:r>
            <a:r>
              <a:rPr lang="en-US" altLang="zh-CN" sz="1600" dirty="0">
                <a:latin typeface="IntelOne Text Light"/>
              </a:rPr>
              <a:t> -- Parse the configuration file and generate all the configuration previews to be run. Excel file of preview configuration will be generated in the result path</a:t>
            </a:r>
            <a:endParaRPr lang="en-US" altLang="zh-CN" sz="800" dirty="0">
              <a:latin typeface="IntelOne Text Ligh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IntelOne Text Light"/>
              </a:rPr>
              <a:t>read_data.sh </a:t>
            </a:r>
            <a:r>
              <a:rPr lang="en-US" altLang="zh-CN" sz="1600" dirty="0"/>
              <a:t>-- Read the preview configuration file and pass it to run_config.sh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IntelOne Text Light"/>
              </a:rPr>
              <a:t>run_config.sh </a:t>
            </a:r>
            <a:r>
              <a:rPr lang="en-US" altLang="zh-CN" sz="1600" dirty="0"/>
              <a:t>-- Execution script of benchmark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IntelOne Text Light"/>
              </a:rPr>
              <a:t>change_active_idle_mode.sh-</a:t>
            </a:r>
            <a:r>
              <a:rPr lang="en-US" altLang="zh-CN" sz="1600" dirty="0"/>
              <a:t>- Scripts for changing active idle status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IntelOne Text Light"/>
              </a:rPr>
              <a:t>parse.py </a:t>
            </a:r>
            <a:r>
              <a:rPr lang="en-US" altLang="zh-CN" sz="1600" dirty="0"/>
              <a:t>-- Parse the result and generate result.xls</a:t>
            </a:r>
          </a:p>
          <a:p>
            <a:pPr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Note: What users directly use and operate are </a:t>
            </a:r>
            <a:r>
              <a:rPr lang="en-US" altLang="zh-CN" sz="1600" dirty="0" err="1">
                <a:highlight>
                  <a:srgbClr val="FFFF00"/>
                </a:highlight>
              </a:rPr>
              <a:t>sweep.config</a:t>
            </a:r>
            <a:r>
              <a:rPr lang="en-US" altLang="zh-CN" sz="1600" dirty="0"/>
              <a:t> and </a:t>
            </a:r>
            <a:r>
              <a:rPr lang="en-US" altLang="zh-CN" sz="1600" dirty="0">
                <a:highlight>
                  <a:srgbClr val="FFFF00"/>
                </a:highlight>
              </a:rPr>
              <a:t>main.sh </a:t>
            </a:r>
            <a:endParaRPr lang="zh-CN" altLang="en-US" sz="1600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Composition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B983A4-142B-4350-9FA7-D50A002E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031" y="3429000"/>
            <a:ext cx="3628646" cy="21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62050"/>
            <a:ext cx="6667500" cy="505777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zh-CN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 err="1"/>
              <a:t>active_idle</a:t>
            </a:r>
            <a:r>
              <a:rPr lang="zh-CN" altLang="en-US" sz="1600" b="1" dirty="0"/>
              <a:t>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If it is turned off, both </a:t>
            </a:r>
            <a:r>
              <a:rPr lang="en-US" altLang="zh-CN" sz="1400" dirty="0" err="1"/>
              <a:t>utilization_point</a:t>
            </a:r>
            <a:r>
              <a:rPr lang="zh-CN" altLang="en-US" sz="1400" dirty="0"/>
              <a:t> </a:t>
            </a:r>
            <a:r>
              <a:rPr lang="en-US" altLang="zh-CN" sz="1400" dirty="0"/>
              <a:t>and </a:t>
            </a:r>
            <a:r>
              <a:rPr lang="en-US" altLang="zh-CN" sz="1400" dirty="0" err="1"/>
              <a:t>uncore_freq</a:t>
            </a:r>
            <a:r>
              <a:rPr lang="en-US" altLang="zh-CN" sz="1400" dirty="0"/>
              <a:t> parameters will be invalid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 err="1"/>
              <a:t>uncore_ceiling</a:t>
            </a:r>
            <a:r>
              <a:rPr lang="zh-CN" altLang="en-US" sz="1600" b="1" dirty="0"/>
              <a:t> </a:t>
            </a:r>
            <a:r>
              <a:rPr lang="en-US" altLang="zh-CN" sz="1400" dirty="0"/>
              <a:t>: Set max </a:t>
            </a:r>
            <a:r>
              <a:rPr lang="en-US" altLang="zh-CN" sz="1400" dirty="0" err="1"/>
              <a:t>uncore</a:t>
            </a:r>
            <a:r>
              <a:rPr lang="en-US" altLang="zh-CN" sz="1400" dirty="0"/>
              <a:t> frequency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 err="1"/>
              <a:t>utilization_point</a:t>
            </a:r>
            <a:r>
              <a:rPr lang="zh-CN" altLang="en-US" sz="1600" b="1" dirty="0"/>
              <a:t>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Utilizations below this point will engage the feature and set the desired </a:t>
            </a:r>
            <a:r>
              <a:rPr lang="en-US" altLang="zh-CN" sz="1400" dirty="0" err="1"/>
              <a:t>uncore</a:t>
            </a:r>
            <a:r>
              <a:rPr lang="en-US" altLang="zh-CN" sz="1400" dirty="0"/>
              <a:t> frequency.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 err="1"/>
              <a:t>uncore_freq</a:t>
            </a:r>
            <a:r>
              <a:rPr lang="zh-CN" altLang="en-US" sz="1600" b="1" dirty="0"/>
              <a:t>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Desired </a:t>
            </a:r>
            <a:r>
              <a:rPr lang="en-US" altLang="zh-CN" sz="1400" dirty="0" err="1"/>
              <a:t>Uncore</a:t>
            </a:r>
            <a:r>
              <a:rPr lang="en-US" altLang="zh-CN" sz="1400" dirty="0"/>
              <a:t> frequency during Active Idle condition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/>
              <a:t>FC1E</a:t>
            </a:r>
            <a:r>
              <a:rPr lang="zh-CN" altLang="en-US" sz="1400" dirty="0"/>
              <a:t> </a:t>
            </a:r>
            <a:r>
              <a:rPr lang="en-US" altLang="zh-CN" sz="1400" dirty="0"/>
              <a:t>:</a:t>
            </a:r>
            <a:r>
              <a:rPr lang="zh-CN" altLang="en-US" sz="1400" dirty="0"/>
              <a:t>  </a:t>
            </a:r>
            <a:r>
              <a:rPr lang="en-US" altLang="zh-CN" sz="1400" dirty="0"/>
              <a:t>A new feature that debuts in SPR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 err="1"/>
              <a:t>workload_list</a:t>
            </a:r>
            <a:r>
              <a:rPr lang="zh-CN" altLang="en-US" sz="1600" b="1" dirty="0"/>
              <a:t>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Include the name and </a:t>
            </a:r>
            <a:r>
              <a:rPr lang="en-US" altLang="zh-CN" sz="1400" dirty="0">
                <a:highlight>
                  <a:srgbClr val="FFFF00"/>
                </a:highlight>
              </a:rPr>
              <a:t>iteration</a:t>
            </a:r>
            <a:r>
              <a:rPr lang="en-US" altLang="zh-CN" sz="1400" dirty="0"/>
              <a:t> number of workload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 err="1"/>
              <a:t>output_path</a:t>
            </a:r>
            <a:r>
              <a:rPr lang="zh-CN" altLang="en-US" sz="1600" b="1" dirty="0"/>
              <a:t> </a:t>
            </a:r>
            <a:r>
              <a:rPr lang="en-US" altLang="zh-CN" sz="1400" dirty="0"/>
              <a:t>: Path of output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Sweep.config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791699-0154-4221-8CE8-905DA11D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64" y="4238614"/>
            <a:ext cx="4649816" cy="2667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E62E36-DF3E-4A35-97EB-1146D5230AE3}"/>
              </a:ext>
            </a:extLst>
          </p:cNvPr>
          <p:cNvSpPr txBox="1"/>
          <p:nvPr/>
        </p:nvSpPr>
        <p:spPr>
          <a:xfrm>
            <a:off x="752475" y="1307216"/>
            <a:ext cx="10062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In </a:t>
            </a:r>
            <a:r>
              <a:rPr lang="en-US" altLang="zh-CN" sz="2800" dirty="0" err="1"/>
              <a:t>sweep.config</a:t>
            </a:r>
            <a:r>
              <a:rPr lang="en-US" altLang="zh-CN" sz="2800" dirty="0"/>
              <a:t>, there are twelve settings that can be filled in</a:t>
            </a:r>
          </a:p>
          <a:p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0E282E-8E98-4664-B9CD-C23BD3BA1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815" y="5167294"/>
            <a:ext cx="38962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6270"/>
            <a:ext cx="10972800" cy="415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$ ./main.sh –h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1800" dirty="0"/>
              <a:t>The function of -c is to add the path of </a:t>
            </a:r>
            <a:r>
              <a:rPr lang="en-US" altLang="zh-CN" sz="1800" dirty="0" err="1"/>
              <a:t>sweep.config</a:t>
            </a:r>
            <a:r>
              <a:rPr lang="en-US" altLang="zh-CN" sz="1800" dirty="0"/>
              <a:t>. This parameter will work when you use the tool several times</a:t>
            </a:r>
          </a:p>
          <a:p>
            <a:r>
              <a:rPr lang="en-US" altLang="zh-CN" sz="1800" dirty="0"/>
              <a:t>After running main.sh, all configuration information(</a:t>
            </a:r>
            <a:r>
              <a:rPr lang="en-US" altLang="zh-CN" sz="1800" dirty="0">
                <a:highlight>
                  <a:srgbClr val="FFFF00"/>
                </a:highlight>
              </a:rPr>
              <a:t>including running time and required space</a:t>
            </a:r>
            <a:r>
              <a:rPr lang="en-US" altLang="zh-CN" sz="1800" dirty="0"/>
              <a:t>) and will be printed on the screen and stored in a configuration summary file for confirmation before using the tool for a long time. If you are already familiar with using this tool, you can skip this step by using the parameter - y to achieve automatic deployment of multiple machines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Quick start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AC1923-6508-4B9E-B03E-43BF5CE9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890082"/>
            <a:ext cx="6630777" cy="5838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8311E4-F07A-43AF-B9CC-D735CCD9B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4385560"/>
            <a:ext cx="11353800" cy="161681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F3F0F65-3131-464F-BC86-C70CBFF2304B}"/>
              </a:ext>
            </a:extLst>
          </p:cNvPr>
          <p:cNvSpPr/>
          <p:nvPr/>
        </p:nvSpPr>
        <p:spPr>
          <a:xfrm>
            <a:off x="190500" y="5803392"/>
            <a:ext cx="7984236" cy="198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9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077343"/>
            <a:ext cx="10972800" cy="4157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The benchmark results will be extracted from the logs in the output path of </a:t>
            </a:r>
            <a:r>
              <a:rPr lang="en-US" altLang="zh-CN" sz="2000" dirty="0" err="1"/>
              <a:t>sweep.config</a:t>
            </a:r>
            <a:r>
              <a:rPr lang="en-US" altLang="zh-CN" sz="2000" dirty="0"/>
              <a:t>  and then exported to an XLS in the same path.</a:t>
            </a:r>
          </a:p>
          <a:p>
            <a:r>
              <a:rPr lang="en-US" altLang="zh-CN" sz="2000" dirty="0"/>
              <a:t>The generated XLS includes 4 sheets named </a:t>
            </a:r>
            <a:r>
              <a:rPr lang="en-US" altLang="zh-CN" sz="2000" dirty="0" err="1"/>
              <a:t>SpecJBB</a:t>
            </a:r>
            <a:r>
              <a:rPr lang="en-US" altLang="zh-CN" sz="2000" dirty="0"/>
              <a:t>, SIR, SFR and </a:t>
            </a:r>
            <a:r>
              <a:rPr lang="en-US" altLang="zh-CN" sz="2000" dirty="0" err="1"/>
              <a:t>SpecPower</a:t>
            </a:r>
            <a:r>
              <a:rPr lang="en-US" altLang="zh-CN" sz="2000" dirty="0"/>
              <a:t> respectively, each of which is a table holding the data of the corresponding workload.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44F8CE8-131D-40C0-86E7-85B36A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Result Summary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D6E0BCC5-8CFF-4999-BCF4-EE1EFC52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30399"/>
            <a:ext cx="5240979" cy="2341285"/>
          </a:xfrm>
          <a:prstGeom prst="rect">
            <a:avLst/>
          </a:prstGeom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4BB0A342-1EF8-4E80-A4E3-E79FC91DE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014" y="3565212"/>
            <a:ext cx="4738264" cy="266809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B3FE8A0-DA2D-46CA-8377-4249AB5C15B7}"/>
              </a:ext>
            </a:extLst>
          </p:cNvPr>
          <p:cNvSpPr/>
          <p:nvPr/>
        </p:nvSpPr>
        <p:spPr>
          <a:xfrm>
            <a:off x="1042416" y="5605272"/>
            <a:ext cx="704088" cy="266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BB129B-6D9F-46BA-9320-870CD1AA9AE6}"/>
              </a:ext>
            </a:extLst>
          </p:cNvPr>
          <p:cNvSpPr/>
          <p:nvPr/>
        </p:nvSpPr>
        <p:spPr>
          <a:xfrm>
            <a:off x="1042415" y="3703320"/>
            <a:ext cx="4579564" cy="493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6B28A2-F43F-4EC7-98E2-9685812E6FC8}"/>
              </a:ext>
            </a:extLst>
          </p:cNvPr>
          <p:cNvSpPr/>
          <p:nvPr/>
        </p:nvSpPr>
        <p:spPr>
          <a:xfrm>
            <a:off x="523234" y="4197096"/>
            <a:ext cx="1140973" cy="1154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656A59-F1F9-4B51-9188-C732763B4FCD}"/>
              </a:ext>
            </a:extLst>
          </p:cNvPr>
          <p:cNvSpPr/>
          <p:nvPr/>
        </p:nvSpPr>
        <p:spPr>
          <a:xfrm>
            <a:off x="7219949" y="5982588"/>
            <a:ext cx="574929" cy="226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16C5A6-F723-4F72-8940-E3C71B0181EA}"/>
              </a:ext>
            </a:extLst>
          </p:cNvPr>
          <p:cNvSpPr/>
          <p:nvPr/>
        </p:nvSpPr>
        <p:spPr>
          <a:xfrm>
            <a:off x="6966966" y="4063888"/>
            <a:ext cx="1843659" cy="1918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D187A9-FB19-4294-93A8-AC6A8CDDF421}"/>
              </a:ext>
            </a:extLst>
          </p:cNvPr>
          <p:cNvSpPr txBox="1"/>
          <p:nvPr/>
        </p:nvSpPr>
        <p:spPr>
          <a:xfrm>
            <a:off x="7794878" y="3006715"/>
            <a:ext cx="33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Two rounds of test results and their mean</a:t>
            </a:r>
            <a:endParaRPr lang="zh-CN" altLang="en-US" sz="1400" dirty="0">
              <a:latin typeface="+mj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37DAF7-1A24-4B26-86FA-6EE91842BB7E}"/>
              </a:ext>
            </a:extLst>
          </p:cNvPr>
          <p:cNvCxnSpPr/>
          <p:nvPr/>
        </p:nvCxnSpPr>
        <p:spPr>
          <a:xfrm flipH="1">
            <a:off x="8572500" y="3314493"/>
            <a:ext cx="657225" cy="72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Intel 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brand-ppt-template (1)" id="{D1FD4282-8E8D-7F42-BC8A-A99EC679DECD}" vid="{1CC8D8C3-0D29-4A4E-A4A8-B2C57FCDFB6E}"/>
    </a:ext>
  </a:extLst>
</a:theme>
</file>

<file path=ppt/theme/theme2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967B1E29274CA6A143F9D247F5D2" ma:contentTypeVersion="6" ma:contentTypeDescription="Create a new document." ma:contentTypeScope="" ma:versionID="8c7ada0d2541b3c76c8f207e1093c101">
  <xsd:schema xmlns:xsd="http://www.w3.org/2001/XMLSchema" xmlns:xs="http://www.w3.org/2001/XMLSchema" xmlns:p="http://schemas.microsoft.com/office/2006/metadata/properties" xmlns:ns2="9d0ad4f0-f6c6-4618-80e3-c8c887f74e95" targetNamespace="http://schemas.microsoft.com/office/2006/metadata/properties" ma:root="true" ma:fieldsID="7462750b7d2688179e63734641db1365" ns2:_="">
    <xsd:import namespace="9d0ad4f0-f6c6-4618-80e3-c8c887f74e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ad4f0-f6c6-4618-80e3-c8c887f74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87B9AE-D33C-468F-9E6B-281C9FE82DF0}">
  <ds:schemaRefs>
    <ds:schemaRef ds:uri="http://www.w3.org/XML/1998/namespace"/>
    <ds:schemaRef ds:uri="http://purl.org/dc/terms/"/>
    <ds:schemaRef ds:uri="http://purl.org/dc/dcmitype/"/>
    <ds:schemaRef ds:uri="9d0ad4f0-f6c6-4618-80e3-c8c887f74e9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D2C3A3C-576F-4FC6-816E-4EF5F321D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0C85C-DFDC-4EA4-9A79-67B2926349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ad4f0-f6c6-4618-80e3-c8c887f74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 Intel One</Template>
  <TotalTime>21357</TotalTime>
  <Words>662</Words>
  <Application>Microsoft Office PowerPoint</Application>
  <PresentationFormat>宽屏</PresentationFormat>
  <Paragraphs>80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IntelOne Display Light</vt:lpstr>
      <vt:lpstr>IntelOne Text Light</vt:lpstr>
      <vt:lpstr>IntelOne Text</vt:lpstr>
      <vt:lpstr>IntelOne Display Regular</vt:lpstr>
      <vt:lpstr>Arial</vt:lpstr>
      <vt:lpstr>Theme1</vt:lpstr>
      <vt:lpstr>Auto Sweep Tool</vt:lpstr>
      <vt:lpstr>Background</vt:lpstr>
      <vt:lpstr>Advantages</vt:lpstr>
      <vt:lpstr>Scope</vt:lpstr>
      <vt:lpstr>Prerequisites</vt:lpstr>
      <vt:lpstr>Composition</vt:lpstr>
      <vt:lpstr>Sweep.config</vt:lpstr>
      <vt:lpstr>Quick start</vt:lpstr>
      <vt:lpstr>Result Summary</vt:lpstr>
      <vt:lpstr>Future work</vt:lpstr>
      <vt:lpstr>PowerPoint 演示文稿</vt:lpstr>
      <vt:lpstr>Sweep.config</vt:lpstr>
      <vt:lpstr>Sweep.config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sweep Tool</dc:title>
  <dc:creator>Zhu, Qixiao</dc:creator>
  <cp:lastModifiedBy>Zhu, Qixiao</cp:lastModifiedBy>
  <cp:revision>7</cp:revision>
  <dcterms:created xsi:type="dcterms:W3CDTF">2022-11-09T08:36:11Z</dcterms:created>
  <dcterms:modified xsi:type="dcterms:W3CDTF">2022-12-06T01:19:19Z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0x01010079C5967B1E29274CA6A143F9D247F5D2</vt:lpwstr>
  </property>
</Properties>
</file>