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4800" dirty="0"/>
              <a:t>基于物联网技术的土壤湿度数据分析平台的设计与实现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        </a:t>
            </a:r>
            <a:r>
              <a:rPr lang="zh-CN" altLang="en-US" dirty="0"/>
              <a:t>者   黄  杰</a:t>
            </a:r>
          </a:p>
          <a:p>
            <a:r>
              <a:rPr lang="zh-CN" altLang="en-US" dirty="0"/>
              <a:t>              指导教师   黄盈樟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53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温湿</a:t>
            </a:r>
            <a:r>
              <a:rPr lang="zh-CN" altLang="en-US" dirty="0" smtClean="0"/>
              <a:t>度核心算法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0734"/>
            <a:ext cx="5175249" cy="3881437"/>
          </a:xfrm>
        </p:spPr>
      </p:pic>
      <p:sp>
        <p:nvSpPr>
          <p:cNvPr id="6" name="文本框 5"/>
          <p:cNvSpPr txBox="1"/>
          <p:nvPr/>
        </p:nvSpPr>
        <p:spPr>
          <a:xfrm>
            <a:off x="5593176" y="1764406"/>
            <a:ext cx="5817506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/>
              <a:t>如下图所示，是根据参考了草皮，葡萄叶，石斛的灌溉量公式：</a:t>
            </a:r>
            <a:r>
              <a:rPr lang="en-US" altLang="zh-CN" dirty="0" smtClean="0"/>
              <a:t>(H-T)+C(250) = W</a:t>
            </a:r>
          </a:p>
          <a:p>
            <a:endParaRPr lang="en-US" altLang="zh-CN" dirty="0"/>
          </a:p>
          <a:p>
            <a:r>
              <a:rPr lang="zh-CN" altLang="en-US" dirty="0" smtClean="0"/>
              <a:t>注：</a:t>
            </a:r>
            <a:r>
              <a:rPr lang="en-US" altLang="zh-CN" dirty="0" smtClean="0"/>
              <a:t>H </a:t>
            </a:r>
            <a:r>
              <a:rPr lang="zh-CN" altLang="en-US" dirty="0" smtClean="0"/>
              <a:t>是湿度，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是温度，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是设定在大棚内的光照强度；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次毕设为了达到最终目的，设定光照强度是给定的恒定值 </a:t>
            </a:r>
            <a:r>
              <a:rPr lang="en-US" altLang="zh-CN" dirty="0" smtClean="0"/>
              <a:t>250 lux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是假定的需求灌溉量。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673325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CCE8C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98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方正姚体</vt:lpstr>
      <vt:lpstr>华文新魏</vt:lpstr>
      <vt:lpstr>Arial</vt:lpstr>
      <vt:lpstr>Trebuchet MS</vt:lpstr>
      <vt:lpstr>Wingdings 3</vt:lpstr>
      <vt:lpstr>平面</vt:lpstr>
      <vt:lpstr>基于物联网技术的土壤湿度数据分析平台的设计与实现</vt:lpstr>
      <vt:lpstr>温湿度核心算法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基于物联网技术的土壤湿度数据分析平台的设计与实现</dc:title>
  <dc:creator>J Falcon</dc:creator>
  <cp:lastModifiedBy>J Falcon</cp:lastModifiedBy>
  <cp:revision>7</cp:revision>
  <dcterms:created xsi:type="dcterms:W3CDTF">2019-05-10T01:24:37Z</dcterms:created>
  <dcterms:modified xsi:type="dcterms:W3CDTF">2019-05-10T07:26:07Z</dcterms:modified>
</cp:coreProperties>
</file>