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sldIdLst>
    <p:sldId id="264" r:id="rId4"/>
    <p:sldId id="274" r:id="rId5"/>
    <p:sldId id="277" r:id="rId6"/>
    <p:sldId id="32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7" r:id="rId15"/>
    <p:sldId id="353" r:id="rId16"/>
    <p:sldId id="354" r:id="rId17"/>
    <p:sldId id="262" r:id="rId18"/>
  </p:sldIdLst>
  <p:sldSz cx="1025969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2" y="-312"/>
      </p:cViewPr>
      <p:guideLst>
        <p:guide orient="horz" pos="1699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7306" y="4995446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374" y="5090761"/>
            <a:ext cx="1679056" cy="202339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9446" y="5090761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▲</a:t>
            </a:r>
            <a:r>
              <a:rPr lang="zh-CN" altLang="en-US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版权归经世教育所有</a:t>
            </a:r>
            <a:endParaRPr lang="zh-CN" altLang="en-US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  MongoDB</a:t>
            </a: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数据库启动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启动文件路径：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C:\Program Files\MongoDB\Server\3.4\bin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启动文件：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mongo.exe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mongod.exe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0" y="1155065"/>
            <a:ext cx="4582160" cy="3382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30250" y="566420"/>
            <a:ext cx="83515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mongoDB服务器端安装和启动步骤：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1. 在磁盘创建文件夹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d:\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</a:t>
            </a: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ongodb   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d:\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</a:t>
            </a: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ongodb\db   数据库目录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d:\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</a:t>
            </a: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ongodb\log  日志存放目录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 解压mongoDB安装包，并将解压后的bin文件夹拷贝到mongodb中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3. 启动mongoDB进程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在bin目录中有许多命令，启动数据库只需要两个命令mongod和mongo：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mongod：是mongoDB数据库进程本身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 mongo：是命令行shell客户端  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      启动mongoDB进程：</a:t>
            </a:r>
            <a:r>
              <a:rPr kumimoji="1" lang="en-US" altLang="zh-CN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</a:t>
            </a:r>
            <a:r>
              <a:rPr kumimoji="1" lang="zh-CN" altLang="en-US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:\</a:t>
            </a:r>
            <a:r>
              <a:rPr kumimoji="1" lang="en-US" altLang="zh-CN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</a:t>
            </a:r>
            <a:r>
              <a:rPr kumimoji="1" lang="zh-CN" altLang="en-US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ongodb\bin&gt;  mongod --dbpath=</a:t>
            </a:r>
            <a:r>
              <a:rPr kumimoji="1" lang="en-US" altLang="zh-CN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</a:t>
            </a:r>
            <a:r>
              <a:rPr kumimoji="1" lang="zh-CN" altLang="en-US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:\</a:t>
            </a:r>
            <a:r>
              <a:rPr kumimoji="1" lang="en-US" altLang="zh-CN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</a:t>
            </a:r>
            <a:r>
              <a:rPr kumimoji="1" lang="zh-CN" altLang="en-US" sz="16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ongodb\db</a:t>
            </a:r>
            <a:endParaRPr kumimoji="1" lang="zh-CN" altLang="en-US" sz="2000" dirty="0">
              <a:solidFill>
                <a:srgbClr val="FF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>
              <a:solidFill>
                <a:srgbClr val="FF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201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mongoDB无需安装，只需要创造服务器的启动环境即可：需要的是bin文件夹(存放的是mongoDB的一些命令)、指定数据库的位置和日志位置、建立一个日志文件。有了这些，mongoDB服务器端就可以启动了。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30250" y="566420"/>
            <a:ext cx="835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endParaRPr kumimoji="1" lang="zh-CN" altLang="en-US" sz="2000" dirty="0">
              <a:solidFill>
                <a:srgbClr val="FF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>
              <a:solidFill>
                <a:srgbClr val="FF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3.  MongoDB</a:t>
            </a: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数据库入门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从命令行中启动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mongo</a:t>
            </a: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文件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管理程序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2" name="图片 1" descr="(%FOW}[}2~X3DK0STD0ZMH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1548765"/>
            <a:ext cx="4161155" cy="3691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如果要创建一个名称为&lt;newdb&gt;的数据库，那么使用 use DATABASE 语句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&gt; use newdb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要检查当前选择的数据库，请使用 db 命令 -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&gt;db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如果要检查数据库列表，请使用命令：show dbs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创建的数据库(newdb)不在列表中。要显示数据库，需要至少插入一个文档，空的数据库是不显示出来的。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&gt;db.items.insert({"name":"</a:t>
            </a:r>
            <a:r>
              <a:rPr kumimoji="1" lang="en-US" altLang="zh-CN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sally</a:t>
            </a: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"})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&gt;show dbs</a:t>
            </a:r>
            <a:endParaRPr kumimoji="1" lang="zh-CN" altLang="en-US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59735" y="1052195"/>
            <a:ext cx="3413760" cy="274891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en-US" altLang="zh-CN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                                                         </a:t>
            </a:r>
            <a:endParaRPr kumimoji="1"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endParaRPr kumimoji="1" lang="en-US" altLang="zh-CN" sz="28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endParaRPr kumimoji="1"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65480" y="897890"/>
            <a:ext cx="83515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 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数据库的作用</a:t>
            </a:r>
            <a:endParaRPr kumimoji="1"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kumimoji="1"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15" y="1317625"/>
            <a:ext cx="5209540" cy="345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 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数据库分类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 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关系数据库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语句；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需先建立表格；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表格变更复杂；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780415"/>
            <a:ext cx="5247640" cy="3114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35" y="3794760"/>
            <a:ext cx="4961890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 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关系数据库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图像或语音的存储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85" y="1385570"/>
            <a:ext cx="5247640" cy="285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 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值存储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键值存储属于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数据库的一种。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是一种不使用</a:t>
            </a: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的数据库的统称。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键值存储，就是把一种种叫作</a:t>
            </a:r>
            <a:r>
              <a:rPr kumimoji="1" lang="zh-CN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"值"（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kumimoji="1" lang="zh-CN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的数据值，和能够一对一特定"值"的"键"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kumimoji="1" lang="zh-CN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的集合保存在一起。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 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文档型数据库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文档型数据库和键值存储一样，都属于NoSQL数据库的一种。文档型数据库能以XML和JS0N这种格式化文档的格式保存数据。特别是近年來，有一种叫作MongoDB的文档型数据库很受欢迎，它以JS0N的格式保存数据。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45" y="2350770"/>
            <a:ext cx="5285740" cy="267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一、数据库概论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  JSON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格式简介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JSON(JavaScript Object Notation) 是一种轻量级的数据交换格式。易于人阅读和编写。同时也易于机器解析和生成。它基于JavaScript Programming Language, Standard ECMA-262 3rd Edition - December 1999的一个子集。</a:t>
            </a:r>
            <a:endParaRPr kumimoji="1" lang="zh-CN" altLang="zh-CN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 是 JS 对象的字符串表示法，它使用文本表示一个 JS 对象的信息，本质是一个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 obj = {a: 'Hello', b: 'World'}; //这是一个对象，注意键名也是可以使用引号包裹的</a:t>
            </a:r>
            <a:endParaRPr kumimoji="1"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kumimoji="1"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var json = '{"a": "Hello", "b": "World"}'; //这是一个 JSON 字符串，本质是一个字符串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sym typeface="微软雅黑" panose="020B0503020204020204" charset="-122"/>
              </a:rPr>
              <a:t>           </a:t>
            </a:r>
            <a:endParaRPr kumimoji="1" lang="en-US" altLang="zh-CN" sz="16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9486" y="177676"/>
            <a:ext cx="6768752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二、数据库开发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endParaRPr kumimoji="1" lang="zh-CN" altLang="en-US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449486" y="681732"/>
            <a:ext cx="9145016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1515" y="681990"/>
            <a:ext cx="8351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1.  MongoDB</a:t>
            </a:r>
            <a:r>
              <a:rPr kumimoji="1" lang="zh-CN" altLang="en-US" sz="2000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数据库安装</a:t>
            </a: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sz="2000" dirty="0">
              <a:solidFill>
                <a:srgbClr val="000000"/>
              </a:solidFill>
              <a:latin typeface="Calibri" panose="020F0502020204030204" charset="0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pic>
        <p:nvPicPr>
          <p:cNvPr id="2" name="图片 1" descr="1V[L5CD(){JEHRLZQVIRS7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55" y="1317625"/>
            <a:ext cx="4733290" cy="3609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>自定义</PresentationFormat>
  <Paragraphs>121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新宋体</vt:lpstr>
      <vt:lpstr>微软雅黑</vt:lpstr>
      <vt:lpstr>Calibri</vt:lpstr>
      <vt:lpstr>Arial Unicode MS</vt:lpstr>
      <vt:lpstr>黑体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WPS_122871329</cp:lastModifiedBy>
  <cp:revision>696</cp:revision>
  <dcterms:created xsi:type="dcterms:W3CDTF">2016-04-25T01:13:00Z</dcterms:created>
  <dcterms:modified xsi:type="dcterms:W3CDTF">2018-05-18T07:21:34Z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