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1" r:id="rId7"/>
    <p:sldId id="262" r:id="rId8"/>
    <p:sldId id="259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80070-5630-4A19-A5D2-A5AAF0734E39}" v="87" dt="2023-05-14T14:29:01.923"/>
    <p1510:client id="{4203EF8E-D67E-413A-AC90-0EBF43400E18}" v="2" dt="2023-05-14T22:05:43.624"/>
    <p1510:client id="{477FF0B7-8BA0-4E75-82A8-A87DA26D0246}" v="175" dt="2023-05-14T14:35:22.661"/>
    <p1510:client id="{A3048B3A-591D-4AA5-AF85-6761FCC0088F}" v="181" dt="2023-05-15T12:42:12.127"/>
    <p1510:client id="{B1BDB0A5-0F36-4AA3-82E7-52DFEFC03471}" v="274" dt="2023-05-14T15:24:57.304"/>
    <p1510:client id="{C9A90DB0-EF41-416A-9C69-F31A17DA4CB5}" v="2" dt="2023-05-17T13:10:39.395"/>
    <p1510:client id="{DBA6FA22-BB7E-4FCC-B4F5-1200B1FC66CD}" v="152" dt="2023-05-14T15:10:12.779"/>
    <p1510:client id="{EFD3B30A-AF9E-4A5C-AC78-5A87896DD593}" v="199" dt="2023-05-14T15:19:22.730"/>
    <p1510:client id="{FD7B76CD-331D-4622-BCBE-AC40EF92C48E}" v="445" dt="2023-05-14T15:28:57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, Qiyang" userId="S::qy320@ic.ac.uk::1c406df2-c661-4698-b8c0-fc51c34d7808" providerId="AD" clId="Web-{A3048B3A-591D-4AA5-AF85-6761FCC0088F}"/>
    <pc:docChg chg="modSld">
      <pc:chgData name="Yan, Qiyang" userId="S::qy320@ic.ac.uk::1c406df2-c661-4698-b8c0-fc51c34d7808" providerId="AD" clId="Web-{A3048B3A-591D-4AA5-AF85-6761FCC0088F}" dt="2023-05-15T12:42:12.127" v="167" actId="1076"/>
      <pc:docMkLst>
        <pc:docMk/>
      </pc:docMkLst>
      <pc:sldChg chg="modSp">
        <pc:chgData name="Yan, Qiyang" userId="S::qy320@ic.ac.uk::1c406df2-c661-4698-b8c0-fc51c34d7808" providerId="AD" clId="Web-{A3048B3A-591D-4AA5-AF85-6761FCC0088F}" dt="2023-05-15T10:38:42.896" v="70" actId="20577"/>
        <pc:sldMkLst>
          <pc:docMk/>
          <pc:sldMk cId="2743973663" sldId="258"/>
        </pc:sldMkLst>
        <pc:spChg chg="mod">
          <ac:chgData name="Yan, Qiyang" userId="S::qy320@ic.ac.uk::1c406df2-c661-4698-b8c0-fc51c34d7808" providerId="AD" clId="Web-{A3048B3A-591D-4AA5-AF85-6761FCC0088F}" dt="2023-05-15T10:38:42.896" v="70" actId="20577"/>
          <ac:spMkLst>
            <pc:docMk/>
            <pc:sldMk cId="2743973663" sldId="258"/>
            <ac:spMk id="3" creationId="{C8CB0106-2F52-A8B6-2677-B3B7194E87A6}"/>
          </ac:spMkLst>
        </pc:spChg>
      </pc:sldChg>
      <pc:sldChg chg="addSp modSp">
        <pc:chgData name="Yan, Qiyang" userId="S::qy320@ic.ac.uk::1c406df2-c661-4698-b8c0-fc51c34d7808" providerId="AD" clId="Web-{A3048B3A-591D-4AA5-AF85-6761FCC0088F}" dt="2023-05-15T12:42:12.127" v="167" actId="1076"/>
        <pc:sldMkLst>
          <pc:docMk/>
          <pc:sldMk cId="384301336" sldId="263"/>
        </pc:sldMkLst>
        <pc:spChg chg="mod">
          <ac:chgData name="Yan, Qiyang" userId="S::qy320@ic.ac.uk::1c406df2-c661-4698-b8c0-fc51c34d7808" providerId="AD" clId="Web-{A3048B3A-591D-4AA5-AF85-6761FCC0088F}" dt="2023-05-15T12:40:52.642" v="145" actId="14100"/>
          <ac:spMkLst>
            <pc:docMk/>
            <pc:sldMk cId="384301336" sldId="263"/>
            <ac:spMk id="3" creationId="{9A2EF9D8-E15F-60F6-DB6E-68635ACAC62D}"/>
          </ac:spMkLst>
        </pc:spChg>
        <pc:spChg chg="add mod">
          <ac:chgData name="Yan, Qiyang" userId="S::qy320@ic.ac.uk::1c406df2-c661-4698-b8c0-fc51c34d7808" providerId="AD" clId="Web-{A3048B3A-591D-4AA5-AF85-6761FCC0088F}" dt="2023-05-15T12:42:12.127" v="167" actId="1076"/>
          <ac:spMkLst>
            <pc:docMk/>
            <pc:sldMk cId="384301336" sldId="263"/>
            <ac:spMk id="4" creationId="{C510AC37-0930-1C20-63C0-7DBB541F6E98}"/>
          </ac:spMkLst>
        </pc:spChg>
        <pc:picChg chg="add mod">
          <ac:chgData name="Yan, Qiyang" userId="S::qy320@ic.ac.uk::1c406df2-c661-4698-b8c0-fc51c34d7808" providerId="AD" clId="Web-{A3048B3A-591D-4AA5-AF85-6761FCC0088F}" dt="2023-05-15T12:41:44.314" v="164" actId="1076"/>
          <ac:picMkLst>
            <pc:docMk/>
            <pc:sldMk cId="384301336" sldId="263"/>
            <ac:picMk id="5" creationId="{F64D29E1-FCDE-3754-35F0-1BCCE1505ED8}"/>
          </ac:picMkLst>
        </pc:picChg>
      </pc:sldChg>
      <pc:sldChg chg="modSp">
        <pc:chgData name="Yan, Qiyang" userId="S::qy320@ic.ac.uk::1c406df2-c661-4698-b8c0-fc51c34d7808" providerId="AD" clId="Web-{A3048B3A-591D-4AA5-AF85-6761FCC0088F}" dt="2023-05-15T10:43:16.888" v="133" actId="20577"/>
        <pc:sldMkLst>
          <pc:docMk/>
          <pc:sldMk cId="1855263343" sldId="264"/>
        </pc:sldMkLst>
        <pc:spChg chg="mod">
          <ac:chgData name="Yan, Qiyang" userId="S::qy320@ic.ac.uk::1c406df2-c661-4698-b8c0-fc51c34d7808" providerId="AD" clId="Web-{A3048B3A-591D-4AA5-AF85-6761FCC0088F}" dt="2023-05-15T10:43:16.888" v="133" actId="20577"/>
          <ac:spMkLst>
            <pc:docMk/>
            <pc:sldMk cId="1855263343" sldId="264"/>
            <ac:spMk id="3" creationId="{D6606637-A496-9752-5159-957D64A3CE95}"/>
          </ac:spMkLst>
        </pc:spChg>
      </pc:sldChg>
    </pc:docChg>
  </pc:docChgLst>
  <pc:docChgLst>
    <pc:chgData name="Perkin, Alexandria" userId="S::ap3319@ic.ac.uk::6e976a1d-a088-4e07-8e78-0ef359624a21" providerId="AD" clId="Web-{EFD3B30A-AF9E-4A5C-AC78-5A87896DD593}"/>
    <pc:docChg chg="modSld">
      <pc:chgData name="Perkin, Alexandria" userId="S::ap3319@ic.ac.uk::6e976a1d-a088-4e07-8e78-0ef359624a21" providerId="AD" clId="Web-{EFD3B30A-AF9E-4A5C-AC78-5A87896DD593}" dt="2023-05-14T15:19:21.168" v="192" actId="20577"/>
      <pc:docMkLst>
        <pc:docMk/>
      </pc:docMkLst>
      <pc:sldChg chg="modSp">
        <pc:chgData name="Perkin, Alexandria" userId="S::ap3319@ic.ac.uk::6e976a1d-a088-4e07-8e78-0ef359624a21" providerId="AD" clId="Web-{EFD3B30A-AF9E-4A5C-AC78-5A87896DD593}" dt="2023-05-14T14:44:28.316" v="147" actId="20577"/>
        <pc:sldMkLst>
          <pc:docMk/>
          <pc:sldMk cId="3842100088" sldId="260"/>
        </pc:sldMkLst>
        <pc:spChg chg="mod">
          <ac:chgData name="Perkin, Alexandria" userId="S::ap3319@ic.ac.uk::6e976a1d-a088-4e07-8e78-0ef359624a21" providerId="AD" clId="Web-{EFD3B30A-AF9E-4A5C-AC78-5A87896DD593}" dt="2023-05-14T14:44:28.316" v="147" actId="20577"/>
          <ac:spMkLst>
            <pc:docMk/>
            <pc:sldMk cId="3842100088" sldId="260"/>
            <ac:spMk id="3" creationId="{0BC4E7A4-DF72-0F76-5CA3-3B304DA06B10}"/>
          </ac:spMkLst>
        </pc:spChg>
      </pc:sldChg>
      <pc:sldChg chg="addSp delSp modSp">
        <pc:chgData name="Perkin, Alexandria" userId="S::ap3319@ic.ac.uk::6e976a1d-a088-4e07-8e78-0ef359624a21" providerId="AD" clId="Web-{EFD3B30A-AF9E-4A5C-AC78-5A87896DD593}" dt="2023-05-14T15:19:21.168" v="192" actId="20577"/>
        <pc:sldMkLst>
          <pc:docMk/>
          <pc:sldMk cId="612603342" sldId="262"/>
        </pc:sldMkLst>
        <pc:spChg chg="mod">
          <ac:chgData name="Perkin, Alexandria" userId="S::ap3319@ic.ac.uk::6e976a1d-a088-4e07-8e78-0ef359624a21" providerId="AD" clId="Web-{EFD3B30A-AF9E-4A5C-AC78-5A87896DD593}" dt="2023-05-14T15:19:21.168" v="192" actId="20577"/>
          <ac:spMkLst>
            <pc:docMk/>
            <pc:sldMk cId="612603342" sldId="262"/>
            <ac:spMk id="7" creationId="{9983F007-E87B-7527-39EE-C5F972C62A49}"/>
          </ac:spMkLst>
        </pc:spChg>
        <pc:spChg chg="add mod">
          <ac:chgData name="Perkin, Alexandria" userId="S::ap3319@ic.ac.uk::6e976a1d-a088-4e07-8e78-0ef359624a21" providerId="AD" clId="Web-{EFD3B30A-AF9E-4A5C-AC78-5A87896DD593}" dt="2023-05-14T15:19:16.058" v="190" actId="20577"/>
          <ac:spMkLst>
            <pc:docMk/>
            <pc:sldMk cId="612603342" sldId="262"/>
            <ac:spMk id="12" creationId="{EADDA2D3-43CC-AE24-6816-C861E9864119}"/>
          </ac:spMkLst>
        </pc:spChg>
        <pc:spChg chg="add del">
          <ac:chgData name="Perkin, Alexandria" userId="S::ap3319@ic.ac.uk::6e976a1d-a088-4e07-8e78-0ef359624a21" providerId="AD" clId="Web-{EFD3B30A-AF9E-4A5C-AC78-5A87896DD593}" dt="2023-05-14T15:17:30.462" v="153"/>
          <ac:spMkLst>
            <pc:docMk/>
            <pc:sldMk cId="612603342" sldId="262"/>
            <ac:spMk id="13" creationId="{CFBC6467-9270-A2D9-69EC-73CE75E45B55}"/>
          </ac:spMkLst>
        </pc:spChg>
        <pc:spChg chg="add del">
          <ac:chgData name="Perkin, Alexandria" userId="S::ap3319@ic.ac.uk::6e976a1d-a088-4e07-8e78-0ef359624a21" providerId="AD" clId="Web-{EFD3B30A-AF9E-4A5C-AC78-5A87896DD593}" dt="2023-05-14T15:17:34.478" v="155"/>
          <ac:spMkLst>
            <pc:docMk/>
            <pc:sldMk cId="612603342" sldId="262"/>
            <ac:spMk id="14" creationId="{06DDB069-5487-8A08-6A72-962E994B58B3}"/>
          </ac:spMkLst>
        </pc:spChg>
        <pc:spChg chg="add del">
          <ac:chgData name="Perkin, Alexandria" userId="S::ap3319@ic.ac.uk::6e976a1d-a088-4e07-8e78-0ef359624a21" providerId="AD" clId="Web-{EFD3B30A-AF9E-4A5C-AC78-5A87896DD593}" dt="2023-05-14T15:17:38.369" v="157"/>
          <ac:spMkLst>
            <pc:docMk/>
            <pc:sldMk cId="612603342" sldId="262"/>
            <ac:spMk id="15" creationId="{791F82EC-4231-84E5-BA81-29192834C2A5}"/>
          </ac:spMkLst>
        </pc:spChg>
        <pc:spChg chg="add">
          <ac:chgData name="Perkin, Alexandria" userId="S::ap3319@ic.ac.uk::6e976a1d-a088-4e07-8e78-0ef359624a21" providerId="AD" clId="Web-{EFD3B30A-AF9E-4A5C-AC78-5A87896DD593}" dt="2023-05-14T15:18:29.198" v="168"/>
          <ac:spMkLst>
            <pc:docMk/>
            <pc:sldMk cId="612603342" sldId="262"/>
            <ac:spMk id="16" creationId="{BA3A7752-3C79-CA3C-7C1E-48F2264918D8}"/>
          </ac:spMkLst>
        </pc:spChg>
        <pc:spChg chg="add mod">
          <ac:chgData name="Perkin, Alexandria" userId="S::ap3319@ic.ac.uk::6e976a1d-a088-4e07-8e78-0ef359624a21" providerId="AD" clId="Web-{EFD3B30A-AF9E-4A5C-AC78-5A87896DD593}" dt="2023-05-14T15:19:18.855" v="191" actId="20577"/>
          <ac:spMkLst>
            <pc:docMk/>
            <pc:sldMk cId="612603342" sldId="262"/>
            <ac:spMk id="17" creationId="{B9ED59D2-7918-CB39-6F04-566A17C7FA11}"/>
          </ac:spMkLst>
        </pc:spChg>
        <pc:spChg chg="add mod">
          <ac:chgData name="Perkin, Alexandria" userId="S::ap3319@ic.ac.uk::6e976a1d-a088-4e07-8e78-0ef359624a21" providerId="AD" clId="Web-{EFD3B30A-AF9E-4A5C-AC78-5A87896DD593}" dt="2023-05-14T15:18:57.230" v="188" actId="1076"/>
          <ac:spMkLst>
            <pc:docMk/>
            <pc:sldMk cId="612603342" sldId="262"/>
            <ac:spMk id="18" creationId="{5E7AE890-A3C2-D415-53A2-81F04DDC1F27}"/>
          </ac:spMkLst>
        </pc:spChg>
      </pc:sldChg>
    </pc:docChg>
  </pc:docChgLst>
  <pc:docChgLst>
    <pc:chgData name="Xiao, Sean" userId="S::sx620@ic.ac.uk::6dcb51c1-4ea0-490e-afc7-e522848c6457" providerId="AD" clId="Web-{B1BDB0A5-0F36-4AA3-82E7-52DFEFC03471}"/>
    <pc:docChg chg="modSld">
      <pc:chgData name="Xiao, Sean" userId="S::sx620@ic.ac.uk::6dcb51c1-4ea0-490e-afc7-e522848c6457" providerId="AD" clId="Web-{B1BDB0A5-0F36-4AA3-82E7-52DFEFC03471}" dt="2023-05-14T15:24:55.789" v="268" actId="20577"/>
      <pc:docMkLst>
        <pc:docMk/>
      </pc:docMkLst>
      <pc:sldChg chg="modSp">
        <pc:chgData name="Xiao, Sean" userId="S::sx620@ic.ac.uk::6dcb51c1-4ea0-490e-afc7-e522848c6457" providerId="AD" clId="Web-{B1BDB0A5-0F36-4AA3-82E7-52DFEFC03471}" dt="2023-05-14T14:26:11.180" v="1" actId="20577"/>
        <pc:sldMkLst>
          <pc:docMk/>
          <pc:sldMk cId="128165353" sldId="257"/>
        </pc:sldMkLst>
        <pc:spChg chg="mod">
          <ac:chgData name="Xiao, Sean" userId="S::sx620@ic.ac.uk::6dcb51c1-4ea0-490e-afc7-e522848c6457" providerId="AD" clId="Web-{B1BDB0A5-0F36-4AA3-82E7-52DFEFC03471}" dt="2023-05-14T14:26:11.180" v="1" actId="20577"/>
          <ac:spMkLst>
            <pc:docMk/>
            <pc:sldMk cId="128165353" sldId="257"/>
            <ac:spMk id="4" creationId="{0F4905E7-5FF6-0589-1998-56E7E81D448D}"/>
          </ac:spMkLst>
        </pc:spChg>
      </pc:sldChg>
      <pc:sldChg chg="modSp">
        <pc:chgData name="Xiao, Sean" userId="S::sx620@ic.ac.uk::6dcb51c1-4ea0-490e-afc7-e522848c6457" providerId="AD" clId="Web-{B1BDB0A5-0F36-4AA3-82E7-52DFEFC03471}" dt="2023-05-14T15:03:42.188" v="169" actId="20577"/>
        <pc:sldMkLst>
          <pc:docMk/>
          <pc:sldMk cId="3842100088" sldId="260"/>
        </pc:sldMkLst>
        <pc:spChg chg="mod">
          <ac:chgData name="Xiao, Sean" userId="S::sx620@ic.ac.uk::6dcb51c1-4ea0-490e-afc7-e522848c6457" providerId="AD" clId="Web-{B1BDB0A5-0F36-4AA3-82E7-52DFEFC03471}" dt="2023-05-14T15:03:42.188" v="169" actId="20577"/>
          <ac:spMkLst>
            <pc:docMk/>
            <pc:sldMk cId="3842100088" sldId="260"/>
            <ac:spMk id="3" creationId="{0BC4E7A4-DF72-0F76-5CA3-3B304DA06B10}"/>
          </ac:spMkLst>
        </pc:spChg>
      </pc:sldChg>
      <pc:sldChg chg="modSp">
        <pc:chgData name="Xiao, Sean" userId="S::sx620@ic.ac.uk::6dcb51c1-4ea0-490e-afc7-e522848c6457" providerId="AD" clId="Web-{B1BDB0A5-0F36-4AA3-82E7-52DFEFC03471}" dt="2023-05-14T15:00:38.586" v="151" actId="20577"/>
        <pc:sldMkLst>
          <pc:docMk/>
          <pc:sldMk cId="384301336" sldId="263"/>
        </pc:sldMkLst>
        <pc:spChg chg="mod">
          <ac:chgData name="Xiao, Sean" userId="S::sx620@ic.ac.uk::6dcb51c1-4ea0-490e-afc7-e522848c6457" providerId="AD" clId="Web-{B1BDB0A5-0F36-4AA3-82E7-52DFEFC03471}" dt="2023-05-14T15:00:38.586" v="151" actId="20577"/>
          <ac:spMkLst>
            <pc:docMk/>
            <pc:sldMk cId="384301336" sldId="263"/>
            <ac:spMk id="3" creationId="{9A2EF9D8-E15F-60F6-DB6E-68635ACAC62D}"/>
          </ac:spMkLst>
        </pc:spChg>
      </pc:sldChg>
      <pc:sldChg chg="modSp">
        <pc:chgData name="Xiao, Sean" userId="S::sx620@ic.ac.uk::6dcb51c1-4ea0-490e-afc7-e522848c6457" providerId="AD" clId="Web-{B1BDB0A5-0F36-4AA3-82E7-52DFEFC03471}" dt="2023-05-14T15:24:55.789" v="268" actId="20577"/>
        <pc:sldMkLst>
          <pc:docMk/>
          <pc:sldMk cId="1855263343" sldId="264"/>
        </pc:sldMkLst>
        <pc:spChg chg="mod">
          <ac:chgData name="Xiao, Sean" userId="S::sx620@ic.ac.uk::6dcb51c1-4ea0-490e-afc7-e522848c6457" providerId="AD" clId="Web-{B1BDB0A5-0F36-4AA3-82E7-52DFEFC03471}" dt="2023-05-14T15:24:55.789" v="268" actId="20577"/>
          <ac:spMkLst>
            <pc:docMk/>
            <pc:sldMk cId="1855263343" sldId="264"/>
            <ac:spMk id="3" creationId="{D6606637-A496-9752-5159-957D64A3CE95}"/>
          </ac:spMkLst>
        </pc:spChg>
      </pc:sldChg>
    </pc:docChg>
  </pc:docChgLst>
  <pc:docChgLst>
    <pc:chgData name="Kantas, Thanasis" userId="S::tk520@ic.ac.uk::33e39faf-264d-4b89-8369-66a132d2a9d0" providerId="AD" clId="Web-{FD7B76CD-331D-4622-BCBE-AC40EF92C48E}"/>
    <pc:docChg chg="addSld delSld modSld sldOrd">
      <pc:chgData name="Kantas, Thanasis" userId="S::tk520@ic.ac.uk::33e39faf-264d-4b89-8369-66a132d2a9d0" providerId="AD" clId="Web-{FD7B76CD-331D-4622-BCBE-AC40EF92C48E}" dt="2023-05-14T15:28:57.877" v="428"/>
      <pc:docMkLst>
        <pc:docMk/>
      </pc:docMkLst>
      <pc:sldChg chg="addSp delSp modSp">
        <pc:chgData name="Kantas, Thanasis" userId="S::tk520@ic.ac.uk::33e39faf-264d-4b89-8369-66a132d2a9d0" providerId="AD" clId="Web-{FD7B76CD-331D-4622-BCBE-AC40EF92C48E}" dt="2023-05-14T15:01:24.323" v="204" actId="20577"/>
        <pc:sldMkLst>
          <pc:docMk/>
          <pc:sldMk cId="128165353" sldId="257"/>
        </pc:sldMkLst>
        <pc:spChg chg="add mod">
          <ac:chgData name="Kantas, Thanasis" userId="S::tk520@ic.ac.uk::33e39faf-264d-4b89-8369-66a132d2a9d0" providerId="AD" clId="Web-{FD7B76CD-331D-4622-BCBE-AC40EF92C48E}" dt="2023-05-14T14:59:45.429" v="183"/>
          <ac:spMkLst>
            <pc:docMk/>
            <pc:sldMk cId="128165353" sldId="257"/>
            <ac:spMk id="2" creationId="{9DBCFDDC-08C3-5FDA-B584-A2B33D46A9EC}"/>
          </ac:spMkLst>
        </pc:spChg>
        <pc:spChg chg="add del mod">
          <ac:chgData name="Kantas, Thanasis" userId="S::tk520@ic.ac.uk::33e39faf-264d-4b89-8369-66a132d2a9d0" providerId="AD" clId="Web-{FD7B76CD-331D-4622-BCBE-AC40EF92C48E}" dt="2023-05-14T14:54:46.265" v="127"/>
          <ac:spMkLst>
            <pc:docMk/>
            <pc:sldMk cId="128165353" sldId="257"/>
            <ac:spMk id="3" creationId="{ABE70175-C958-FF75-D0A6-E81664DABA5F}"/>
          </ac:spMkLst>
        </pc:spChg>
        <pc:spChg chg="mod">
          <ac:chgData name="Kantas, Thanasis" userId="S::tk520@ic.ac.uk::33e39faf-264d-4b89-8369-66a132d2a9d0" providerId="AD" clId="Web-{FD7B76CD-331D-4622-BCBE-AC40EF92C48E}" dt="2023-05-14T14:56:02.517" v="148" actId="1076"/>
          <ac:spMkLst>
            <pc:docMk/>
            <pc:sldMk cId="128165353" sldId="257"/>
            <ac:spMk id="4" creationId="{0F4905E7-5FF6-0589-1998-56E7E81D448D}"/>
          </ac:spMkLst>
        </pc:spChg>
        <pc:spChg chg="mod">
          <ac:chgData name="Kantas, Thanasis" userId="S::tk520@ic.ac.uk::33e39faf-264d-4b89-8369-66a132d2a9d0" providerId="AD" clId="Web-{FD7B76CD-331D-4622-BCBE-AC40EF92C48E}" dt="2023-05-14T14:56:02.549" v="149" actId="1076"/>
          <ac:spMkLst>
            <pc:docMk/>
            <pc:sldMk cId="128165353" sldId="257"/>
            <ac:spMk id="5" creationId="{A10930F1-0689-A9D6-EFBE-28B73CE99EB6}"/>
          </ac:spMkLst>
        </pc:spChg>
        <pc:spChg chg="mod">
          <ac:chgData name="Kantas, Thanasis" userId="S::tk520@ic.ac.uk::33e39faf-264d-4b89-8369-66a132d2a9d0" providerId="AD" clId="Web-{FD7B76CD-331D-4622-BCBE-AC40EF92C48E}" dt="2023-05-14T14:56:12.424" v="159" actId="1076"/>
          <ac:spMkLst>
            <pc:docMk/>
            <pc:sldMk cId="128165353" sldId="257"/>
            <ac:spMk id="7" creationId="{3D410A27-FE85-19BF-E829-2E210B210CBC}"/>
          </ac:spMkLst>
        </pc:spChg>
        <pc:spChg chg="mod">
          <ac:chgData name="Kantas, Thanasis" userId="S::tk520@ic.ac.uk::33e39faf-264d-4b89-8369-66a132d2a9d0" providerId="AD" clId="Web-{FD7B76CD-331D-4622-BCBE-AC40EF92C48E}" dt="2023-05-14T14:56:02.564" v="150" actId="1076"/>
          <ac:spMkLst>
            <pc:docMk/>
            <pc:sldMk cId="128165353" sldId="257"/>
            <ac:spMk id="10" creationId="{3CEFEAD6-74FB-3B73-2A91-EB73E905577C}"/>
          </ac:spMkLst>
        </pc:spChg>
        <pc:spChg chg="mod">
          <ac:chgData name="Kantas, Thanasis" userId="S::tk520@ic.ac.uk::33e39faf-264d-4b89-8369-66a132d2a9d0" providerId="AD" clId="Web-{FD7B76CD-331D-4622-BCBE-AC40EF92C48E}" dt="2023-05-14T14:56:02.596" v="151" actId="1076"/>
          <ac:spMkLst>
            <pc:docMk/>
            <pc:sldMk cId="128165353" sldId="257"/>
            <ac:spMk id="11" creationId="{D5F6E538-93AA-DE1E-B274-B282B37CD1A6}"/>
          </ac:spMkLst>
        </pc:spChg>
        <pc:spChg chg="del mod">
          <ac:chgData name="Kantas, Thanasis" userId="S::tk520@ic.ac.uk::33e39faf-264d-4b89-8369-66a132d2a9d0" providerId="AD" clId="Web-{FD7B76CD-331D-4622-BCBE-AC40EF92C48E}" dt="2023-05-14T14:56:16.580" v="160"/>
          <ac:spMkLst>
            <pc:docMk/>
            <pc:sldMk cId="128165353" sldId="257"/>
            <ac:spMk id="12" creationId="{A788E78F-9488-2BDD-EE91-EB9817EC00CC}"/>
          </ac:spMkLst>
        </pc:spChg>
        <pc:spChg chg="mod">
          <ac:chgData name="Kantas, Thanasis" userId="S::tk520@ic.ac.uk::33e39faf-264d-4b89-8369-66a132d2a9d0" providerId="AD" clId="Web-{FD7B76CD-331D-4622-BCBE-AC40EF92C48E}" dt="2023-05-14T15:01:24.323" v="204" actId="20577"/>
          <ac:spMkLst>
            <pc:docMk/>
            <pc:sldMk cId="128165353" sldId="257"/>
            <ac:spMk id="13" creationId="{6BD5B852-5DB3-689F-D83E-506E269AA9A3}"/>
          </ac:spMkLst>
        </pc:spChg>
        <pc:spChg chg="mod">
          <ac:chgData name="Kantas, Thanasis" userId="S::tk520@ic.ac.uk::33e39faf-264d-4b89-8369-66a132d2a9d0" providerId="AD" clId="Web-{FD7B76CD-331D-4622-BCBE-AC40EF92C48E}" dt="2023-05-14T14:56:02.642" v="153" actId="1076"/>
          <ac:spMkLst>
            <pc:docMk/>
            <pc:sldMk cId="128165353" sldId="257"/>
            <ac:spMk id="14" creationId="{9230524C-533F-50F1-C7C5-82A9DA7D28E8}"/>
          </ac:spMkLst>
        </pc:spChg>
        <pc:spChg chg="mod">
          <ac:chgData name="Kantas, Thanasis" userId="S::tk520@ic.ac.uk::33e39faf-264d-4b89-8369-66a132d2a9d0" providerId="AD" clId="Web-{FD7B76CD-331D-4622-BCBE-AC40EF92C48E}" dt="2023-05-14T14:56:02.658" v="154" actId="1076"/>
          <ac:spMkLst>
            <pc:docMk/>
            <pc:sldMk cId="128165353" sldId="257"/>
            <ac:spMk id="15" creationId="{0DC07924-70E4-5BF9-18A7-863EE9720483}"/>
          </ac:spMkLst>
        </pc:spChg>
        <pc:spChg chg="del mod">
          <ac:chgData name="Kantas, Thanasis" userId="S::tk520@ic.ac.uk::33e39faf-264d-4b89-8369-66a132d2a9d0" providerId="AD" clId="Web-{FD7B76CD-331D-4622-BCBE-AC40EF92C48E}" dt="2023-05-14T14:55:56.267" v="147"/>
          <ac:spMkLst>
            <pc:docMk/>
            <pc:sldMk cId="128165353" sldId="257"/>
            <ac:spMk id="20" creationId="{A81C5FC8-10F8-CB57-6D1F-5BB831311815}"/>
          </ac:spMkLst>
        </pc:spChg>
        <pc:spChg chg="mod">
          <ac:chgData name="Kantas, Thanasis" userId="S::tk520@ic.ac.uk::33e39faf-264d-4b89-8369-66a132d2a9d0" providerId="AD" clId="Web-{FD7B76CD-331D-4622-BCBE-AC40EF92C48E}" dt="2023-05-14T14:57:05.800" v="170" actId="1076"/>
          <ac:spMkLst>
            <pc:docMk/>
            <pc:sldMk cId="128165353" sldId="257"/>
            <ac:spMk id="21" creationId="{9F54BFC0-DEEC-8762-ED4C-1552E69DBA02}"/>
          </ac:spMkLst>
        </pc:spChg>
        <pc:spChg chg="mod">
          <ac:chgData name="Kantas, Thanasis" userId="S::tk520@ic.ac.uk::33e39faf-264d-4b89-8369-66a132d2a9d0" providerId="AD" clId="Web-{FD7B76CD-331D-4622-BCBE-AC40EF92C48E}" dt="2023-05-14T14:59:45.414" v="182"/>
          <ac:spMkLst>
            <pc:docMk/>
            <pc:sldMk cId="128165353" sldId="257"/>
            <ac:spMk id="23" creationId="{CCC94534-0D6F-5768-EFFD-7631626502B7}"/>
          </ac:spMkLst>
        </pc:spChg>
        <pc:spChg chg="mod">
          <ac:chgData name="Kantas, Thanasis" userId="S::tk520@ic.ac.uk::33e39faf-264d-4b89-8369-66a132d2a9d0" providerId="AD" clId="Web-{FD7B76CD-331D-4622-BCBE-AC40EF92C48E}" dt="2023-05-14T14:56:02.689" v="155" actId="1076"/>
          <ac:spMkLst>
            <pc:docMk/>
            <pc:sldMk cId="128165353" sldId="257"/>
            <ac:spMk id="25" creationId="{4A61E9C7-229D-986C-779C-02ECCAB8BD43}"/>
          </ac:spMkLst>
        </pc:spChg>
        <pc:spChg chg="mod">
          <ac:chgData name="Kantas, Thanasis" userId="S::tk520@ic.ac.uk::33e39faf-264d-4b89-8369-66a132d2a9d0" providerId="AD" clId="Web-{FD7B76CD-331D-4622-BCBE-AC40EF92C48E}" dt="2023-05-14T14:58:46.897" v="181" actId="1076"/>
          <ac:spMkLst>
            <pc:docMk/>
            <pc:sldMk cId="128165353" sldId="257"/>
            <ac:spMk id="26" creationId="{83470376-F0F2-C466-E7CB-74A8849DE632}"/>
          </ac:spMkLst>
        </pc:spChg>
        <pc:spChg chg="add del mod">
          <ac:chgData name="Kantas, Thanasis" userId="S::tk520@ic.ac.uk::33e39faf-264d-4b89-8369-66a132d2a9d0" providerId="AD" clId="Web-{FD7B76CD-331D-4622-BCBE-AC40EF92C48E}" dt="2023-05-14T14:56:50.269" v="167"/>
          <ac:spMkLst>
            <pc:docMk/>
            <pc:sldMk cId="128165353" sldId="257"/>
            <ac:spMk id="27" creationId="{D33D52CB-1ACB-D4F4-009A-0AF13E3BBFB9}"/>
          </ac:spMkLst>
        </pc:spChg>
        <pc:spChg chg="add mod">
          <ac:chgData name="Kantas, Thanasis" userId="S::tk520@ic.ac.uk::33e39faf-264d-4b89-8369-66a132d2a9d0" providerId="AD" clId="Web-{FD7B76CD-331D-4622-BCBE-AC40EF92C48E}" dt="2023-05-14T14:58:39.990" v="180" actId="14100"/>
          <ac:spMkLst>
            <pc:docMk/>
            <pc:sldMk cId="128165353" sldId="257"/>
            <ac:spMk id="28" creationId="{7B044BAB-4F00-6609-15FC-4E792B1A8C44}"/>
          </ac:spMkLst>
        </pc:spChg>
      </pc:sldChg>
      <pc:sldChg chg="modSp">
        <pc:chgData name="Kantas, Thanasis" userId="S::tk520@ic.ac.uk::33e39faf-264d-4b89-8369-66a132d2a9d0" providerId="AD" clId="Web-{FD7B76CD-331D-4622-BCBE-AC40EF92C48E}" dt="2023-05-14T14:37:06.910" v="107" actId="20577"/>
        <pc:sldMkLst>
          <pc:docMk/>
          <pc:sldMk cId="2664158707" sldId="259"/>
        </pc:sldMkLst>
        <pc:spChg chg="mod">
          <ac:chgData name="Kantas, Thanasis" userId="S::tk520@ic.ac.uk::33e39faf-264d-4b89-8369-66a132d2a9d0" providerId="AD" clId="Web-{FD7B76CD-331D-4622-BCBE-AC40EF92C48E}" dt="2023-05-14T14:37:06.910" v="107" actId="20577"/>
          <ac:spMkLst>
            <pc:docMk/>
            <pc:sldMk cId="2664158707" sldId="259"/>
            <ac:spMk id="3" creationId="{0A3BA11E-6197-5F90-4BC5-E6D0E8047310}"/>
          </ac:spMkLst>
        </pc:spChg>
      </pc:sldChg>
      <pc:sldChg chg="addSp delSp modSp">
        <pc:chgData name="Kantas, Thanasis" userId="S::tk520@ic.ac.uk::33e39faf-264d-4b89-8369-66a132d2a9d0" providerId="AD" clId="Web-{FD7B76CD-331D-4622-BCBE-AC40EF92C48E}" dt="2023-05-14T15:27:34.828" v="392" actId="20577"/>
        <pc:sldMkLst>
          <pc:docMk/>
          <pc:sldMk cId="612603342" sldId="262"/>
        </pc:sldMkLst>
        <pc:spChg chg="add mod">
          <ac:chgData name="Kantas, Thanasis" userId="S::tk520@ic.ac.uk::33e39faf-264d-4b89-8369-66a132d2a9d0" providerId="AD" clId="Web-{FD7B76CD-331D-4622-BCBE-AC40EF92C48E}" dt="2023-05-14T15:25:08.559" v="355" actId="1076"/>
          <ac:spMkLst>
            <pc:docMk/>
            <pc:sldMk cId="612603342" sldId="262"/>
            <ac:spMk id="4" creationId="{CCD29241-2480-D758-BE16-1837113238D2}"/>
          </ac:spMkLst>
        </pc:spChg>
        <pc:spChg chg="add mod">
          <ac:chgData name="Kantas, Thanasis" userId="S::tk520@ic.ac.uk::33e39faf-264d-4b89-8369-66a132d2a9d0" providerId="AD" clId="Web-{FD7B76CD-331D-4622-BCBE-AC40EF92C48E}" dt="2023-05-14T15:24:48.527" v="351" actId="1076"/>
          <ac:spMkLst>
            <pc:docMk/>
            <pc:sldMk cId="612603342" sldId="262"/>
            <ac:spMk id="5" creationId="{707033B2-BDF8-E5C8-9172-9EE7D3FFDF28}"/>
          </ac:spMkLst>
        </pc:spChg>
        <pc:spChg chg="add mod">
          <ac:chgData name="Kantas, Thanasis" userId="S::tk520@ic.ac.uk::33e39faf-264d-4b89-8369-66a132d2a9d0" providerId="AD" clId="Web-{FD7B76CD-331D-4622-BCBE-AC40EF92C48E}" dt="2023-05-14T15:26:03.810" v="367" actId="14100"/>
          <ac:spMkLst>
            <pc:docMk/>
            <pc:sldMk cId="612603342" sldId="262"/>
            <ac:spMk id="6" creationId="{C968A5A5-82D8-D8B5-8CF8-45473B6D8ED1}"/>
          </ac:spMkLst>
        </pc:spChg>
        <pc:spChg chg="add mod">
          <ac:chgData name="Kantas, Thanasis" userId="S::tk520@ic.ac.uk::33e39faf-264d-4b89-8369-66a132d2a9d0" providerId="AD" clId="Web-{FD7B76CD-331D-4622-BCBE-AC40EF92C48E}" dt="2023-05-14T15:16:28.523" v="348" actId="1076"/>
          <ac:spMkLst>
            <pc:docMk/>
            <pc:sldMk cId="612603342" sldId="262"/>
            <ac:spMk id="7" creationId="{9983F007-E87B-7527-39EE-C5F972C62A49}"/>
          </ac:spMkLst>
        </pc:spChg>
        <pc:spChg chg="add mod">
          <ac:chgData name="Kantas, Thanasis" userId="S::tk520@ic.ac.uk::33e39faf-264d-4b89-8369-66a132d2a9d0" providerId="AD" clId="Web-{FD7B76CD-331D-4622-BCBE-AC40EF92C48E}" dt="2023-05-14T15:24:51.230" v="352" actId="1076"/>
          <ac:spMkLst>
            <pc:docMk/>
            <pc:sldMk cId="612603342" sldId="262"/>
            <ac:spMk id="8" creationId="{CAE3311F-FF78-FF5C-94E6-9BD753CB851E}"/>
          </ac:spMkLst>
        </pc:spChg>
        <pc:spChg chg="add del mod">
          <ac:chgData name="Kantas, Thanasis" userId="S::tk520@ic.ac.uk::33e39faf-264d-4b89-8369-66a132d2a9d0" providerId="AD" clId="Web-{FD7B76CD-331D-4622-BCBE-AC40EF92C48E}" dt="2023-05-14T15:24:43.402" v="349"/>
          <ac:spMkLst>
            <pc:docMk/>
            <pc:sldMk cId="612603342" sldId="262"/>
            <ac:spMk id="9" creationId="{122836C4-C926-9859-071E-E2A939D6C9DE}"/>
          </ac:spMkLst>
        </pc:spChg>
        <pc:spChg chg="add mod">
          <ac:chgData name="Kantas, Thanasis" userId="S::tk520@ic.ac.uk::33e39faf-264d-4b89-8369-66a132d2a9d0" providerId="AD" clId="Web-{FD7B76CD-331D-4622-BCBE-AC40EF92C48E}" dt="2023-05-14T15:25:31.325" v="359" actId="1076"/>
          <ac:spMkLst>
            <pc:docMk/>
            <pc:sldMk cId="612603342" sldId="262"/>
            <ac:spMk id="10" creationId="{AFCA708A-4194-7B50-D84F-C085E8A0805E}"/>
          </ac:spMkLst>
        </pc:spChg>
        <pc:spChg chg="add del mod">
          <ac:chgData name="Kantas, Thanasis" userId="S::tk520@ic.ac.uk::33e39faf-264d-4b89-8369-66a132d2a9d0" providerId="AD" clId="Web-{FD7B76CD-331D-4622-BCBE-AC40EF92C48E}" dt="2023-05-14T15:24:44.074" v="350"/>
          <ac:spMkLst>
            <pc:docMk/>
            <pc:sldMk cId="612603342" sldId="262"/>
            <ac:spMk id="11" creationId="{04B68726-DAC8-5E47-F604-8C9609E8AD07}"/>
          </ac:spMkLst>
        </pc:spChg>
        <pc:spChg chg="mod">
          <ac:chgData name="Kantas, Thanasis" userId="S::tk520@ic.ac.uk::33e39faf-264d-4b89-8369-66a132d2a9d0" providerId="AD" clId="Web-{FD7B76CD-331D-4622-BCBE-AC40EF92C48E}" dt="2023-05-14T15:25:21.919" v="358" actId="14100"/>
          <ac:spMkLst>
            <pc:docMk/>
            <pc:sldMk cId="612603342" sldId="262"/>
            <ac:spMk id="12" creationId="{EADDA2D3-43CC-AE24-6816-C861E9864119}"/>
          </ac:spMkLst>
        </pc:spChg>
        <pc:spChg chg="mod">
          <ac:chgData name="Kantas, Thanasis" userId="S::tk520@ic.ac.uk::33e39faf-264d-4b89-8369-66a132d2a9d0" providerId="AD" clId="Web-{FD7B76CD-331D-4622-BCBE-AC40EF92C48E}" dt="2023-05-14T15:27:09.281" v="368" actId="1076"/>
          <ac:spMkLst>
            <pc:docMk/>
            <pc:sldMk cId="612603342" sldId="262"/>
            <ac:spMk id="17" creationId="{B9ED59D2-7918-CB39-6F04-566A17C7FA11}"/>
          </ac:spMkLst>
        </pc:spChg>
        <pc:spChg chg="mod">
          <ac:chgData name="Kantas, Thanasis" userId="S::tk520@ic.ac.uk::33e39faf-264d-4b89-8369-66a132d2a9d0" providerId="AD" clId="Web-{FD7B76CD-331D-4622-BCBE-AC40EF92C48E}" dt="2023-05-14T15:25:40.435" v="360" actId="1076"/>
          <ac:spMkLst>
            <pc:docMk/>
            <pc:sldMk cId="612603342" sldId="262"/>
            <ac:spMk id="18" creationId="{5E7AE890-A3C2-D415-53A2-81F04DDC1F27}"/>
          </ac:spMkLst>
        </pc:spChg>
        <pc:spChg chg="add mod">
          <ac:chgData name="Kantas, Thanasis" userId="S::tk520@ic.ac.uk::33e39faf-264d-4b89-8369-66a132d2a9d0" providerId="AD" clId="Web-{FD7B76CD-331D-4622-BCBE-AC40EF92C48E}" dt="2023-05-14T15:27:34.828" v="392" actId="20577"/>
          <ac:spMkLst>
            <pc:docMk/>
            <pc:sldMk cId="612603342" sldId="262"/>
            <ac:spMk id="19" creationId="{7CB277B4-C062-A411-6798-ABC586E88D67}"/>
          </ac:spMkLst>
        </pc:spChg>
      </pc:sldChg>
      <pc:sldChg chg="modSp new del ord">
        <pc:chgData name="Kantas, Thanasis" userId="S::tk520@ic.ac.uk::33e39faf-264d-4b89-8369-66a132d2a9d0" providerId="AD" clId="Web-{FD7B76CD-331D-4622-BCBE-AC40EF92C48E}" dt="2023-05-14T15:28:57.877" v="428"/>
        <pc:sldMkLst>
          <pc:docMk/>
          <pc:sldMk cId="1745042506" sldId="265"/>
        </pc:sldMkLst>
        <pc:spChg chg="mod">
          <ac:chgData name="Kantas, Thanasis" userId="S::tk520@ic.ac.uk::33e39faf-264d-4b89-8369-66a132d2a9d0" providerId="AD" clId="Web-{FD7B76CD-331D-4622-BCBE-AC40EF92C48E}" dt="2023-05-14T15:28:22.923" v="420" actId="20577"/>
          <ac:spMkLst>
            <pc:docMk/>
            <pc:sldMk cId="1745042506" sldId="265"/>
            <ac:spMk id="2" creationId="{5514F009-0992-F7EB-F854-19FEC2E640DC}"/>
          </ac:spMkLst>
        </pc:spChg>
        <pc:spChg chg="mod">
          <ac:chgData name="Kantas, Thanasis" userId="S::tk520@ic.ac.uk::33e39faf-264d-4b89-8369-66a132d2a9d0" providerId="AD" clId="Web-{FD7B76CD-331D-4622-BCBE-AC40EF92C48E}" dt="2023-05-14T15:28:54.002" v="427" actId="20577"/>
          <ac:spMkLst>
            <pc:docMk/>
            <pc:sldMk cId="1745042506" sldId="265"/>
            <ac:spMk id="3" creationId="{523BCBBC-5680-A76B-C89B-87BAAB7B07E4}"/>
          </ac:spMkLst>
        </pc:spChg>
      </pc:sldChg>
    </pc:docChg>
  </pc:docChgLst>
  <pc:docChgLst>
    <pc:chgData name="Yan, Qiyang" userId="S::qy320@ic.ac.uk::1c406df2-c661-4698-b8c0-fc51c34d7808" providerId="AD" clId="Web-{12080070-5630-4A19-A5D2-A5AAF0734E39}"/>
    <pc:docChg chg="addSld delSld modSld addMainMaster">
      <pc:chgData name="Yan, Qiyang" userId="S::qy320@ic.ac.uk::1c406df2-c661-4698-b8c0-fc51c34d7808" providerId="AD" clId="Web-{12080070-5630-4A19-A5D2-A5AAF0734E39}" dt="2023-05-14T14:29:01.923" v="82"/>
      <pc:docMkLst>
        <pc:docMk/>
      </pc:docMkLst>
      <pc:sldChg chg="del">
        <pc:chgData name="Yan, Qiyang" userId="S::qy320@ic.ac.uk::1c406df2-c661-4698-b8c0-fc51c34d7808" providerId="AD" clId="Web-{12080070-5630-4A19-A5D2-A5AAF0734E39}" dt="2023-05-14T14:25:17.024" v="1"/>
        <pc:sldMkLst>
          <pc:docMk/>
          <pc:sldMk cId="109857222" sldId="256"/>
        </pc:sldMkLst>
      </pc:sldChg>
      <pc:sldChg chg="add">
        <pc:chgData name="Yan, Qiyang" userId="S::qy320@ic.ac.uk::1c406df2-c661-4698-b8c0-fc51c34d7808" providerId="AD" clId="Web-{12080070-5630-4A19-A5D2-A5AAF0734E39}" dt="2023-05-14T14:25:15.008" v="0"/>
        <pc:sldMkLst>
          <pc:docMk/>
          <pc:sldMk cId="128165353" sldId="257"/>
        </pc:sldMkLst>
      </pc:sldChg>
      <pc:sldChg chg="modSp new">
        <pc:chgData name="Yan, Qiyang" userId="S::qy320@ic.ac.uk::1c406df2-c661-4698-b8c0-fc51c34d7808" providerId="AD" clId="Web-{12080070-5630-4A19-A5D2-A5AAF0734E39}" dt="2023-05-14T14:27:21.216" v="81" actId="20577"/>
        <pc:sldMkLst>
          <pc:docMk/>
          <pc:sldMk cId="2743973663" sldId="258"/>
        </pc:sldMkLst>
        <pc:spChg chg="mod">
          <ac:chgData name="Yan, Qiyang" userId="S::qy320@ic.ac.uk::1c406df2-c661-4698-b8c0-fc51c34d7808" providerId="AD" clId="Web-{12080070-5630-4A19-A5D2-A5AAF0734E39}" dt="2023-05-14T14:25:56.510" v="5" actId="20577"/>
          <ac:spMkLst>
            <pc:docMk/>
            <pc:sldMk cId="2743973663" sldId="258"/>
            <ac:spMk id="2" creationId="{C0BAF62A-5D9E-337C-62E1-01F72ACD7A75}"/>
          </ac:spMkLst>
        </pc:spChg>
        <pc:spChg chg="mod">
          <ac:chgData name="Yan, Qiyang" userId="S::qy320@ic.ac.uk::1c406df2-c661-4698-b8c0-fc51c34d7808" providerId="AD" clId="Web-{12080070-5630-4A19-A5D2-A5AAF0734E39}" dt="2023-05-14T14:27:21.216" v="81" actId="20577"/>
          <ac:spMkLst>
            <pc:docMk/>
            <pc:sldMk cId="2743973663" sldId="258"/>
            <ac:spMk id="3" creationId="{C8CB0106-2F52-A8B6-2677-B3B7194E87A6}"/>
          </ac:spMkLst>
        </pc:spChg>
      </pc:sldChg>
      <pc:sldChg chg="new">
        <pc:chgData name="Yan, Qiyang" userId="S::qy320@ic.ac.uk::1c406df2-c661-4698-b8c0-fc51c34d7808" providerId="AD" clId="Web-{12080070-5630-4A19-A5D2-A5AAF0734E39}" dt="2023-05-14T14:29:01.923" v="82"/>
        <pc:sldMkLst>
          <pc:docMk/>
          <pc:sldMk cId="2664158707" sldId="259"/>
        </pc:sldMkLst>
      </pc:sldChg>
      <pc:sldMasterChg chg="add addSldLayout">
        <pc:chgData name="Yan, Qiyang" userId="S::qy320@ic.ac.uk::1c406df2-c661-4698-b8c0-fc51c34d7808" providerId="AD" clId="Web-{12080070-5630-4A19-A5D2-A5AAF0734E39}" dt="2023-05-14T14:25:15.008" v="0"/>
        <pc:sldMasterMkLst>
          <pc:docMk/>
          <pc:sldMasterMk cId="2259158104" sldId="2147483648"/>
        </pc:sldMasterMkLst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852941233" sldId="2147483649"/>
          </pc:sldLayoutMkLst>
        </pc:sldLayoutChg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800525430" sldId="2147483650"/>
          </pc:sldLayoutMkLst>
        </pc:sldLayoutChg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1170502436" sldId="2147483651"/>
          </pc:sldLayoutMkLst>
        </pc:sldLayoutChg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3248781741" sldId="2147483652"/>
          </pc:sldLayoutMkLst>
        </pc:sldLayoutChg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1040819901" sldId="2147483653"/>
          </pc:sldLayoutMkLst>
        </pc:sldLayoutChg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3644543162" sldId="2147483654"/>
          </pc:sldLayoutMkLst>
        </pc:sldLayoutChg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1332845995" sldId="2147483655"/>
          </pc:sldLayoutMkLst>
        </pc:sldLayoutChg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1265743909" sldId="2147483656"/>
          </pc:sldLayoutMkLst>
        </pc:sldLayoutChg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4083045933" sldId="2147483657"/>
          </pc:sldLayoutMkLst>
        </pc:sldLayoutChg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4038451817" sldId="2147483658"/>
          </pc:sldLayoutMkLst>
        </pc:sldLayoutChg>
        <pc:sldLayoutChg chg="add">
          <pc:chgData name="Yan, Qiyang" userId="S::qy320@ic.ac.uk::1c406df2-c661-4698-b8c0-fc51c34d7808" providerId="AD" clId="Web-{12080070-5630-4A19-A5D2-A5AAF0734E39}" dt="2023-05-14T14:25:15.008" v="0"/>
          <pc:sldLayoutMkLst>
            <pc:docMk/>
            <pc:sldMasterMk cId="2259158104" sldId="2147483648"/>
            <pc:sldLayoutMk cId="345183233" sldId="2147483659"/>
          </pc:sldLayoutMkLst>
        </pc:sldLayoutChg>
      </pc:sldMasterChg>
    </pc:docChg>
  </pc:docChgLst>
  <pc:docChgLst>
    <pc:chgData name="Yan, Qiyang" userId="S::qy320@ic.ac.uk::1c406df2-c661-4698-b8c0-fc51c34d7808" providerId="AD" clId="Web-{C9A90DB0-EF41-416A-9C69-F31A17DA4CB5}"/>
    <pc:docChg chg="sldOrd">
      <pc:chgData name="Yan, Qiyang" userId="S::qy320@ic.ac.uk::1c406df2-c661-4698-b8c0-fc51c34d7808" providerId="AD" clId="Web-{C9A90DB0-EF41-416A-9C69-F31A17DA4CB5}" dt="2023-05-17T13:10:39.395" v="1"/>
      <pc:docMkLst>
        <pc:docMk/>
      </pc:docMkLst>
      <pc:sldChg chg="ord">
        <pc:chgData name="Yan, Qiyang" userId="S::qy320@ic.ac.uk::1c406df2-c661-4698-b8c0-fc51c34d7808" providerId="AD" clId="Web-{C9A90DB0-EF41-416A-9C69-F31A17DA4CB5}" dt="2023-05-17T13:10:39.395" v="1"/>
        <pc:sldMkLst>
          <pc:docMk/>
          <pc:sldMk cId="2743973663" sldId="258"/>
        </pc:sldMkLst>
      </pc:sldChg>
    </pc:docChg>
  </pc:docChgLst>
  <pc:docChgLst>
    <pc:chgData name="Yan, Qiyang" userId="S::qy320@ic.ac.uk::1c406df2-c661-4698-b8c0-fc51c34d7808" providerId="AD" clId="Web-{477FF0B7-8BA0-4E75-82A8-A87DA26D0246}"/>
    <pc:docChg chg="addSld modSld sldOrd">
      <pc:chgData name="Yan, Qiyang" userId="S::qy320@ic.ac.uk::1c406df2-c661-4698-b8c0-fc51c34d7808" providerId="AD" clId="Web-{477FF0B7-8BA0-4E75-82A8-A87DA26D0246}" dt="2023-05-14T14:35:22.192" v="167" actId="20577"/>
      <pc:docMkLst>
        <pc:docMk/>
      </pc:docMkLst>
      <pc:sldChg chg="modSp">
        <pc:chgData name="Yan, Qiyang" userId="S::qy320@ic.ac.uk::1c406df2-c661-4698-b8c0-fc51c34d7808" providerId="AD" clId="Web-{477FF0B7-8BA0-4E75-82A8-A87DA26D0246}" dt="2023-05-14T14:30:31.686" v="18" actId="20577"/>
        <pc:sldMkLst>
          <pc:docMk/>
          <pc:sldMk cId="2664158707" sldId="259"/>
        </pc:sldMkLst>
        <pc:spChg chg="mod">
          <ac:chgData name="Yan, Qiyang" userId="S::qy320@ic.ac.uk::1c406df2-c661-4698-b8c0-fc51c34d7808" providerId="AD" clId="Web-{477FF0B7-8BA0-4E75-82A8-A87DA26D0246}" dt="2023-05-14T14:30:31.686" v="18" actId="20577"/>
          <ac:spMkLst>
            <pc:docMk/>
            <pc:sldMk cId="2664158707" sldId="259"/>
            <ac:spMk id="2" creationId="{761ADDC4-EEB1-0601-42BC-47B3F500B3E8}"/>
          </ac:spMkLst>
        </pc:spChg>
      </pc:sldChg>
      <pc:sldChg chg="modSp new">
        <pc:chgData name="Yan, Qiyang" userId="S::qy320@ic.ac.uk::1c406df2-c661-4698-b8c0-fc51c34d7808" providerId="AD" clId="Web-{477FF0B7-8BA0-4E75-82A8-A87DA26D0246}" dt="2023-05-14T14:30:39.483" v="24" actId="20577"/>
        <pc:sldMkLst>
          <pc:docMk/>
          <pc:sldMk cId="3842100088" sldId="260"/>
        </pc:sldMkLst>
        <pc:spChg chg="mod">
          <ac:chgData name="Yan, Qiyang" userId="S::qy320@ic.ac.uk::1c406df2-c661-4698-b8c0-fc51c34d7808" providerId="AD" clId="Web-{477FF0B7-8BA0-4E75-82A8-A87DA26D0246}" dt="2023-05-14T14:30:39.483" v="24" actId="20577"/>
          <ac:spMkLst>
            <pc:docMk/>
            <pc:sldMk cId="3842100088" sldId="260"/>
            <ac:spMk id="2" creationId="{09E33085-E07C-6E75-06A3-CFFE606B3FBF}"/>
          </ac:spMkLst>
        </pc:spChg>
      </pc:sldChg>
      <pc:sldChg chg="addSp delSp modSp new ord">
        <pc:chgData name="Yan, Qiyang" userId="S::qy320@ic.ac.uk::1c406df2-c661-4698-b8c0-fc51c34d7808" providerId="AD" clId="Web-{477FF0B7-8BA0-4E75-82A8-A87DA26D0246}" dt="2023-05-14T14:31:18.671" v="31"/>
        <pc:sldMkLst>
          <pc:docMk/>
          <pc:sldMk cId="2774274613" sldId="261"/>
        </pc:sldMkLst>
        <pc:spChg chg="mod">
          <ac:chgData name="Yan, Qiyang" userId="S::qy320@ic.ac.uk::1c406df2-c661-4698-b8c0-fc51c34d7808" providerId="AD" clId="Web-{477FF0B7-8BA0-4E75-82A8-A87DA26D0246}" dt="2023-05-14T14:30:49.842" v="30" actId="20577"/>
          <ac:spMkLst>
            <pc:docMk/>
            <pc:sldMk cId="2774274613" sldId="261"/>
            <ac:spMk id="2" creationId="{D0A82338-CEAF-899C-13D8-322E3B663C44}"/>
          </ac:spMkLst>
        </pc:spChg>
        <pc:spChg chg="del">
          <ac:chgData name="Yan, Qiyang" userId="S::qy320@ic.ac.uk::1c406df2-c661-4698-b8c0-fc51c34d7808" providerId="AD" clId="Web-{477FF0B7-8BA0-4E75-82A8-A87DA26D0246}" dt="2023-05-14T14:31:18.671" v="31"/>
          <ac:spMkLst>
            <pc:docMk/>
            <pc:sldMk cId="2774274613" sldId="261"/>
            <ac:spMk id="3" creationId="{ADC42A68-6023-6AD8-7BFC-227C335F00F1}"/>
          </ac:spMkLst>
        </pc:spChg>
        <pc:graphicFrameChg chg="add mod ord modGraphic">
          <ac:chgData name="Yan, Qiyang" userId="S::qy320@ic.ac.uk::1c406df2-c661-4698-b8c0-fc51c34d7808" providerId="AD" clId="Web-{477FF0B7-8BA0-4E75-82A8-A87DA26D0246}" dt="2023-05-14T14:31:18.671" v="31"/>
          <ac:graphicFrameMkLst>
            <pc:docMk/>
            <pc:sldMk cId="2774274613" sldId="261"/>
            <ac:graphicFrameMk id="5" creationId="{A5B34869-4756-2EA7-B420-3FDD2BBE07F0}"/>
          </ac:graphicFrameMkLst>
        </pc:graphicFrameChg>
      </pc:sldChg>
      <pc:sldChg chg="modSp new">
        <pc:chgData name="Yan, Qiyang" userId="S::qy320@ic.ac.uk::1c406df2-c661-4698-b8c0-fc51c34d7808" providerId="AD" clId="Web-{477FF0B7-8BA0-4E75-82A8-A87DA26D0246}" dt="2023-05-14T14:31:43.422" v="44" actId="20577"/>
        <pc:sldMkLst>
          <pc:docMk/>
          <pc:sldMk cId="612603342" sldId="262"/>
        </pc:sldMkLst>
        <pc:spChg chg="mod">
          <ac:chgData name="Yan, Qiyang" userId="S::qy320@ic.ac.uk::1c406df2-c661-4698-b8c0-fc51c34d7808" providerId="AD" clId="Web-{477FF0B7-8BA0-4E75-82A8-A87DA26D0246}" dt="2023-05-14T14:31:43.422" v="44" actId="20577"/>
          <ac:spMkLst>
            <pc:docMk/>
            <pc:sldMk cId="612603342" sldId="262"/>
            <ac:spMk id="2" creationId="{316EB56D-E2AD-DB76-52C3-3D8BB166D545}"/>
          </ac:spMkLst>
        </pc:spChg>
      </pc:sldChg>
      <pc:sldChg chg="modSp new">
        <pc:chgData name="Yan, Qiyang" userId="S::qy320@ic.ac.uk::1c406df2-c661-4698-b8c0-fc51c34d7808" providerId="AD" clId="Web-{477FF0B7-8BA0-4E75-82A8-A87DA26D0246}" dt="2023-05-14T14:35:22.192" v="167" actId="20577"/>
        <pc:sldMkLst>
          <pc:docMk/>
          <pc:sldMk cId="384301336" sldId="263"/>
        </pc:sldMkLst>
        <pc:spChg chg="mod">
          <ac:chgData name="Yan, Qiyang" userId="S::qy320@ic.ac.uk::1c406df2-c661-4698-b8c0-fc51c34d7808" providerId="AD" clId="Web-{477FF0B7-8BA0-4E75-82A8-A87DA26D0246}" dt="2023-05-14T14:32:16.079" v="59" actId="20577"/>
          <ac:spMkLst>
            <pc:docMk/>
            <pc:sldMk cId="384301336" sldId="263"/>
            <ac:spMk id="2" creationId="{5D7ADD56-FFB0-52FA-56BA-8F6243DD146C}"/>
          </ac:spMkLst>
        </pc:spChg>
        <pc:spChg chg="mod">
          <ac:chgData name="Yan, Qiyang" userId="S::qy320@ic.ac.uk::1c406df2-c661-4698-b8c0-fc51c34d7808" providerId="AD" clId="Web-{477FF0B7-8BA0-4E75-82A8-A87DA26D0246}" dt="2023-05-14T14:35:22.192" v="167" actId="20577"/>
          <ac:spMkLst>
            <pc:docMk/>
            <pc:sldMk cId="384301336" sldId="263"/>
            <ac:spMk id="3" creationId="{9A2EF9D8-E15F-60F6-DB6E-68635ACAC62D}"/>
          </ac:spMkLst>
        </pc:spChg>
      </pc:sldChg>
      <pc:sldChg chg="modSp new">
        <pc:chgData name="Yan, Qiyang" userId="S::qy320@ic.ac.uk::1c406df2-c661-4698-b8c0-fc51c34d7808" providerId="AD" clId="Web-{477FF0B7-8BA0-4E75-82A8-A87DA26D0246}" dt="2023-05-14T14:32:22.079" v="66" actId="20577"/>
        <pc:sldMkLst>
          <pc:docMk/>
          <pc:sldMk cId="1855263343" sldId="264"/>
        </pc:sldMkLst>
        <pc:spChg chg="mod">
          <ac:chgData name="Yan, Qiyang" userId="S::qy320@ic.ac.uk::1c406df2-c661-4698-b8c0-fc51c34d7808" providerId="AD" clId="Web-{477FF0B7-8BA0-4E75-82A8-A87DA26D0246}" dt="2023-05-14T14:32:22.079" v="66" actId="20577"/>
          <ac:spMkLst>
            <pc:docMk/>
            <pc:sldMk cId="1855263343" sldId="264"/>
            <ac:spMk id="2" creationId="{898AEEAE-57F1-4BC6-484B-554AE2A58AF8}"/>
          </ac:spMkLst>
        </pc:spChg>
      </pc:sldChg>
    </pc:docChg>
  </pc:docChgLst>
  <pc:docChgLst>
    <pc:chgData name="Zheng, Nick" userId="S::nz620@ic.ac.uk::4dcfa316-e60f-499e-8d7f-31dce42395f6" providerId="AD" clId="Web-{4203EF8E-D67E-413A-AC90-0EBF43400E18}"/>
    <pc:docChg chg="modSld">
      <pc:chgData name="Zheng, Nick" userId="S::nz620@ic.ac.uk::4dcfa316-e60f-499e-8d7f-31dce42395f6" providerId="AD" clId="Web-{4203EF8E-D67E-413A-AC90-0EBF43400E18}" dt="2023-05-14T22:05:43.624" v="1" actId="20577"/>
      <pc:docMkLst>
        <pc:docMk/>
      </pc:docMkLst>
      <pc:sldChg chg="modSp">
        <pc:chgData name="Zheng, Nick" userId="S::nz620@ic.ac.uk::4dcfa316-e60f-499e-8d7f-31dce42395f6" providerId="AD" clId="Web-{4203EF8E-D67E-413A-AC90-0EBF43400E18}" dt="2023-05-14T22:05:43.624" v="1" actId="20577"/>
        <pc:sldMkLst>
          <pc:docMk/>
          <pc:sldMk cId="1855263343" sldId="264"/>
        </pc:sldMkLst>
        <pc:spChg chg="mod">
          <ac:chgData name="Zheng, Nick" userId="S::nz620@ic.ac.uk::4dcfa316-e60f-499e-8d7f-31dce42395f6" providerId="AD" clId="Web-{4203EF8E-D67E-413A-AC90-0EBF43400E18}" dt="2023-05-14T22:05:43.624" v="1" actId="20577"/>
          <ac:spMkLst>
            <pc:docMk/>
            <pc:sldMk cId="1855263343" sldId="264"/>
            <ac:spMk id="3" creationId="{D6606637-A496-9752-5159-957D64A3CE95}"/>
          </ac:spMkLst>
        </pc:spChg>
      </pc:sldChg>
    </pc:docChg>
  </pc:docChgLst>
  <pc:docChgLst>
    <pc:chgData name="Yan, Qiyang" userId="S::qy320@ic.ac.uk::1c406df2-c661-4698-b8c0-fc51c34d7808" providerId="AD" clId="Web-{DBA6FA22-BB7E-4FCC-B4F5-1200B1FC66CD}"/>
    <pc:docChg chg="modSld">
      <pc:chgData name="Yan, Qiyang" userId="S::qy320@ic.ac.uk::1c406df2-c661-4698-b8c0-fc51c34d7808" providerId="AD" clId="Web-{DBA6FA22-BB7E-4FCC-B4F5-1200B1FC66CD}" dt="2023-05-14T15:10:12.779" v="150" actId="20577"/>
      <pc:docMkLst>
        <pc:docMk/>
      </pc:docMkLst>
      <pc:sldChg chg="modSp">
        <pc:chgData name="Yan, Qiyang" userId="S::qy320@ic.ac.uk::1c406df2-c661-4698-b8c0-fc51c34d7808" providerId="AD" clId="Web-{DBA6FA22-BB7E-4FCC-B4F5-1200B1FC66CD}" dt="2023-05-14T15:07:51.583" v="106" actId="20577"/>
        <pc:sldMkLst>
          <pc:docMk/>
          <pc:sldMk cId="3842100088" sldId="260"/>
        </pc:sldMkLst>
        <pc:spChg chg="mod">
          <ac:chgData name="Yan, Qiyang" userId="S::qy320@ic.ac.uk::1c406df2-c661-4698-b8c0-fc51c34d7808" providerId="AD" clId="Web-{DBA6FA22-BB7E-4FCC-B4F5-1200B1FC66CD}" dt="2023-05-14T15:07:51.583" v="106" actId="20577"/>
          <ac:spMkLst>
            <pc:docMk/>
            <pc:sldMk cId="3842100088" sldId="260"/>
            <ac:spMk id="3" creationId="{0BC4E7A4-DF72-0F76-5CA3-3B304DA06B10}"/>
          </ac:spMkLst>
        </pc:spChg>
      </pc:sldChg>
      <pc:sldChg chg="modSp">
        <pc:chgData name="Yan, Qiyang" userId="S::qy320@ic.ac.uk::1c406df2-c661-4698-b8c0-fc51c34d7808" providerId="AD" clId="Web-{DBA6FA22-BB7E-4FCC-B4F5-1200B1FC66CD}" dt="2023-05-14T15:10:12.779" v="150" actId="20577"/>
        <pc:sldMkLst>
          <pc:docMk/>
          <pc:sldMk cId="612603342" sldId="262"/>
        </pc:sldMkLst>
        <pc:spChg chg="mod">
          <ac:chgData name="Yan, Qiyang" userId="S::qy320@ic.ac.uk::1c406df2-c661-4698-b8c0-fc51c34d7808" providerId="AD" clId="Web-{DBA6FA22-BB7E-4FCC-B4F5-1200B1FC66CD}" dt="2023-05-14T15:10:12.779" v="150" actId="20577"/>
          <ac:spMkLst>
            <pc:docMk/>
            <pc:sldMk cId="612603342" sldId="262"/>
            <ac:spMk id="3" creationId="{E7AC4C71-9011-7189-719F-725919E3D806}"/>
          </ac:spMkLst>
        </pc:spChg>
      </pc:sldChg>
      <pc:sldChg chg="modSp">
        <pc:chgData name="Yan, Qiyang" userId="S::qy320@ic.ac.uk::1c406df2-c661-4698-b8c0-fc51c34d7808" providerId="AD" clId="Web-{DBA6FA22-BB7E-4FCC-B4F5-1200B1FC66CD}" dt="2023-05-14T14:57:01.730" v="14" actId="20577"/>
        <pc:sldMkLst>
          <pc:docMk/>
          <pc:sldMk cId="384301336" sldId="263"/>
        </pc:sldMkLst>
        <pc:spChg chg="mod">
          <ac:chgData name="Yan, Qiyang" userId="S::qy320@ic.ac.uk::1c406df2-c661-4698-b8c0-fc51c34d7808" providerId="AD" clId="Web-{DBA6FA22-BB7E-4FCC-B4F5-1200B1FC66CD}" dt="2023-05-14T14:57:01.730" v="14" actId="20577"/>
          <ac:spMkLst>
            <pc:docMk/>
            <pc:sldMk cId="384301336" sldId="263"/>
            <ac:spMk id="3" creationId="{9A2EF9D8-E15F-60F6-DB6E-68635ACAC6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610E-D8D1-72CA-D16A-22041CE87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628FA-3E12-B465-BCAD-A258962B2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731F-1995-422C-127B-37A76A23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6DAC7-CBE8-5C55-3C8E-E93C735C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63AC-9F87-BE01-1C50-6F3178A0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FC9A-B91C-D5DD-3D9F-E72C3C9A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47EBD-86E8-B754-3A1F-770250BF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EE5F-FF6B-64DE-C541-CD2D6B17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85AE-EA56-DB7C-139A-FC6BAAAF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20F7-DC74-3948-76EE-7A43944A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8BA84-BB13-E739-43B8-61873C126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EC25E-A2B7-15BD-388C-066E8381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FF967-4138-4E99-A21C-DDBEEDB6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532E-65BB-6FE3-7C47-B95182EB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EE32-05B0-4443-5391-05199311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85DF-9A06-5784-3B01-BC4896E3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70C5-7753-0D9E-1077-80C1626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881D-BA56-4C68-1A2A-1D701896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EF35-B40A-7E09-DDB1-83AF6795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6103-9BC4-2299-4CBA-672067E0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B062-92C3-5945-FEBA-691EB60F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E2FA8-94DA-B0D2-5CC7-8D4147DA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A070-2878-7FB9-162F-DAC2F277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3B60D-737B-F765-CDD7-49865689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7930-BF08-90D3-58DE-A4AE95D0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FE5D-A32D-A7DA-D798-AD07F6F4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23F1-8BE0-2876-8498-88968741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12AC1-0FBB-00DB-3015-595B28629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13C66-BFE8-09B3-F6F5-521E57ED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6E78-3EF8-F947-E1DC-CBC2597F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2E14C-58B1-CB19-87F1-D8F7FF54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9A0E-530F-7F22-F15F-DB6B81C6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0FDDE-36D5-0E8E-991C-1C542289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2017B-4388-F55D-D6EE-275A1CA13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27F73-DA7E-C04E-4098-A2427FFA7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02592-3F8A-54A7-3D21-9969AE771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32A86-BA2E-7366-7BE1-7D766613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A7B59-D8C4-41F7-3728-B87A2F3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7773F-5E4C-5BFF-0896-90307106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2F10-2142-1EDF-7A64-91EED8C3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FEC1D-5071-9A41-2376-1F9C2460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361D6-ADB5-A948-C6B6-0A75BFC8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6A2C3-4814-E229-425D-9221A560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4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EABFC-C22C-8AA8-FAB1-3161D71C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9A886-3FB2-F41F-310E-A9068568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08C0-FB86-1690-3E1D-C2A68E93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F9AA-6B49-97C6-7D14-33DEA8D2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2FFE-C0A8-B3D0-6CAD-16CCBCFA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98D35-706A-E298-2DE7-001EE15AE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054B8-F09E-1B9D-94E9-993385B2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97180-889D-036C-6597-302A2EC5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DBB89-727A-7B00-147D-BB81935D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8C1F-C25B-B6DA-E292-A92EF443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CB383-A170-4BE6-C795-8FC9097E3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9B8E9-4351-F350-3B60-55FD8DB4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886-0BCD-993F-0C84-1067DBE5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147B4-6A20-007C-1F4F-F01038B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CB921-A181-860A-6CED-B9EE7B84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5D3EE-81F8-AF4F-6E35-4DB84E22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5586-E619-4C41-AA21-9F17A3DB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F4FD-FABF-2A46-EA29-78BC438F9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6B34-9B46-844A-B38B-4A05F04B9E2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641B-4F9C-1FC8-FC2F-5B780FC67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5F66-3F28-4A5C-4B03-89FB0318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A3BB-241F-5F49-BA37-A68F9A76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4905E7-5FF6-0589-1998-56E7E81D448D}"/>
              </a:ext>
            </a:extLst>
          </p:cNvPr>
          <p:cNvSpPr/>
          <p:nvPr/>
        </p:nvSpPr>
        <p:spPr>
          <a:xfrm>
            <a:off x="2712354" y="3869891"/>
            <a:ext cx="1126671" cy="10454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>
                <a:ea typeface="等线"/>
              </a:rPr>
              <a:t>Home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Position</a:t>
            </a:r>
            <a:endParaRPr lang="en-US">
              <a:ea typeface="等线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930F1-0689-A9D6-EFBE-28B73CE99EB6}"/>
              </a:ext>
            </a:extLst>
          </p:cNvPr>
          <p:cNvSpPr/>
          <p:nvPr/>
        </p:nvSpPr>
        <p:spPr>
          <a:xfrm>
            <a:off x="4574404" y="3359197"/>
            <a:ext cx="3135369" cy="19216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A942FB5-F1FA-FCF6-0744-54F9EFE0FAA5}"/>
              </a:ext>
            </a:extLst>
          </p:cNvPr>
          <p:cNvSpPr/>
          <p:nvPr/>
        </p:nvSpPr>
        <p:spPr>
          <a:xfrm>
            <a:off x="8395414" y="283147"/>
            <a:ext cx="2956473" cy="62917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D410A27-FE85-19BF-E829-2E210B210CBC}"/>
              </a:ext>
            </a:extLst>
          </p:cNvPr>
          <p:cNvSpPr/>
          <p:nvPr/>
        </p:nvSpPr>
        <p:spPr>
          <a:xfrm>
            <a:off x="7817656" y="3982222"/>
            <a:ext cx="513105" cy="64042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70468-0959-602D-ECB9-D01FB32CD185}"/>
              </a:ext>
            </a:extLst>
          </p:cNvPr>
          <p:cNvSpPr txBox="1"/>
          <p:nvPr/>
        </p:nvSpPr>
        <p:spPr>
          <a:xfrm>
            <a:off x="8634849" y="459203"/>
            <a:ext cx="24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Pick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Place</a:t>
            </a:r>
            <a:r>
              <a:rPr lang="zh-CN" altLang="en-US"/>
              <a:t> </a:t>
            </a:r>
            <a:r>
              <a:rPr lang="en-US" altLang="zh-CN"/>
              <a:t>Workflow</a:t>
            </a: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BCCD08-7D5B-5910-1A7A-AB02345AE8E2}"/>
              </a:ext>
            </a:extLst>
          </p:cNvPr>
          <p:cNvSpPr/>
          <p:nvPr/>
        </p:nvSpPr>
        <p:spPr>
          <a:xfrm>
            <a:off x="8526775" y="924214"/>
            <a:ext cx="2613194" cy="392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Move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reach</a:t>
            </a:r>
            <a:r>
              <a:rPr lang="zh-CN" altLang="en-US"/>
              <a:t> </a:t>
            </a:r>
            <a:r>
              <a:rPr lang="en-US" altLang="zh-CN"/>
              <a:t>position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FEAD6-74FB-3B73-2A91-EB73E905577C}"/>
              </a:ext>
            </a:extLst>
          </p:cNvPr>
          <p:cNvSpPr txBox="1"/>
          <p:nvPr/>
        </p:nvSpPr>
        <p:spPr>
          <a:xfrm>
            <a:off x="4752569" y="3423574"/>
            <a:ext cx="2846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Identify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location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shape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object,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determining</a:t>
            </a:r>
            <a:r>
              <a:rPr lang="zh-CN" altLang="en-US"/>
              <a:t> </a:t>
            </a:r>
            <a:r>
              <a:rPr lang="en-US" altLang="zh-CN"/>
              <a:t>where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place</a:t>
            </a: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F6E538-93AA-DE1E-B274-B282B37CD1A6}"/>
              </a:ext>
            </a:extLst>
          </p:cNvPr>
          <p:cNvSpPr/>
          <p:nvPr/>
        </p:nvSpPr>
        <p:spPr>
          <a:xfrm>
            <a:off x="4957242" y="4407088"/>
            <a:ext cx="2369691" cy="672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preassigned</a:t>
            </a:r>
            <a:r>
              <a:rPr lang="zh-CN" altLang="en-US"/>
              <a:t> </a:t>
            </a:r>
            <a:r>
              <a:rPr lang="en-US" altLang="zh-CN"/>
              <a:t>location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shape</a:t>
            </a:r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BD5B852-5DB3-689F-D83E-506E269AA9A3}"/>
              </a:ext>
            </a:extLst>
          </p:cNvPr>
          <p:cNvSpPr/>
          <p:nvPr/>
        </p:nvSpPr>
        <p:spPr>
          <a:xfrm>
            <a:off x="1718012" y="1118779"/>
            <a:ext cx="2369691" cy="859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a typeface="等线"/>
              </a:rPr>
              <a:t>Find Error using Computer</a:t>
            </a:r>
            <a:r>
              <a:rPr lang="zh-CN" altLang="en-US">
                <a:solidFill>
                  <a:schemeClr val="tx1"/>
                </a:solidFill>
                <a:ea typeface="等线"/>
              </a:rPr>
              <a:t> </a:t>
            </a:r>
            <a:r>
              <a:rPr lang="en-US" altLang="zh-CN">
                <a:solidFill>
                  <a:schemeClr val="tx1"/>
                </a:solidFill>
                <a:ea typeface="等线"/>
              </a:rPr>
              <a:t>Vision</a:t>
            </a:r>
            <a:r>
              <a:rPr lang="zh-CN" altLang="en-US">
                <a:solidFill>
                  <a:schemeClr val="tx1"/>
                </a:solidFill>
                <a:ea typeface="等线"/>
              </a:rPr>
              <a:t> </a:t>
            </a:r>
            <a:r>
              <a:rPr lang="en-US" altLang="zh-CN">
                <a:solidFill>
                  <a:schemeClr val="tx1"/>
                </a:solidFill>
                <a:ea typeface="等线"/>
              </a:rPr>
              <a:t>with</a:t>
            </a:r>
            <a:r>
              <a:rPr lang="zh-CN" altLang="en-US">
                <a:solidFill>
                  <a:schemeClr val="tx1"/>
                </a:solidFill>
                <a:ea typeface="等线"/>
              </a:rPr>
              <a:t> </a:t>
            </a:r>
            <a:r>
              <a:rPr lang="en-US" altLang="zh-CN" err="1">
                <a:solidFill>
                  <a:schemeClr val="tx1"/>
                </a:solidFill>
                <a:ea typeface="等线"/>
              </a:rPr>
              <a:t>Realsense</a:t>
            </a:r>
            <a:r>
              <a:rPr lang="zh-CN" altLang="en-US">
                <a:solidFill>
                  <a:schemeClr val="tx1"/>
                </a:solidFill>
                <a:ea typeface="等线"/>
              </a:rPr>
              <a:t> </a:t>
            </a:r>
            <a:r>
              <a:rPr lang="en-US" altLang="zh-CN">
                <a:solidFill>
                  <a:schemeClr val="tx1"/>
                </a:solidFill>
                <a:ea typeface="等线"/>
              </a:rPr>
              <a:t>Camera</a:t>
            </a:r>
            <a:endParaRPr lang="en-US">
              <a:solidFill>
                <a:schemeClr val="tx1"/>
              </a:solidFill>
              <a:ea typeface="等线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30524C-533F-50F1-C7C5-82A9DA7D28E8}"/>
              </a:ext>
            </a:extLst>
          </p:cNvPr>
          <p:cNvSpPr/>
          <p:nvPr/>
        </p:nvSpPr>
        <p:spPr>
          <a:xfrm>
            <a:off x="361940" y="3267292"/>
            <a:ext cx="1582254" cy="210457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Build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Environment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for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Sim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or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CV,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and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plan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the pick-up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sequence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DC07924-70E4-5BF9-18A7-863EE9720483}"/>
              </a:ext>
            </a:extLst>
          </p:cNvPr>
          <p:cNvSpPr/>
          <p:nvPr/>
        </p:nvSpPr>
        <p:spPr>
          <a:xfrm>
            <a:off x="3958336" y="3866500"/>
            <a:ext cx="409196" cy="96080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AD46F72-7604-A1BA-CF3D-0F54B8BBF513}"/>
              </a:ext>
            </a:extLst>
          </p:cNvPr>
          <p:cNvSpPr/>
          <p:nvPr/>
        </p:nvSpPr>
        <p:spPr>
          <a:xfrm>
            <a:off x="8590025" y="2619762"/>
            <a:ext cx="2549945" cy="78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Slide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to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bottom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of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gripper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5C67A7-3E11-371A-5A04-819BA323CD53}"/>
              </a:ext>
            </a:extLst>
          </p:cNvPr>
          <p:cNvSpPr/>
          <p:nvPr/>
        </p:nvSpPr>
        <p:spPr>
          <a:xfrm>
            <a:off x="8524937" y="1482511"/>
            <a:ext cx="2615033" cy="9503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Activate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gripper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and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pick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up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using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top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end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of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finger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D36785-EF2D-D8C1-55AF-4A0FA391F50E}"/>
              </a:ext>
            </a:extLst>
          </p:cNvPr>
          <p:cNvSpPr/>
          <p:nvPr/>
        </p:nvSpPr>
        <p:spPr>
          <a:xfrm>
            <a:off x="8590024" y="3590922"/>
            <a:ext cx="2549945" cy="392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Move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place</a:t>
            </a:r>
            <a:r>
              <a:rPr lang="zh-CN" altLang="en-US"/>
              <a:t> </a:t>
            </a:r>
            <a:r>
              <a:rPr lang="en-US" altLang="zh-CN"/>
              <a:t>position</a:t>
            </a:r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A1E1928-DF16-C1E1-9335-F2C82CD094C7}"/>
              </a:ext>
            </a:extLst>
          </p:cNvPr>
          <p:cNvSpPr/>
          <p:nvPr/>
        </p:nvSpPr>
        <p:spPr>
          <a:xfrm>
            <a:off x="8590024" y="4171363"/>
            <a:ext cx="2549944" cy="11583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Rotate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to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pose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that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aligns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 object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with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hole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on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 shape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sorting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box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F54BFC0-DEEC-8762-ED4C-1552E69DBA02}"/>
              </a:ext>
            </a:extLst>
          </p:cNvPr>
          <p:cNvSpPr/>
          <p:nvPr/>
        </p:nvSpPr>
        <p:spPr>
          <a:xfrm rot="10800000">
            <a:off x="4231092" y="1233154"/>
            <a:ext cx="694086" cy="6214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F33B1-CC56-5384-C125-6F263E939DCF}"/>
              </a:ext>
            </a:extLst>
          </p:cNvPr>
          <p:cNvSpPr txBox="1"/>
          <p:nvPr/>
        </p:nvSpPr>
        <p:spPr>
          <a:xfrm>
            <a:off x="283192" y="6305305"/>
            <a:ext cx="567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</a:rPr>
              <a:t>* </a:t>
            </a:r>
            <a:r>
              <a:rPr lang="en-US" altLang="zh-CN">
                <a:solidFill>
                  <a:schemeClr val="accent6"/>
                </a:solidFill>
              </a:rPr>
              <a:t>Green</a:t>
            </a:r>
            <a:r>
              <a:rPr lang="zh-CN" altLang="en-US">
                <a:solidFill>
                  <a:schemeClr val="accent6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shows</a:t>
            </a:r>
            <a:r>
              <a:rPr lang="zh-CN" altLang="en-US">
                <a:solidFill>
                  <a:schemeClr val="accent6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the advanced</a:t>
            </a:r>
            <a:r>
              <a:rPr lang="zh-CN" altLang="en-US">
                <a:solidFill>
                  <a:schemeClr val="accent6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features</a:t>
            </a:r>
            <a:r>
              <a:rPr lang="zh-CN" altLang="en-US">
                <a:solidFill>
                  <a:schemeClr val="accent6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that</a:t>
            </a:r>
            <a:r>
              <a:rPr lang="zh-CN" altLang="en-US">
                <a:solidFill>
                  <a:schemeClr val="accent6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might</a:t>
            </a:r>
            <a:r>
              <a:rPr lang="zh-CN" altLang="en-US">
                <a:solidFill>
                  <a:schemeClr val="accent6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be</a:t>
            </a:r>
            <a:r>
              <a:rPr lang="zh-CN" altLang="en-US">
                <a:solidFill>
                  <a:schemeClr val="accent6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added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C94534-0D6F-5768-EFFD-7631626502B7}"/>
              </a:ext>
            </a:extLst>
          </p:cNvPr>
          <p:cNvSpPr/>
          <p:nvPr/>
        </p:nvSpPr>
        <p:spPr>
          <a:xfrm>
            <a:off x="5169117" y="1157474"/>
            <a:ext cx="2369691" cy="78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Trajectory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Planning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Algorithm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1618DA7-2406-D464-8F1B-2CBFE5A45314}"/>
              </a:ext>
            </a:extLst>
          </p:cNvPr>
          <p:cNvSpPr/>
          <p:nvPr/>
        </p:nvSpPr>
        <p:spPr>
          <a:xfrm>
            <a:off x="8590022" y="5521057"/>
            <a:ext cx="2549945" cy="784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Place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object,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and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deactivate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the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gripper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A61E9C7-229D-986C-779C-02ECCAB8BD43}"/>
              </a:ext>
            </a:extLst>
          </p:cNvPr>
          <p:cNvSpPr/>
          <p:nvPr/>
        </p:nvSpPr>
        <p:spPr>
          <a:xfrm>
            <a:off x="2112176" y="3852336"/>
            <a:ext cx="409196" cy="96080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3470376-F0F2-C466-E7CB-74A8849DE632}"/>
              </a:ext>
            </a:extLst>
          </p:cNvPr>
          <p:cNvSpPr txBox="1">
            <a:spLocks/>
          </p:cNvSpPr>
          <p:nvPr/>
        </p:nvSpPr>
        <p:spPr>
          <a:xfrm>
            <a:off x="-1688051" y="244402"/>
            <a:ext cx="7597487" cy="589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err="1"/>
              <a:t>Stateflow</a:t>
            </a:r>
            <a:r>
              <a:rPr lang="en-GB" b="1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en-GB"/>
              <a:t>Chart</a:t>
            </a:r>
            <a:endParaRPr lang="en-US"/>
          </a:p>
        </p:txBody>
      </p:sp>
      <p:sp>
        <p:nvSpPr>
          <p:cNvPr id="2" name="Right Arrow 20">
            <a:extLst>
              <a:ext uri="{FF2B5EF4-FFF2-40B4-BE49-F238E27FC236}">
                <a16:creationId xmlns:a16="http://schemas.microsoft.com/office/drawing/2014/main" id="{9DBCFDDC-08C3-5FDA-B584-A2B33D46A9EC}"/>
              </a:ext>
            </a:extLst>
          </p:cNvPr>
          <p:cNvSpPr/>
          <p:nvPr/>
        </p:nvSpPr>
        <p:spPr>
          <a:xfrm rot="10800000">
            <a:off x="7625456" y="1285107"/>
            <a:ext cx="616155" cy="526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7B044BAB-4F00-6609-15FC-4E792B1A8C44}"/>
              </a:ext>
            </a:extLst>
          </p:cNvPr>
          <p:cNvSpPr/>
          <p:nvPr/>
        </p:nvSpPr>
        <p:spPr>
          <a:xfrm>
            <a:off x="2900795" y="2060864"/>
            <a:ext cx="3723408" cy="857249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5E0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F62A-5D9E-337C-62E1-01F72ACD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0106-2F52-A8B6-2677-B3B7194E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Robotic Arm control (Simulation + Hardware)</a:t>
            </a:r>
          </a:p>
          <a:p>
            <a:r>
              <a:rPr lang="en-US" dirty="0">
                <a:cs typeface="Calibri"/>
              </a:rPr>
              <a:t>Gripper control (Simulation + Hardware) </a:t>
            </a:r>
          </a:p>
          <a:p>
            <a:r>
              <a:rPr lang="en-US" dirty="0">
                <a:cs typeface="Calibri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74397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2338-CEAF-899C-13D8-322E3B66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Timeline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B34869-4756-2EA7-B420-3FDD2BBE07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439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890">
                  <a:extLst>
                    <a:ext uri="{9D8B030D-6E8A-4147-A177-3AD203B41FA5}">
                      <a16:colId xmlns:a16="http://schemas.microsoft.com/office/drawing/2014/main" val="2704418772"/>
                    </a:ext>
                  </a:extLst>
                </a:gridCol>
                <a:gridCol w="6988709">
                  <a:extLst>
                    <a:ext uri="{9D8B030D-6E8A-4147-A177-3AD203B41FA5}">
                      <a16:colId xmlns:a16="http://schemas.microsoft.com/office/drawing/2014/main" val="2596989408"/>
                    </a:ext>
                  </a:extLst>
                </a:gridCol>
              </a:tblGrid>
              <a:tr h="393192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Project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Student Group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978038811"/>
                  </a:ext>
                </a:extLst>
              </a:tr>
              <a:tr h="831977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Week 1 - Tuesday 2 May term begins properly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Meet with Client for full briefing on project, context and expectations.  Write summary of meeting for discussion with IC supervisor.  Attend Team building workshop (Thursday 4 May 11am in person)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3764954631"/>
                  </a:ext>
                </a:extLst>
              </a:tr>
              <a:tr h="577977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Week 2 – 8 May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Clarify leaflet with client and supervisor and plan of work, justification of approach and proposed solutions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18271703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Week 3 – 15 May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89903982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Week 4 – 22 May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353227299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Week 5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produce draft flyer for supervisor/client (By Friday 26 May 2023)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183504257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Week 6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Groups submit 2pp A 4 flyer (Friday 9 June 2023)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123999074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Week 7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Hackbooth Demonstration and poster presentation (Thursday 29 June 2023)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112123874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Week 8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304255322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Week 9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submission of documentation and peer assessment (Friday 7 July 2023)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79081122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Week 10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Submission of peer assessment and portfolio (Friday 14 July 2023)</a:t>
                      </a:r>
                      <a:endParaRPr lang="en-US" sz="1800">
                        <a:effectLst/>
                      </a:endParaRPr>
                    </a:p>
                  </a:txBody>
                  <a:tcPr marL="14478" marR="14478" marT="14478" marB="0"/>
                </a:tc>
                <a:extLst>
                  <a:ext uri="{0D108BD9-81ED-4DB2-BD59-A6C34878D82A}">
                    <a16:rowId xmlns:a16="http://schemas.microsoft.com/office/drawing/2014/main" val="196229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27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B56D-E2AD-DB76-52C3-3D8BB166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Timeline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4C71-9011-7189-719F-725919E3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Robotic Arm + Gripper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D29241-2480-D758-BE16-1837113238D2}"/>
              </a:ext>
            </a:extLst>
          </p:cNvPr>
          <p:cNvSpPr/>
          <p:nvPr/>
        </p:nvSpPr>
        <p:spPr>
          <a:xfrm>
            <a:off x="1437409" y="2658341"/>
            <a:ext cx="1558636" cy="1117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Robotic arm control</a:t>
            </a:r>
          </a:p>
          <a:p>
            <a:pPr algn="ctr"/>
            <a:r>
              <a:rPr lang="en-GB">
                <a:cs typeface="Calibri"/>
              </a:rPr>
              <a:t>FK, IK, Joint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033B2-BDF8-E5C8-9172-9EE7D3FFDF28}"/>
              </a:ext>
            </a:extLst>
          </p:cNvPr>
          <p:cNvSpPr/>
          <p:nvPr/>
        </p:nvSpPr>
        <p:spPr>
          <a:xfrm>
            <a:off x="4606636" y="2104158"/>
            <a:ext cx="1350818" cy="952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Intelligent arm Motion Planning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8A5A5-82D8-D8B5-8CF8-45473B6D8ED1}"/>
              </a:ext>
            </a:extLst>
          </p:cNvPr>
          <p:cNvSpPr/>
          <p:nvPr/>
        </p:nvSpPr>
        <p:spPr>
          <a:xfrm>
            <a:off x="1437409" y="3957203"/>
            <a:ext cx="1558635" cy="1142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Import CAD,</a:t>
            </a:r>
          </a:p>
          <a:p>
            <a:pPr algn="ctr"/>
            <a:r>
              <a:rPr lang="en-GB">
                <a:cs typeface="Calibri"/>
              </a:rPr>
              <a:t>Create a good simulation of gripper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3F007-E87B-7527-39EE-C5F972C62A49}"/>
              </a:ext>
            </a:extLst>
          </p:cNvPr>
          <p:cNvSpPr/>
          <p:nvPr/>
        </p:nvSpPr>
        <p:spPr>
          <a:xfrm>
            <a:off x="10197202" y="3208033"/>
            <a:ext cx="1454726" cy="1039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cs typeface="Calibri"/>
            </a:endParaRPr>
          </a:p>
          <a:p>
            <a:pPr algn="ctr"/>
            <a:r>
              <a:rPr lang="en-GB">
                <a:cs typeface="Calibri"/>
              </a:rPr>
              <a:t>Intelligent Gripper planning</a:t>
            </a:r>
            <a:endParaRPr lang="en-GB"/>
          </a:p>
          <a:p>
            <a:pPr algn="ctr"/>
            <a:endParaRPr lang="en-GB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3311F-FF78-FF5C-94E6-9BD753CB851E}"/>
              </a:ext>
            </a:extLst>
          </p:cNvPr>
          <p:cNvSpPr/>
          <p:nvPr/>
        </p:nvSpPr>
        <p:spPr>
          <a:xfrm>
            <a:off x="4606636" y="4597976"/>
            <a:ext cx="1350818" cy="952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Computer Vision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FCA708A-4194-7B50-D84F-C085E8A0805E}"/>
              </a:ext>
            </a:extLst>
          </p:cNvPr>
          <p:cNvSpPr/>
          <p:nvPr/>
        </p:nvSpPr>
        <p:spPr>
          <a:xfrm>
            <a:off x="3177886" y="3567546"/>
            <a:ext cx="1117022" cy="337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DDA2D3-43CC-AE24-6816-C861E9864119}"/>
              </a:ext>
            </a:extLst>
          </p:cNvPr>
          <p:cNvSpPr/>
          <p:nvPr/>
        </p:nvSpPr>
        <p:spPr>
          <a:xfrm>
            <a:off x="4604712" y="3327335"/>
            <a:ext cx="1350817" cy="961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  <a:cs typeface="Calibri"/>
            </a:endParaRPr>
          </a:p>
          <a:p>
            <a:pPr algn="ctr"/>
            <a:endParaRPr lang="en-US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Gripper control </a:t>
            </a:r>
          </a:p>
          <a:p>
            <a:pPr algn="ctr"/>
            <a:endParaRPr lang="en-US">
              <a:solidFill>
                <a:schemeClr val="bg1"/>
              </a:solidFill>
              <a:cs typeface="Calibri"/>
            </a:endParaRPr>
          </a:p>
          <a:p>
            <a:pPr algn="ctr"/>
            <a:endParaRPr lang="en-GB"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A3A7752-3C79-CA3C-7C1E-48F2264918D8}"/>
              </a:ext>
            </a:extLst>
          </p:cNvPr>
          <p:cNvSpPr/>
          <p:nvPr/>
        </p:nvSpPr>
        <p:spPr>
          <a:xfrm>
            <a:off x="6173610" y="3574815"/>
            <a:ext cx="1063037" cy="310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D59D2-7918-CB39-6F04-566A17C7FA11}"/>
              </a:ext>
            </a:extLst>
          </p:cNvPr>
          <p:cNvSpPr/>
          <p:nvPr/>
        </p:nvSpPr>
        <p:spPr>
          <a:xfrm>
            <a:off x="7403201" y="3849553"/>
            <a:ext cx="1454726" cy="1039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cs typeface="Calibri"/>
            </a:endParaRPr>
          </a:p>
          <a:p>
            <a:pPr algn="ctr"/>
            <a:r>
              <a:rPr lang="en-GB">
                <a:cs typeface="Calibri"/>
              </a:rPr>
              <a:t>Trajectory planning</a:t>
            </a:r>
            <a:endParaRPr lang="en-GB"/>
          </a:p>
          <a:p>
            <a:pPr algn="ctr"/>
            <a:r>
              <a:rPr lang="en-GB">
                <a:cs typeface="Calibri"/>
              </a:rPr>
              <a:t>(A*search?)</a:t>
            </a:r>
          </a:p>
          <a:p>
            <a:pPr algn="ctr"/>
            <a:endParaRPr lang="en-GB">
              <a:cs typeface="Calibri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7AE890-A3C2-D415-53A2-81F04DDC1F27}"/>
              </a:ext>
            </a:extLst>
          </p:cNvPr>
          <p:cNvSpPr/>
          <p:nvPr/>
        </p:nvSpPr>
        <p:spPr>
          <a:xfrm>
            <a:off x="9028972" y="3594806"/>
            <a:ext cx="1063037" cy="310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B277B4-C062-A411-6798-ABC586E88D67}"/>
              </a:ext>
            </a:extLst>
          </p:cNvPr>
          <p:cNvSpPr/>
          <p:nvPr/>
        </p:nvSpPr>
        <p:spPr>
          <a:xfrm>
            <a:off x="7403200" y="2576666"/>
            <a:ext cx="1454726" cy="1039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Integration of Vision and Motion</a:t>
            </a:r>
          </a:p>
        </p:txBody>
      </p:sp>
    </p:spTree>
    <p:extLst>
      <p:ext uri="{BB962C8B-B14F-4D97-AF65-F5344CB8AC3E}">
        <p14:creationId xmlns:p14="http://schemas.microsoft.com/office/powerpoint/2010/main" val="6126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DDC4-EEB1-0601-42BC-47B3F500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Robotic Arm control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A11E-6197-5F90-4BC5-E6D0E804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Perform Forward and Inverse Kinematics</a:t>
            </a:r>
          </a:p>
          <a:p>
            <a:r>
              <a:rPr lang="en-US">
                <a:cs typeface="Calibri"/>
              </a:rPr>
              <a:t>Joint control</a:t>
            </a:r>
          </a:p>
          <a:p>
            <a:r>
              <a:rPr lang="en-US">
                <a:cs typeface="Calibri"/>
              </a:rPr>
              <a:t>Simple trajectory Planning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Advanced Features:</a:t>
            </a:r>
          </a:p>
          <a:p>
            <a:r>
              <a:rPr lang="en-US">
                <a:cs typeface="Calibri"/>
              </a:rPr>
              <a:t>Using </a:t>
            </a:r>
            <a:r>
              <a:rPr lang="en-US" u="sng">
                <a:cs typeface="Calibri"/>
              </a:rPr>
              <a:t>intelligent algorithms</a:t>
            </a:r>
            <a:r>
              <a:rPr lang="en-US">
                <a:cs typeface="Calibri"/>
              </a:rPr>
              <a:t> for trajectory Planning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15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3085-E07C-6E75-06A3-CFFE606B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Gripper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E7A4-DF72-0F76-5CA3-3B304DA0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Decide on gripper base (he showed us one in the lab I think?)</a:t>
            </a:r>
          </a:p>
          <a:p>
            <a:r>
              <a:rPr lang="en-US">
                <a:cs typeface="Calibri"/>
              </a:rPr>
              <a:t>Import CAD files</a:t>
            </a:r>
            <a:endParaRPr lang="en-US"/>
          </a:p>
          <a:p>
            <a:r>
              <a:rPr lang="en-US">
                <a:cs typeface="Calibri"/>
              </a:rPr>
              <a:t>Produce simulation of gripper (probably more steps to this...)</a:t>
            </a:r>
          </a:p>
          <a:p>
            <a:r>
              <a:rPr lang="en-US">
                <a:cs typeface="Calibri"/>
              </a:rPr>
              <a:t>Gripper control + trajectory planning (A* search??)</a:t>
            </a:r>
          </a:p>
          <a:p>
            <a:pPr lvl="1"/>
            <a:r>
              <a:rPr lang="en-US">
                <a:cs typeface="Calibri"/>
              </a:rPr>
              <a:t>Clockwise and anticlockwise rotation</a:t>
            </a:r>
          </a:p>
          <a:p>
            <a:pPr lvl="1"/>
            <a:r>
              <a:rPr lang="en-US">
                <a:cs typeface="Calibri"/>
              </a:rPr>
              <a:t>Up and down the slide</a:t>
            </a:r>
            <a:endParaRPr lang="en-US"/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Advanced Features:</a:t>
            </a:r>
            <a:endParaRPr lang="en-US"/>
          </a:p>
          <a:p>
            <a:r>
              <a:rPr lang="en-US">
                <a:cs typeface="Calibri"/>
              </a:rPr>
              <a:t>Machine learning control?? (Use Unity engine)</a:t>
            </a:r>
          </a:p>
        </p:txBody>
      </p:sp>
    </p:spTree>
    <p:extLst>
      <p:ext uri="{BB962C8B-B14F-4D97-AF65-F5344CB8AC3E}">
        <p14:creationId xmlns:p14="http://schemas.microsoft.com/office/powerpoint/2010/main" val="384210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DD56-FFB0-52FA-56BA-8F6243DD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Computer 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F9D8-E15F-60F6-DB6E-68635ACA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Reduce the gripper error </a:t>
            </a:r>
          </a:p>
          <a:p>
            <a:pPr lvl="1"/>
            <a:r>
              <a:rPr lang="en-US" dirty="0" err="1">
                <a:cs typeface="Calibri"/>
              </a:rPr>
              <a:t>Realise</a:t>
            </a:r>
            <a:r>
              <a:rPr lang="en-US" dirty="0">
                <a:cs typeface="Calibri"/>
              </a:rPr>
              <a:t> the Hybrid Method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Localization and identification of the object</a:t>
            </a:r>
          </a:p>
          <a:p>
            <a:pPr lvl="1"/>
            <a:r>
              <a:rPr lang="en-US" dirty="0">
                <a:cs typeface="Calibri"/>
              </a:rPr>
              <a:t>Computer vision – 2D color or shape identification</a:t>
            </a:r>
          </a:p>
          <a:p>
            <a:pPr lvl="1"/>
            <a:r>
              <a:rPr lang="en-US" dirty="0">
                <a:cs typeface="Calibri"/>
              </a:rPr>
              <a:t>CNN 3D object identification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0AC37-0930-1C20-63C0-7DBB541F6E98}"/>
              </a:ext>
            </a:extLst>
          </p:cNvPr>
          <p:cNvSpPr txBox="1"/>
          <p:nvPr/>
        </p:nvSpPr>
        <p:spPr>
          <a:xfrm>
            <a:off x="522210" y="4651930"/>
            <a:ext cx="489598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Reference example: </a:t>
            </a:r>
          </a:p>
          <a:p>
            <a:r>
              <a:rPr lang="en-US" sz="1700" dirty="0">
                <a:solidFill>
                  <a:srgbClr val="C05708"/>
                </a:solidFill>
              </a:rPr>
              <a:t>Pick-and-Place Workflow in Gazebo Using Point-Cloud Processing and RRT Path Planning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64D29E1-FCDE-3754-35F0-1BCCE150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03" y="3968652"/>
            <a:ext cx="5647325" cy="27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EEAE-57F1-4BC6-484B-554AE2A5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6637-A496-9752-5159-957D64A3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Trajectory planning (do we need to do it our own or use A*)</a:t>
            </a:r>
          </a:p>
          <a:p>
            <a:r>
              <a:rPr lang="en-US" dirty="0">
                <a:cs typeface="Calibri"/>
              </a:rPr>
              <a:t>When should we do computer vision and how?</a:t>
            </a:r>
          </a:p>
          <a:p>
            <a:r>
              <a:rPr lang="en-US" dirty="0">
                <a:cs typeface="Calibri"/>
              </a:rPr>
              <a:t>Are we </a:t>
            </a:r>
            <a:r>
              <a:rPr lang="en-US" dirty="0" err="1">
                <a:cs typeface="Calibri"/>
              </a:rPr>
              <a:t>gonna</a:t>
            </a:r>
            <a:r>
              <a:rPr lang="en-US" dirty="0">
                <a:cs typeface="Calibri"/>
              </a:rPr>
              <a:t> follow the timeline provided by the Uni? </a:t>
            </a:r>
          </a:p>
          <a:p>
            <a:r>
              <a:rPr lang="en-US" dirty="0">
                <a:ea typeface="+mn-lt"/>
                <a:cs typeface="+mn-lt"/>
              </a:rPr>
              <a:t>What should we do about the flyer/documentation/presentation? Any requirements or criteria?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2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60fdb5-524c-44bb-8f5f-28ba418ed76b">
      <Terms xmlns="http://schemas.microsoft.com/office/infopath/2007/PartnerControls"/>
    </lcf76f155ced4ddcb4097134ff3c332f>
    <TaxCatchAll xmlns="687c6533-227a-4e58-bb51-4076e55fc16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63CFE80F5BA41B1A0DD7AFAA1C907" ma:contentTypeVersion="11" ma:contentTypeDescription="Create a new document." ma:contentTypeScope="" ma:versionID="44a07b5bf92f9b15095337c665b4574f">
  <xsd:schema xmlns:xsd="http://www.w3.org/2001/XMLSchema" xmlns:xs="http://www.w3.org/2001/XMLSchema" xmlns:p="http://schemas.microsoft.com/office/2006/metadata/properties" xmlns:ns2="8c60fdb5-524c-44bb-8f5f-28ba418ed76b" xmlns:ns3="687c6533-227a-4e58-bb51-4076e55fc167" targetNamespace="http://schemas.microsoft.com/office/2006/metadata/properties" ma:root="true" ma:fieldsID="bf43a977476089665136d7ec4dd392bd" ns2:_="" ns3:_="">
    <xsd:import namespace="8c60fdb5-524c-44bb-8f5f-28ba418ed76b"/>
    <xsd:import namespace="687c6533-227a-4e58-bb51-4076e55fc16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0fdb5-524c-44bb-8f5f-28ba418ed76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c6533-227a-4e58-bb51-4076e55fc16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adac502-28c6-4e61-b001-4d257c5b0367}" ma:internalName="TaxCatchAll" ma:showField="CatchAllData" ma:web="687c6533-227a-4e58-bb51-4076e55fc1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BD5986-A0B7-4A3B-9C5F-FE478DF7F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A4E51E-0953-4FB1-B02E-445B33F67279}">
  <ds:schemaRefs>
    <ds:schemaRef ds:uri="687c6533-227a-4e58-bb51-4076e55fc167"/>
    <ds:schemaRef ds:uri="8c60fdb5-524c-44bb-8f5f-28ba418ed76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884A46-83DC-49E3-886F-1AB182275C3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Work </vt:lpstr>
      <vt:lpstr>Timeline</vt:lpstr>
      <vt:lpstr>Timeline Plan</vt:lpstr>
      <vt:lpstr>Robotic Arm control</vt:lpstr>
      <vt:lpstr>Gripper</vt:lpstr>
      <vt:lpstr>Computer Vision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48</cp:revision>
  <dcterms:created xsi:type="dcterms:W3CDTF">2023-05-14T14:24:59Z</dcterms:created>
  <dcterms:modified xsi:type="dcterms:W3CDTF">2023-05-17T13:10:47Z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0x01010060263CFE80F5BA41B1A0DD7AFAA1C907</vt:lpwstr>
  </property>
  <property fmtid="{D5CDD505-2E9C-101B-9397-08002B2CF9AE}" pid="3" name="MediaServiceImageTags">
    <vt:lpwstr/>
  </property>
</Properties>
</file>