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3" r:id="rId5"/>
    <p:sldId id="264" r:id="rId6"/>
    <p:sldId id="265" r:id="rId7"/>
    <p:sldId id="266" r:id="rId8"/>
    <p:sldId id="267" r:id="rId9"/>
    <p:sldId id="268" r:id="rId10"/>
    <p:sldId id="269" r:id="rId11"/>
    <p:sldId id="270" r:id="rId12"/>
    <p:sldId id="276" r:id="rId13"/>
    <p:sldId id="275" r:id="rId14"/>
    <p:sldId id="271" r:id="rId15"/>
    <p:sldId id="272"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7" autoAdjust="0"/>
  </p:normalViewPr>
  <p:slideViewPr>
    <p:cSldViewPr snapToGrid="0">
      <p:cViewPr varScale="1">
        <p:scale>
          <a:sx n="85" d="100"/>
          <a:sy n="85" d="100"/>
        </p:scale>
        <p:origin x="3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三" userId="74c8dea313468416" providerId="LiveId" clId="{5732F02D-EF29-4D04-8324-D592BA3EBD8C}"/>
    <pc:docChg chg="undo redo custSel addSld delSld modSld">
      <pc:chgData name="张 三" userId="74c8dea313468416" providerId="LiveId" clId="{5732F02D-EF29-4D04-8324-D592BA3EBD8C}" dt="2021-06-15T12:42:11.147" v="1068" actId="20577"/>
      <pc:docMkLst>
        <pc:docMk/>
      </pc:docMkLst>
      <pc:sldChg chg="new del">
        <pc:chgData name="张 三" userId="74c8dea313468416" providerId="LiveId" clId="{5732F02D-EF29-4D04-8324-D592BA3EBD8C}" dt="2021-06-15T07:41:15.874" v="2" actId="47"/>
        <pc:sldMkLst>
          <pc:docMk/>
          <pc:sldMk cId="1021635114" sldId="256"/>
        </pc:sldMkLst>
      </pc:sldChg>
      <pc:sldChg chg="modSp add mod">
        <pc:chgData name="张 三" userId="74c8dea313468416" providerId="LiveId" clId="{5732F02D-EF29-4D04-8324-D592BA3EBD8C}" dt="2021-06-15T07:41:27.396" v="28"/>
        <pc:sldMkLst>
          <pc:docMk/>
          <pc:sldMk cId="3883003825" sldId="257"/>
        </pc:sldMkLst>
        <pc:spChg chg="mod">
          <ac:chgData name="张 三" userId="74c8dea313468416" providerId="LiveId" clId="{5732F02D-EF29-4D04-8324-D592BA3EBD8C}" dt="2021-06-15T07:41:27.396" v="28"/>
          <ac:spMkLst>
            <pc:docMk/>
            <pc:sldMk cId="3883003825" sldId="257"/>
            <ac:spMk id="3" creationId="{4368951E-F80C-434A-9CEB-DE2E977E9ACE}"/>
          </ac:spMkLst>
        </pc:spChg>
      </pc:sldChg>
      <pc:sldChg chg="addSp delSp modSp new mod chgLayout">
        <pc:chgData name="张 三" userId="74c8dea313468416" providerId="LiveId" clId="{5732F02D-EF29-4D04-8324-D592BA3EBD8C}" dt="2021-06-15T12:01:42.493" v="332" actId="1076"/>
        <pc:sldMkLst>
          <pc:docMk/>
          <pc:sldMk cId="603856593" sldId="258"/>
        </pc:sldMkLst>
        <pc:spChg chg="del">
          <ac:chgData name="张 三" userId="74c8dea313468416" providerId="LiveId" clId="{5732F02D-EF29-4D04-8324-D592BA3EBD8C}" dt="2021-06-15T07:42:19.506" v="31" actId="478"/>
          <ac:spMkLst>
            <pc:docMk/>
            <pc:sldMk cId="603856593" sldId="258"/>
            <ac:spMk id="2" creationId="{5E8D754A-524B-42A1-A295-12D70331E8BA}"/>
          </ac:spMkLst>
        </pc:spChg>
        <pc:spChg chg="del">
          <ac:chgData name="张 三" userId="74c8dea313468416" providerId="LiveId" clId="{5732F02D-EF29-4D04-8324-D592BA3EBD8C}" dt="2021-06-15T07:42:18.712" v="30" actId="478"/>
          <ac:spMkLst>
            <pc:docMk/>
            <pc:sldMk cId="603856593" sldId="258"/>
            <ac:spMk id="3" creationId="{522F3109-CE8F-4F3D-A148-16A7C4EDE10F}"/>
          </ac:spMkLst>
        </pc:spChg>
        <pc:spChg chg="add mod ord">
          <ac:chgData name="张 三" userId="74c8dea313468416" providerId="LiveId" clId="{5732F02D-EF29-4D04-8324-D592BA3EBD8C}" dt="2021-06-15T07:45:25.976" v="66"/>
          <ac:spMkLst>
            <pc:docMk/>
            <pc:sldMk cId="603856593" sldId="258"/>
            <ac:spMk id="8" creationId="{A686BE46-BCBC-482D-8C32-494A3621F68B}"/>
          </ac:spMkLst>
        </pc:spChg>
        <pc:spChg chg="add del mod ord">
          <ac:chgData name="张 三" userId="74c8dea313468416" providerId="LiveId" clId="{5732F02D-EF29-4D04-8324-D592BA3EBD8C}" dt="2021-06-15T07:45:30.498" v="67" actId="478"/>
          <ac:spMkLst>
            <pc:docMk/>
            <pc:sldMk cId="603856593" sldId="258"/>
            <ac:spMk id="9" creationId="{F4BC5F39-D113-4478-AC5E-764E2A86658E}"/>
          </ac:spMkLst>
        </pc:spChg>
        <pc:picChg chg="add del mod">
          <ac:chgData name="张 三" userId="74c8dea313468416" providerId="LiveId" clId="{5732F02D-EF29-4D04-8324-D592BA3EBD8C}" dt="2021-06-15T07:43:10.494" v="41" actId="478"/>
          <ac:picMkLst>
            <pc:docMk/>
            <pc:sldMk cId="603856593" sldId="258"/>
            <ac:picMk id="5" creationId="{0113FFBC-0CFC-4F9F-9F56-C60B44D3F5DB}"/>
          </ac:picMkLst>
        </pc:picChg>
        <pc:picChg chg="add del mod">
          <ac:chgData name="张 三" userId="74c8dea313468416" providerId="LiveId" clId="{5732F02D-EF29-4D04-8324-D592BA3EBD8C}" dt="2021-06-15T12:00:37.859" v="320" actId="478"/>
          <ac:picMkLst>
            <pc:docMk/>
            <pc:sldMk cId="603856593" sldId="258"/>
            <ac:picMk id="7" creationId="{C42BCCA9-94B0-4219-89D7-2C4D825022A1}"/>
          </ac:picMkLst>
        </pc:picChg>
        <pc:picChg chg="add mod">
          <ac:chgData name="张 三" userId="74c8dea313468416" providerId="LiveId" clId="{5732F02D-EF29-4D04-8324-D592BA3EBD8C}" dt="2021-06-15T12:01:42.493" v="332" actId="1076"/>
          <ac:picMkLst>
            <pc:docMk/>
            <pc:sldMk cId="603856593" sldId="258"/>
            <ac:picMk id="11" creationId="{31DFB781-F053-4FF3-BF16-70D3FC499DDC}"/>
          </ac:picMkLst>
        </pc:picChg>
      </pc:sldChg>
      <pc:sldChg chg="addSp delSp modSp new mod chgLayout">
        <pc:chgData name="张 三" userId="74c8dea313468416" providerId="LiveId" clId="{5732F02D-EF29-4D04-8324-D592BA3EBD8C}" dt="2021-06-15T12:02:18.359" v="334" actId="14100"/>
        <pc:sldMkLst>
          <pc:docMk/>
          <pc:sldMk cId="4129607172" sldId="259"/>
        </pc:sldMkLst>
        <pc:spChg chg="del">
          <ac:chgData name="张 三" userId="74c8dea313468416" providerId="LiveId" clId="{5732F02D-EF29-4D04-8324-D592BA3EBD8C}" dt="2021-06-15T07:43:45.692" v="49" actId="478"/>
          <ac:spMkLst>
            <pc:docMk/>
            <pc:sldMk cId="4129607172" sldId="259"/>
            <ac:spMk id="2" creationId="{4E28AB28-1858-48F9-9835-A40FBFF8ABA3}"/>
          </ac:spMkLst>
        </pc:spChg>
        <pc:spChg chg="del">
          <ac:chgData name="张 三" userId="74c8dea313468416" providerId="LiveId" clId="{5732F02D-EF29-4D04-8324-D592BA3EBD8C}" dt="2021-06-15T07:43:44.785" v="48" actId="478"/>
          <ac:spMkLst>
            <pc:docMk/>
            <pc:sldMk cId="4129607172" sldId="259"/>
            <ac:spMk id="3" creationId="{AAF63D54-3690-4B56-968A-D22A4086C299}"/>
          </ac:spMkLst>
        </pc:spChg>
        <pc:spChg chg="add mod ord">
          <ac:chgData name="张 三" userId="74c8dea313468416" providerId="LiveId" clId="{5732F02D-EF29-4D04-8324-D592BA3EBD8C}" dt="2021-06-15T07:46:06.395" v="82"/>
          <ac:spMkLst>
            <pc:docMk/>
            <pc:sldMk cId="4129607172" sldId="259"/>
            <ac:spMk id="6" creationId="{9B55D381-D356-49C5-9051-71026E45EDFE}"/>
          </ac:spMkLst>
        </pc:spChg>
        <pc:spChg chg="add del mod ord">
          <ac:chgData name="张 三" userId="74c8dea313468416" providerId="LiveId" clId="{5732F02D-EF29-4D04-8324-D592BA3EBD8C}" dt="2021-06-15T07:46:00.899" v="78" actId="478"/>
          <ac:spMkLst>
            <pc:docMk/>
            <pc:sldMk cId="4129607172" sldId="259"/>
            <ac:spMk id="7" creationId="{1773A504-8732-452B-A6BC-BA839762D9DA}"/>
          </ac:spMkLst>
        </pc:spChg>
        <pc:picChg chg="add del mod">
          <ac:chgData name="张 三" userId="74c8dea313468416" providerId="LiveId" clId="{5732F02D-EF29-4D04-8324-D592BA3EBD8C}" dt="2021-06-15T12:01:07.977" v="327" actId="478"/>
          <ac:picMkLst>
            <pc:docMk/>
            <pc:sldMk cId="4129607172" sldId="259"/>
            <ac:picMk id="5" creationId="{4B94F80B-2498-435A-B98B-58B92AA24E82}"/>
          </ac:picMkLst>
        </pc:picChg>
        <pc:picChg chg="add mod">
          <ac:chgData name="张 三" userId="74c8dea313468416" providerId="LiveId" clId="{5732F02D-EF29-4D04-8324-D592BA3EBD8C}" dt="2021-06-15T12:02:18.359" v="334" actId="14100"/>
          <ac:picMkLst>
            <pc:docMk/>
            <pc:sldMk cId="4129607172" sldId="259"/>
            <ac:picMk id="9" creationId="{2CCE4548-F545-4C27-B4B2-7DBD2C127225}"/>
          </ac:picMkLst>
        </pc:picChg>
      </pc:sldChg>
      <pc:sldChg chg="new del">
        <pc:chgData name="张 三" userId="74c8dea313468416" providerId="LiveId" clId="{5732F02D-EF29-4D04-8324-D592BA3EBD8C}" dt="2021-06-15T07:45:12.229" v="57" actId="47"/>
        <pc:sldMkLst>
          <pc:docMk/>
          <pc:sldMk cId="4090722006" sldId="260"/>
        </pc:sldMkLst>
      </pc:sldChg>
      <pc:sldChg chg="addSp delSp modSp add mod modNotesTx">
        <pc:chgData name="张 三" userId="74c8dea313468416" providerId="LiveId" clId="{5732F02D-EF29-4D04-8324-D592BA3EBD8C}" dt="2021-06-15T12:42:11.147" v="1068" actId="20577"/>
        <pc:sldMkLst>
          <pc:docMk/>
          <pc:sldMk cId="2007550229" sldId="263"/>
        </pc:sldMkLst>
        <pc:spChg chg="mod">
          <ac:chgData name="张 三" userId="74c8dea313468416" providerId="LiveId" clId="{5732F02D-EF29-4D04-8324-D592BA3EBD8C}" dt="2021-06-15T07:46:10.463" v="85"/>
          <ac:spMkLst>
            <pc:docMk/>
            <pc:sldMk cId="2007550229" sldId="263"/>
            <ac:spMk id="2" creationId="{00000000-0000-0000-0000-000000000000}"/>
          </ac:spMkLst>
        </pc:spChg>
        <pc:spChg chg="mod">
          <ac:chgData name="张 三" userId="74c8dea313468416" providerId="LiveId" clId="{5732F02D-EF29-4D04-8324-D592BA3EBD8C}" dt="2021-06-15T07:46:48.973" v="89"/>
          <ac:spMkLst>
            <pc:docMk/>
            <pc:sldMk cId="2007550229" sldId="263"/>
            <ac:spMk id="3" creationId="{00000000-0000-0000-0000-000000000000}"/>
          </ac:spMkLst>
        </pc:spChg>
        <pc:picChg chg="del">
          <ac:chgData name="张 三" userId="74c8dea313468416" providerId="LiveId" clId="{5732F02D-EF29-4D04-8324-D592BA3EBD8C}" dt="2021-06-15T07:46:52.771" v="90" actId="478"/>
          <ac:picMkLst>
            <pc:docMk/>
            <pc:sldMk cId="2007550229" sldId="263"/>
            <ac:picMk id="4" creationId="{00000000-0000-0000-0000-000000000000}"/>
          </ac:picMkLst>
        </pc:picChg>
        <pc:picChg chg="add mod">
          <ac:chgData name="张 三" userId="74c8dea313468416" providerId="LiveId" clId="{5732F02D-EF29-4D04-8324-D592BA3EBD8C}" dt="2021-06-15T07:47:24.534" v="94" actId="1076"/>
          <ac:picMkLst>
            <pc:docMk/>
            <pc:sldMk cId="2007550229" sldId="263"/>
            <ac:picMk id="6" creationId="{DE7AB980-E18D-4745-A3E6-E54E2D26C661}"/>
          </ac:picMkLst>
        </pc:picChg>
      </pc:sldChg>
      <pc:sldChg chg="addSp delSp modSp add mod">
        <pc:chgData name="张 三" userId="74c8dea313468416" providerId="LiveId" clId="{5732F02D-EF29-4D04-8324-D592BA3EBD8C}" dt="2021-06-15T10:37:33.774" v="318" actId="1076"/>
        <pc:sldMkLst>
          <pc:docMk/>
          <pc:sldMk cId="4006935744" sldId="264"/>
        </pc:sldMkLst>
        <pc:spChg chg="mod">
          <ac:chgData name="张 三" userId="74c8dea313468416" providerId="LiveId" clId="{5732F02D-EF29-4D04-8324-D592BA3EBD8C}" dt="2021-06-15T07:49:17.439" v="111"/>
          <ac:spMkLst>
            <pc:docMk/>
            <pc:sldMk cId="4006935744" sldId="264"/>
            <ac:spMk id="3" creationId="{00000000-0000-0000-0000-000000000000}"/>
          </ac:spMkLst>
        </pc:spChg>
        <pc:spChg chg="add del">
          <ac:chgData name="张 三" userId="74c8dea313468416" providerId="LiveId" clId="{5732F02D-EF29-4D04-8324-D592BA3EBD8C}" dt="2021-06-15T07:48:30.907" v="99"/>
          <ac:spMkLst>
            <pc:docMk/>
            <pc:sldMk cId="4006935744" sldId="264"/>
            <ac:spMk id="4" creationId="{A0B426EB-E0B2-413D-A64C-7D5224840A03}"/>
          </ac:spMkLst>
        </pc:spChg>
        <pc:spChg chg="add del mod">
          <ac:chgData name="张 三" userId="74c8dea313468416" providerId="LiveId" clId="{5732F02D-EF29-4D04-8324-D592BA3EBD8C}" dt="2021-06-15T07:48:30.474" v="98"/>
          <ac:spMkLst>
            <pc:docMk/>
            <pc:sldMk cId="4006935744" sldId="264"/>
            <ac:spMk id="5" creationId="{85B7CEE6-1412-4DE1-A924-6C0A240C3E3A}"/>
          </ac:spMkLst>
        </pc:spChg>
        <pc:spChg chg="add del mod">
          <ac:chgData name="张 三" userId="74c8dea313468416" providerId="LiveId" clId="{5732F02D-EF29-4D04-8324-D592BA3EBD8C}" dt="2021-06-15T07:48:49.666" v="104"/>
          <ac:spMkLst>
            <pc:docMk/>
            <pc:sldMk cId="4006935744" sldId="264"/>
            <ac:spMk id="7" creationId="{FFEA36AC-1223-4756-88D3-9F8F100FDB0D}"/>
          </ac:spMkLst>
        </pc:spChg>
        <pc:spChg chg="add del">
          <ac:chgData name="张 三" userId="74c8dea313468416" providerId="LiveId" clId="{5732F02D-EF29-4D04-8324-D592BA3EBD8C}" dt="2021-06-15T07:48:54.805" v="107"/>
          <ac:spMkLst>
            <pc:docMk/>
            <pc:sldMk cId="4006935744" sldId="264"/>
            <ac:spMk id="8" creationId="{0E4F4357-D9E3-49AC-B9EE-C3C2866559AE}"/>
          </ac:spMkLst>
        </pc:spChg>
        <pc:picChg chg="del">
          <ac:chgData name="张 三" userId="74c8dea313468416" providerId="LiveId" clId="{5732F02D-EF29-4D04-8324-D592BA3EBD8C}" dt="2021-06-15T07:48:51.474" v="105" actId="478"/>
          <ac:picMkLst>
            <pc:docMk/>
            <pc:sldMk cId="4006935744" sldId="264"/>
            <ac:picMk id="6" creationId="{DE7AB980-E18D-4745-A3E6-E54E2D26C661}"/>
          </ac:picMkLst>
        </pc:picChg>
        <pc:picChg chg="add del mod">
          <ac:chgData name="张 三" userId="74c8dea313468416" providerId="LiveId" clId="{5732F02D-EF29-4D04-8324-D592BA3EBD8C}" dt="2021-06-15T10:37:05.053" v="314" actId="478"/>
          <ac:picMkLst>
            <pc:docMk/>
            <pc:sldMk cId="4006935744" sldId="264"/>
            <ac:picMk id="10" creationId="{75FD8AE1-601C-4553-83A9-5F4B5862A81F}"/>
          </ac:picMkLst>
        </pc:picChg>
        <pc:picChg chg="add mod">
          <ac:chgData name="张 三" userId="74c8dea313468416" providerId="LiveId" clId="{5732F02D-EF29-4D04-8324-D592BA3EBD8C}" dt="2021-06-15T10:37:33.774" v="318" actId="1076"/>
          <ac:picMkLst>
            <pc:docMk/>
            <pc:sldMk cId="4006935744" sldId="264"/>
            <ac:picMk id="12" creationId="{DDDDD8B5-68C9-4397-9235-057BDCBEAF2C}"/>
          </ac:picMkLst>
        </pc:picChg>
      </pc:sldChg>
      <pc:sldChg chg="addSp delSp modSp add mod">
        <pc:chgData name="张 三" userId="74c8dea313468416" providerId="LiveId" clId="{5732F02D-EF29-4D04-8324-D592BA3EBD8C}" dt="2021-06-15T10:37:39.949" v="319" actId="1076"/>
        <pc:sldMkLst>
          <pc:docMk/>
          <pc:sldMk cId="3648873777" sldId="265"/>
        </pc:sldMkLst>
        <pc:spChg chg="mod">
          <ac:chgData name="张 三" userId="74c8dea313468416" providerId="LiveId" clId="{5732F02D-EF29-4D04-8324-D592BA3EBD8C}" dt="2021-06-15T07:50:52.752" v="125"/>
          <ac:spMkLst>
            <pc:docMk/>
            <pc:sldMk cId="3648873777" sldId="265"/>
            <ac:spMk id="3" creationId="{00000000-0000-0000-0000-000000000000}"/>
          </ac:spMkLst>
        </pc:spChg>
        <pc:picChg chg="add del mod">
          <ac:chgData name="张 三" userId="74c8dea313468416" providerId="LiveId" clId="{5732F02D-EF29-4D04-8324-D592BA3EBD8C}" dt="2021-06-15T07:53:33.717" v="131" actId="478"/>
          <ac:picMkLst>
            <pc:docMk/>
            <pc:sldMk cId="3648873777" sldId="265"/>
            <ac:picMk id="5" creationId="{CFF0AA39-276C-499E-8D10-F9DFA1B8205E}"/>
          </ac:picMkLst>
        </pc:picChg>
        <pc:picChg chg="add mod">
          <ac:chgData name="张 三" userId="74c8dea313468416" providerId="LiveId" clId="{5732F02D-EF29-4D04-8324-D592BA3EBD8C}" dt="2021-06-15T10:37:39.949" v="319" actId="1076"/>
          <ac:picMkLst>
            <pc:docMk/>
            <pc:sldMk cId="3648873777" sldId="265"/>
            <ac:picMk id="7" creationId="{BBD9D74E-80FE-447A-AEBB-CD17B3F51178}"/>
          </ac:picMkLst>
        </pc:picChg>
        <pc:picChg chg="del">
          <ac:chgData name="张 三" userId="74c8dea313468416" providerId="LiveId" clId="{5732F02D-EF29-4D04-8324-D592BA3EBD8C}" dt="2021-06-15T07:50:55.459" v="126" actId="478"/>
          <ac:picMkLst>
            <pc:docMk/>
            <pc:sldMk cId="3648873777" sldId="265"/>
            <ac:picMk id="10" creationId="{75FD8AE1-601C-4553-83A9-5F4B5862A81F}"/>
          </ac:picMkLst>
        </pc:picChg>
      </pc:sldChg>
      <pc:sldChg chg="addSp delSp modSp add mod">
        <pc:chgData name="张 三" userId="74c8dea313468416" providerId="LiveId" clId="{5732F02D-EF29-4D04-8324-D592BA3EBD8C}" dt="2021-06-15T07:57:33.697" v="180" actId="20577"/>
        <pc:sldMkLst>
          <pc:docMk/>
          <pc:sldMk cId="3455664723" sldId="266"/>
        </pc:sldMkLst>
        <pc:spChg chg="mod">
          <ac:chgData name="张 三" userId="74c8dea313468416" providerId="LiveId" clId="{5732F02D-EF29-4D04-8324-D592BA3EBD8C}" dt="2021-06-15T07:57:33.697" v="180" actId="20577"/>
          <ac:spMkLst>
            <pc:docMk/>
            <pc:sldMk cId="3455664723" sldId="266"/>
            <ac:spMk id="3" creationId="{00000000-0000-0000-0000-000000000000}"/>
          </ac:spMkLst>
        </pc:spChg>
        <pc:picChg chg="add mod">
          <ac:chgData name="张 三" userId="74c8dea313468416" providerId="LiveId" clId="{5732F02D-EF29-4D04-8324-D592BA3EBD8C}" dt="2021-06-15T07:55:50.098" v="146" actId="1076"/>
          <ac:picMkLst>
            <pc:docMk/>
            <pc:sldMk cId="3455664723" sldId="266"/>
            <ac:picMk id="5" creationId="{BD061828-94FE-4295-91EA-D23EA8C7A014}"/>
          </ac:picMkLst>
        </pc:picChg>
        <pc:picChg chg="del">
          <ac:chgData name="张 三" userId="74c8dea313468416" providerId="LiveId" clId="{5732F02D-EF29-4D04-8324-D592BA3EBD8C}" dt="2021-06-15T07:55:40.511" v="142" actId="478"/>
          <ac:picMkLst>
            <pc:docMk/>
            <pc:sldMk cId="3455664723" sldId="266"/>
            <ac:picMk id="7" creationId="{BBD9D74E-80FE-447A-AEBB-CD17B3F51178}"/>
          </ac:picMkLst>
        </pc:picChg>
        <pc:picChg chg="add mod">
          <ac:chgData name="张 三" userId="74c8dea313468416" providerId="LiveId" clId="{5732F02D-EF29-4D04-8324-D592BA3EBD8C}" dt="2021-06-15T07:57:26.872" v="178" actId="1038"/>
          <ac:picMkLst>
            <pc:docMk/>
            <pc:sldMk cId="3455664723" sldId="266"/>
            <ac:picMk id="8" creationId="{7E024D0F-EC28-449B-83E3-F73FCBB50864}"/>
          </ac:picMkLst>
        </pc:picChg>
      </pc:sldChg>
      <pc:sldChg chg="add del">
        <pc:chgData name="张 三" userId="74c8dea313468416" providerId="LiveId" clId="{5732F02D-EF29-4D04-8324-D592BA3EBD8C}" dt="2021-06-15T07:54:59.226" v="140"/>
        <pc:sldMkLst>
          <pc:docMk/>
          <pc:sldMk cId="1608166556" sldId="267"/>
        </pc:sldMkLst>
      </pc:sldChg>
      <pc:sldChg chg="addSp delSp modSp add mod modNotesTx">
        <pc:chgData name="张 三" userId="74c8dea313468416" providerId="LiveId" clId="{5732F02D-EF29-4D04-8324-D592BA3EBD8C}" dt="2021-06-15T12:41:18.656" v="996" actId="20577"/>
        <pc:sldMkLst>
          <pc:docMk/>
          <pc:sldMk cId="1702231425" sldId="267"/>
        </pc:sldMkLst>
        <pc:spChg chg="mod">
          <ac:chgData name="张 三" userId="74c8dea313468416" providerId="LiveId" clId="{5732F02D-EF29-4D04-8324-D592BA3EBD8C}" dt="2021-06-15T07:58:51.202" v="202" actId="403"/>
          <ac:spMkLst>
            <pc:docMk/>
            <pc:sldMk cId="1702231425" sldId="267"/>
            <ac:spMk id="3" creationId="{00000000-0000-0000-0000-000000000000}"/>
          </ac:spMkLst>
        </pc:spChg>
        <pc:picChg chg="del">
          <ac:chgData name="张 三" userId="74c8dea313468416" providerId="LiveId" clId="{5732F02D-EF29-4D04-8324-D592BA3EBD8C}" dt="2021-06-15T07:57:39.473" v="182" actId="478"/>
          <ac:picMkLst>
            <pc:docMk/>
            <pc:sldMk cId="1702231425" sldId="267"/>
            <ac:picMk id="5" creationId="{BD061828-94FE-4295-91EA-D23EA8C7A014}"/>
          </ac:picMkLst>
        </pc:picChg>
        <pc:picChg chg="add mod">
          <ac:chgData name="张 三" userId="74c8dea313468416" providerId="LiveId" clId="{5732F02D-EF29-4D04-8324-D592BA3EBD8C}" dt="2021-06-15T08:02:14.965" v="206" actId="1076"/>
          <ac:picMkLst>
            <pc:docMk/>
            <pc:sldMk cId="1702231425" sldId="267"/>
            <ac:picMk id="6" creationId="{47F5E683-B238-4B9C-BDA2-E782BB8B4EB7}"/>
          </ac:picMkLst>
        </pc:picChg>
        <pc:picChg chg="del">
          <ac:chgData name="张 三" userId="74c8dea313468416" providerId="LiveId" clId="{5732F02D-EF29-4D04-8324-D592BA3EBD8C}" dt="2021-06-15T07:57:40.150" v="183" actId="478"/>
          <ac:picMkLst>
            <pc:docMk/>
            <pc:sldMk cId="1702231425" sldId="267"/>
            <ac:picMk id="8" creationId="{7E024D0F-EC28-449B-83E3-F73FCBB50864}"/>
          </ac:picMkLst>
        </pc:picChg>
        <pc:picChg chg="add mod">
          <ac:chgData name="张 三" userId="74c8dea313468416" providerId="LiveId" clId="{5732F02D-EF29-4D04-8324-D592BA3EBD8C}" dt="2021-06-15T08:03:14.600" v="211" actId="14100"/>
          <ac:picMkLst>
            <pc:docMk/>
            <pc:sldMk cId="1702231425" sldId="267"/>
            <ac:picMk id="9" creationId="{242EFFA5-FCA5-4E79-B107-E15810309FEF}"/>
          </ac:picMkLst>
        </pc:picChg>
      </pc:sldChg>
      <pc:sldChg chg="add del">
        <pc:chgData name="张 三" userId="74c8dea313468416" providerId="LiveId" clId="{5732F02D-EF29-4D04-8324-D592BA3EBD8C}" dt="2021-06-15T08:05:22.437" v="213"/>
        <pc:sldMkLst>
          <pc:docMk/>
          <pc:sldMk cId="67617401" sldId="268"/>
        </pc:sldMkLst>
      </pc:sldChg>
      <pc:sldChg chg="addSp delSp modSp add mod">
        <pc:chgData name="张 三" userId="74c8dea313468416" providerId="LiveId" clId="{5732F02D-EF29-4D04-8324-D592BA3EBD8C}" dt="2021-06-15T08:07:07.711" v="232" actId="14100"/>
        <pc:sldMkLst>
          <pc:docMk/>
          <pc:sldMk cId="1797436048" sldId="268"/>
        </pc:sldMkLst>
        <pc:spChg chg="mod">
          <ac:chgData name="张 三" userId="74c8dea313468416" providerId="LiveId" clId="{5732F02D-EF29-4D04-8324-D592BA3EBD8C}" dt="2021-06-15T08:06:44.331" v="227"/>
          <ac:spMkLst>
            <pc:docMk/>
            <pc:sldMk cId="1797436048" sldId="268"/>
            <ac:spMk id="3" creationId="{00000000-0000-0000-0000-000000000000}"/>
          </ac:spMkLst>
        </pc:spChg>
        <pc:spChg chg="add del">
          <ac:chgData name="张 三" userId="74c8dea313468416" providerId="LiveId" clId="{5732F02D-EF29-4D04-8324-D592BA3EBD8C}" dt="2021-06-15T08:05:58.031" v="220"/>
          <ac:spMkLst>
            <pc:docMk/>
            <pc:sldMk cId="1797436048" sldId="268"/>
            <ac:spMk id="4" creationId="{BC211898-238E-4639-BE87-45B8F4B57A83}"/>
          </ac:spMkLst>
        </pc:spChg>
        <pc:spChg chg="add del">
          <ac:chgData name="张 三" userId="74c8dea313468416" providerId="LiveId" clId="{5732F02D-EF29-4D04-8324-D592BA3EBD8C}" dt="2021-06-15T08:06:15.191" v="222"/>
          <ac:spMkLst>
            <pc:docMk/>
            <pc:sldMk cId="1797436048" sldId="268"/>
            <ac:spMk id="6" creationId="{CA8473DD-81D1-49D2-B3C0-44B87FDBAA15}"/>
          </ac:spMkLst>
        </pc:spChg>
        <pc:picChg chg="del">
          <ac:chgData name="张 三" userId="74c8dea313468416" providerId="LiveId" clId="{5732F02D-EF29-4D04-8324-D592BA3EBD8C}" dt="2021-06-15T08:06:46.458" v="228" actId="478"/>
          <ac:picMkLst>
            <pc:docMk/>
            <pc:sldMk cId="1797436048" sldId="268"/>
            <ac:picMk id="5" creationId="{BD061828-94FE-4295-91EA-D23EA8C7A014}"/>
          </ac:picMkLst>
        </pc:picChg>
        <pc:picChg chg="del">
          <ac:chgData name="张 三" userId="74c8dea313468416" providerId="LiveId" clId="{5732F02D-EF29-4D04-8324-D592BA3EBD8C}" dt="2021-06-15T08:06:48.405" v="229" actId="478"/>
          <ac:picMkLst>
            <pc:docMk/>
            <pc:sldMk cId="1797436048" sldId="268"/>
            <ac:picMk id="8" creationId="{7E024D0F-EC28-449B-83E3-F73FCBB50864}"/>
          </ac:picMkLst>
        </pc:picChg>
        <pc:picChg chg="add mod">
          <ac:chgData name="张 三" userId="74c8dea313468416" providerId="LiveId" clId="{5732F02D-EF29-4D04-8324-D592BA3EBD8C}" dt="2021-06-15T08:07:07.711" v="232" actId="14100"/>
          <ac:picMkLst>
            <pc:docMk/>
            <pc:sldMk cId="1797436048" sldId="268"/>
            <ac:picMk id="9" creationId="{2EA4B68C-5C08-4F92-ACFF-900C14DB939C}"/>
          </ac:picMkLst>
        </pc:picChg>
      </pc:sldChg>
      <pc:sldChg chg="modSp new mod">
        <pc:chgData name="张 三" userId="74c8dea313468416" providerId="LiveId" clId="{5732F02D-EF29-4D04-8324-D592BA3EBD8C}" dt="2021-06-15T08:09:44.774" v="255" actId="27636"/>
        <pc:sldMkLst>
          <pc:docMk/>
          <pc:sldMk cId="1989005265" sldId="269"/>
        </pc:sldMkLst>
        <pc:spChg chg="mod">
          <ac:chgData name="张 三" userId="74c8dea313468416" providerId="LiveId" clId="{5732F02D-EF29-4D04-8324-D592BA3EBD8C}" dt="2021-06-15T08:08:31.065" v="236" actId="20577"/>
          <ac:spMkLst>
            <pc:docMk/>
            <pc:sldMk cId="1989005265" sldId="269"/>
            <ac:spMk id="2" creationId="{77B3A89B-CEF8-4CB7-A929-6963707122BD}"/>
          </ac:spMkLst>
        </pc:spChg>
        <pc:spChg chg="mod">
          <ac:chgData name="张 三" userId="74c8dea313468416" providerId="LiveId" clId="{5732F02D-EF29-4D04-8324-D592BA3EBD8C}" dt="2021-06-15T08:09:44.774" v="255" actId="27636"/>
          <ac:spMkLst>
            <pc:docMk/>
            <pc:sldMk cId="1989005265" sldId="269"/>
            <ac:spMk id="3" creationId="{F0D86EA2-0F46-4572-96BB-9121AC3A52F6}"/>
          </ac:spMkLst>
        </pc:spChg>
      </pc:sldChg>
      <pc:sldChg chg="addSp delSp modSp add mod delAnim modAnim">
        <pc:chgData name="张 三" userId="74c8dea313468416" providerId="LiveId" clId="{5732F02D-EF29-4D04-8324-D592BA3EBD8C}" dt="2021-06-15T08:42:58.548" v="289" actId="478"/>
        <pc:sldMkLst>
          <pc:docMk/>
          <pc:sldMk cId="756945390" sldId="270"/>
        </pc:sldMkLst>
        <pc:spChg chg="mod">
          <ac:chgData name="张 三" userId="74c8dea313468416" providerId="LiveId" clId="{5732F02D-EF29-4D04-8324-D592BA3EBD8C}" dt="2021-06-15T08:11:28.680" v="267"/>
          <ac:spMkLst>
            <pc:docMk/>
            <pc:sldMk cId="756945390" sldId="270"/>
            <ac:spMk id="3" creationId="{F0D86EA2-0F46-4572-96BB-9121AC3A52F6}"/>
          </ac:spMkLst>
        </pc:spChg>
        <pc:spChg chg="add del">
          <ac:chgData name="张 三" userId="74c8dea313468416" providerId="LiveId" clId="{5732F02D-EF29-4D04-8324-D592BA3EBD8C}" dt="2021-06-15T08:10:45.729" v="259"/>
          <ac:spMkLst>
            <pc:docMk/>
            <pc:sldMk cId="756945390" sldId="270"/>
            <ac:spMk id="4" creationId="{CA1E6947-DABC-4068-A8C4-A0991DC1299D}"/>
          </ac:spMkLst>
        </pc:spChg>
        <pc:spChg chg="add del">
          <ac:chgData name="张 三" userId="74c8dea313468416" providerId="LiveId" clId="{5732F02D-EF29-4D04-8324-D592BA3EBD8C}" dt="2021-06-15T08:10:51.719" v="265"/>
          <ac:spMkLst>
            <pc:docMk/>
            <pc:sldMk cId="756945390" sldId="270"/>
            <ac:spMk id="5" creationId="{10BF7BCB-A9C0-4C78-B720-26308924C69F}"/>
          </ac:spMkLst>
        </pc:spChg>
        <pc:spChg chg="add del mod">
          <ac:chgData name="张 三" userId="74c8dea313468416" providerId="LiveId" clId="{5732F02D-EF29-4D04-8324-D592BA3EBD8C}" dt="2021-06-15T08:10:51.485" v="264"/>
          <ac:spMkLst>
            <pc:docMk/>
            <pc:sldMk cId="756945390" sldId="270"/>
            <ac:spMk id="6" creationId="{2988A28F-B26E-4FD0-9F44-2C562149A43B}"/>
          </ac:spMkLst>
        </pc:spChg>
        <pc:picChg chg="add del mod">
          <ac:chgData name="张 三" userId="74c8dea313468416" providerId="LiveId" clId="{5732F02D-EF29-4D04-8324-D592BA3EBD8C}" dt="2021-06-15T08:42:58.548" v="289" actId="478"/>
          <ac:picMkLst>
            <pc:docMk/>
            <pc:sldMk cId="756945390" sldId="270"/>
            <ac:picMk id="8" creationId="{6FD8D3B2-9FA0-4874-91B2-C7019EA61D15}"/>
          </ac:picMkLst>
        </pc:picChg>
      </pc:sldChg>
      <pc:sldChg chg="addSp delSp modSp add del mod">
        <pc:chgData name="张 三" userId="74c8dea313468416" providerId="LiveId" clId="{5732F02D-EF29-4D04-8324-D592BA3EBD8C}" dt="2021-06-15T08:16:49.006" v="280" actId="47"/>
        <pc:sldMkLst>
          <pc:docMk/>
          <pc:sldMk cId="1120871261" sldId="271"/>
        </pc:sldMkLst>
        <pc:spChg chg="mod">
          <ac:chgData name="张 三" userId="74c8dea313468416" providerId="LiveId" clId="{5732F02D-EF29-4D04-8324-D592BA3EBD8C}" dt="2021-06-15T08:16:47.343" v="279" actId="20577"/>
          <ac:spMkLst>
            <pc:docMk/>
            <pc:sldMk cId="1120871261" sldId="271"/>
            <ac:spMk id="3" creationId="{F0D86EA2-0F46-4572-96BB-9121AC3A52F6}"/>
          </ac:spMkLst>
        </pc:spChg>
        <pc:picChg chg="add del mod">
          <ac:chgData name="张 三" userId="74c8dea313468416" providerId="LiveId" clId="{5732F02D-EF29-4D04-8324-D592BA3EBD8C}" dt="2021-06-15T08:16:10.334" v="277" actId="478"/>
          <ac:picMkLst>
            <pc:docMk/>
            <pc:sldMk cId="1120871261" sldId="271"/>
            <ac:picMk id="5" creationId="{2DE9D5AB-28DA-4617-B782-1816F763F49C}"/>
          </ac:picMkLst>
        </pc:picChg>
      </pc:sldChg>
      <pc:sldChg chg="add">
        <pc:chgData name="张 三" userId="74c8dea313468416" providerId="LiveId" clId="{5732F02D-EF29-4D04-8324-D592BA3EBD8C}" dt="2021-06-15T08:16:50.506" v="281"/>
        <pc:sldMkLst>
          <pc:docMk/>
          <pc:sldMk cId="1753770538" sldId="271"/>
        </pc:sldMkLst>
      </pc:sldChg>
      <pc:sldChg chg="add">
        <pc:chgData name="张 三" userId="74c8dea313468416" providerId="LiveId" clId="{5732F02D-EF29-4D04-8324-D592BA3EBD8C}" dt="2021-06-15T08:17:05.243" v="282"/>
        <pc:sldMkLst>
          <pc:docMk/>
          <pc:sldMk cId="1007831923" sldId="272"/>
        </pc:sldMkLst>
      </pc:sldChg>
      <pc:sldChg chg="add del">
        <pc:chgData name="张 三" userId="74c8dea313468416" providerId="LiveId" clId="{5732F02D-EF29-4D04-8324-D592BA3EBD8C}" dt="2021-06-15T08:14:09.047" v="271"/>
        <pc:sldMkLst>
          <pc:docMk/>
          <pc:sldMk cId="1913747319" sldId="272"/>
        </pc:sldMkLst>
      </pc:sldChg>
      <pc:sldChg chg="add">
        <pc:chgData name="张 三" userId="74c8dea313468416" providerId="LiveId" clId="{5732F02D-EF29-4D04-8324-D592BA3EBD8C}" dt="2021-06-15T08:17:05.243" v="282"/>
        <pc:sldMkLst>
          <pc:docMk/>
          <pc:sldMk cId="3336093039" sldId="273"/>
        </pc:sldMkLst>
      </pc:sldChg>
      <pc:sldChg chg="add">
        <pc:chgData name="张 三" userId="74c8dea313468416" providerId="LiveId" clId="{5732F02D-EF29-4D04-8324-D592BA3EBD8C}" dt="2021-06-15T08:19:58.871" v="283"/>
        <pc:sldMkLst>
          <pc:docMk/>
          <pc:sldMk cId="808356961" sldId="274"/>
        </pc:sldMkLst>
      </pc:sldChg>
      <pc:sldChg chg="delSp modSp add mod delAnim">
        <pc:chgData name="张 三" userId="74c8dea313468416" providerId="LiveId" clId="{5732F02D-EF29-4D04-8324-D592BA3EBD8C}" dt="2021-06-15T12:22:30.559" v="873"/>
        <pc:sldMkLst>
          <pc:docMk/>
          <pc:sldMk cId="1714002970" sldId="275"/>
        </pc:sldMkLst>
        <pc:spChg chg="mod">
          <ac:chgData name="张 三" userId="74c8dea313468416" providerId="LiveId" clId="{5732F02D-EF29-4D04-8324-D592BA3EBD8C}" dt="2021-06-15T12:22:30.559" v="873"/>
          <ac:spMkLst>
            <pc:docMk/>
            <pc:sldMk cId="1714002970" sldId="275"/>
            <ac:spMk id="3" creationId="{F0D86EA2-0F46-4572-96BB-9121AC3A52F6}"/>
          </ac:spMkLst>
        </pc:spChg>
        <pc:picChg chg="del">
          <ac:chgData name="张 三" userId="74c8dea313468416" providerId="LiveId" clId="{5732F02D-EF29-4D04-8324-D592BA3EBD8C}" dt="2021-06-15T08:30:48.716" v="287" actId="478"/>
          <ac:picMkLst>
            <pc:docMk/>
            <pc:sldMk cId="1714002970" sldId="275"/>
            <ac:picMk id="8" creationId="{6FD8D3B2-9FA0-4874-91B2-C7019EA61D15}"/>
          </ac:picMkLst>
        </pc:picChg>
      </pc:sldChg>
      <pc:sldChg chg="add modAnim">
        <pc:chgData name="张 三" userId="74c8dea313468416" providerId="LiveId" clId="{5732F02D-EF29-4D04-8324-D592BA3EBD8C}" dt="2021-06-15T08:43:01.198" v="290"/>
        <pc:sldMkLst>
          <pc:docMk/>
          <pc:sldMk cId="3379728301" sldId="276"/>
        </pc:sldMkLst>
      </pc:sldChg>
    </pc:docChg>
  </pc:docChgLst>
  <pc:docChgLst>
    <pc:chgData userId="74c8dea313468416" providerId="LiveId" clId="{F1A47CCE-AA8F-4DBA-B253-A50F14664126}"/>
    <pc:docChg chg="undo custSel modSld">
      <pc:chgData name="" userId="74c8dea313468416" providerId="LiveId" clId="{F1A47CCE-AA8F-4DBA-B253-A50F14664126}" dt="2021-06-16T12:25:44.295" v="2050" actId="1076"/>
      <pc:docMkLst>
        <pc:docMk/>
      </pc:docMkLst>
      <pc:sldChg chg="modNotesTx">
        <pc:chgData name="" userId="74c8dea313468416" providerId="LiveId" clId="{F1A47CCE-AA8F-4DBA-B253-A50F14664126}" dt="2021-06-16T07:29:39.766" v="454" actId="20577"/>
        <pc:sldMkLst>
          <pc:docMk/>
          <pc:sldMk cId="603856593" sldId="258"/>
        </pc:sldMkLst>
      </pc:sldChg>
      <pc:sldChg chg="addSp delSp modSp modNotesTx">
        <pc:chgData name="" userId="74c8dea313468416" providerId="LiveId" clId="{F1A47CCE-AA8F-4DBA-B253-A50F14664126}" dt="2021-06-16T11:47:06.381" v="1990" actId="14100"/>
        <pc:sldMkLst>
          <pc:docMk/>
          <pc:sldMk cId="4129607172" sldId="259"/>
        </pc:sldMkLst>
        <pc:picChg chg="add del mod">
          <ac:chgData name="" userId="74c8dea313468416" providerId="LiveId" clId="{F1A47CCE-AA8F-4DBA-B253-A50F14664126}" dt="2021-06-16T11:46:52.019" v="1985" actId="478"/>
          <ac:picMkLst>
            <pc:docMk/>
            <pc:sldMk cId="4129607172" sldId="259"/>
            <ac:picMk id="2" creationId="{088156AE-A861-4CFC-A155-C47503BAEF7E}"/>
          </ac:picMkLst>
        </pc:picChg>
        <pc:picChg chg="add mod">
          <ac:chgData name="" userId="74c8dea313468416" providerId="LiveId" clId="{F1A47CCE-AA8F-4DBA-B253-A50F14664126}" dt="2021-06-16T11:47:06.381" v="1990" actId="14100"/>
          <ac:picMkLst>
            <pc:docMk/>
            <pc:sldMk cId="4129607172" sldId="259"/>
            <ac:picMk id="3" creationId="{3BF75787-FF82-4B2F-A408-A10D474F6167}"/>
          </ac:picMkLst>
        </pc:picChg>
        <pc:picChg chg="del">
          <ac:chgData name="" userId="74c8dea313468416" providerId="LiveId" clId="{F1A47CCE-AA8F-4DBA-B253-A50F14664126}" dt="2021-06-16T07:31:29.078" v="455" actId="478"/>
          <ac:picMkLst>
            <pc:docMk/>
            <pc:sldMk cId="4129607172" sldId="259"/>
            <ac:picMk id="9" creationId="{2CCE4548-F545-4C27-B4B2-7DBD2C127225}"/>
          </ac:picMkLst>
        </pc:picChg>
      </pc:sldChg>
      <pc:sldChg chg="addSp delSp modSp modNotesTx">
        <pc:chgData name="" userId="74c8dea313468416" providerId="LiveId" clId="{F1A47CCE-AA8F-4DBA-B253-A50F14664126}" dt="2021-06-16T12:24:14.793" v="2044" actId="1076"/>
        <pc:sldMkLst>
          <pc:docMk/>
          <pc:sldMk cId="2007550229" sldId="263"/>
        </pc:sldMkLst>
        <pc:picChg chg="add del mod">
          <ac:chgData name="" userId="74c8dea313468416" providerId="LiveId" clId="{F1A47CCE-AA8F-4DBA-B253-A50F14664126}" dt="2021-06-16T07:54:12.850" v="491" actId="478"/>
          <ac:picMkLst>
            <pc:docMk/>
            <pc:sldMk cId="2007550229" sldId="263"/>
            <ac:picMk id="4" creationId="{BAD0F441-D104-4B6A-9950-5ED19F504BCA}"/>
          </ac:picMkLst>
        </pc:picChg>
        <pc:picChg chg="add del mod">
          <ac:chgData name="" userId="74c8dea313468416" providerId="LiveId" clId="{F1A47CCE-AA8F-4DBA-B253-A50F14664126}" dt="2021-06-16T12:24:01.610" v="2040" actId="478"/>
          <ac:picMkLst>
            <pc:docMk/>
            <pc:sldMk cId="2007550229" sldId="263"/>
            <ac:picMk id="5" creationId="{0EBD808C-AA95-4392-A7C4-A6E53F8198E6}"/>
          </ac:picMkLst>
        </pc:picChg>
        <pc:picChg chg="del">
          <ac:chgData name="" userId="74c8dea313468416" providerId="LiveId" clId="{F1A47CCE-AA8F-4DBA-B253-A50F14664126}" dt="2021-06-16T07:54:06.983" v="487" actId="478"/>
          <ac:picMkLst>
            <pc:docMk/>
            <pc:sldMk cId="2007550229" sldId="263"/>
            <ac:picMk id="6" creationId="{DE7AB980-E18D-4745-A3E6-E54E2D26C661}"/>
          </ac:picMkLst>
        </pc:picChg>
        <pc:picChg chg="add mod">
          <ac:chgData name="" userId="74c8dea313468416" providerId="LiveId" clId="{F1A47CCE-AA8F-4DBA-B253-A50F14664126}" dt="2021-06-16T12:24:14.793" v="2044" actId="1076"/>
          <ac:picMkLst>
            <pc:docMk/>
            <pc:sldMk cId="2007550229" sldId="263"/>
            <ac:picMk id="7" creationId="{E5DBD7DE-0430-4A00-8B01-B02D1256F132}"/>
          </ac:picMkLst>
        </pc:picChg>
      </pc:sldChg>
      <pc:sldChg chg="modSp">
        <pc:chgData name="" userId="74c8dea313468416" providerId="LiveId" clId="{F1A47CCE-AA8F-4DBA-B253-A50F14664126}" dt="2021-06-16T12:25:44.295" v="2050" actId="1076"/>
        <pc:sldMkLst>
          <pc:docMk/>
          <pc:sldMk cId="4006935744" sldId="264"/>
        </pc:sldMkLst>
        <pc:picChg chg="mod">
          <ac:chgData name="" userId="74c8dea313468416" providerId="LiveId" clId="{F1A47CCE-AA8F-4DBA-B253-A50F14664126}" dt="2021-06-16T12:25:44.295" v="2050" actId="1076"/>
          <ac:picMkLst>
            <pc:docMk/>
            <pc:sldMk cId="4006935744" sldId="264"/>
            <ac:picMk id="12" creationId="{DDDDD8B5-68C9-4397-9235-057BDCBEAF2C}"/>
          </ac:picMkLst>
        </pc:picChg>
      </pc:sldChg>
      <pc:sldChg chg="modSp modNotesTx">
        <pc:chgData name="" userId="74c8dea313468416" providerId="LiveId" clId="{F1A47CCE-AA8F-4DBA-B253-A50F14664126}" dt="2021-06-16T12:25:25.336" v="2047" actId="1076"/>
        <pc:sldMkLst>
          <pc:docMk/>
          <pc:sldMk cId="3648873777" sldId="265"/>
        </pc:sldMkLst>
        <pc:picChg chg="mod">
          <ac:chgData name="" userId="74c8dea313468416" providerId="LiveId" clId="{F1A47CCE-AA8F-4DBA-B253-A50F14664126}" dt="2021-06-16T12:25:25.336" v="2047" actId="1076"/>
          <ac:picMkLst>
            <pc:docMk/>
            <pc:sldMk cId="3648873777" sldId="265"/>
            <ac:picMk id="7" creationId="{BBD9D74E-80FE-447A-AEBB-CD17B3F51178}"/>
          </ac:picMkLst>
        </pc:picChg>
      </pc:sldChg>
      <pc:sldChg chg="addSp delSp modSp modNotesTx">
        <pc:chgData name="" userId="74c8dea313468416" providerId="LiveId" clId="{F1A47CCE-AA8F-4DBA-B253-A50F14664126}" dt="2021-06-16T12:19:12.342" v="1996" actId="1076"/>
        <pc:sldMkLst>
          <pc:docMk/>
          <pc:sldMk cId="1702231425" sldId="267"/>
        </pc:sldMkLst>
        <pc:picChg chg="add mod">
          <ac:chgData name="" userId="74c8dea313468416" providerId="LiveId" clId="{F1A47CCE-AA8F-4DBA-B253-A50F14664126}" dt="2021-06-16T12:19:12.342" v="1996" actId="1076"/>
          <ac:picMkLst>
            <pc:docMk/>
            <pc:sldMk cId="1702231425" sldId="267"/>
            <ac:picMk id="4" creationId="{1315965F-820C-47BE-9B3C-655EDC2A5638}"/>
          </ac:picMkLst>
        </pc:picChg>
        <pc:picChg chg="del">
          <ac:chgData name="" userId="74c8dea313468416" providerId="LiveId" clId="{F1A47CCE-AA8F-4DBA-B253-A50F14664126}" dt="2021-06-16T12:18:59.138" v="1992" actId="478"/>
          <ac:picMkLst>
            <pc:docMk/>
            <pc:sldMk cId="1702231425" sldId="267"/>
            <ac:picMk id="9" creationId="{242EFFA5-FCA5-4E79-B107-E15810309FEF}"/>
          </ac:picMkLst>
        </pc:picChg>
      </pc:sldChg>
      <pc:sldChg chg="modNotesTx">
        <pc:chgData name="" userId="74c8dea313468416" providerId="LiveId" clId="{F1A47CCE-AA8F-4DBA-B253-A50F14664126}" dt="2021-06-16T12:21:48.208" v="2039" actId="20577"/>
        <pc:sldMkLst>
          <pc:docMk/>
          <pc:sldMk cId="1797436048" sldId="268"/>
        </pc:sldMkLst>
      </pc:sldChg>
      <pc:sldChg chg="modSp">
        <pc:chgData name="" userId="74c8dea313468416" providerId="LiveId" clId="{F1A47CCE-AA8F-4DBA-B253-A50F14664126}" dt="2021-06-16T08:44:20.912" v="1011" actId="20577"/>
        <pc:sldMkLst>
          <pc:docMk/>
          <pc:sldMk cId="756945390" sldId="270"/>
        </pc:sldMkLst>
        <pc:spChg chg="mod">
          <ac:chgData name="" userId="74c8dea313468416" providerId="LiveId" clId="{F1A47CCE-AA8F-4DBA-B253-A50F14664126}" dt="2021-06-16T08:44:20.912" v="1011" actId="20577"/>
          <ac:spMkLst>
            <pc:docMk/>
            <pc:sldMk cId="756945390" sldId="270"/>
            <ac:spMk id="3" creationId="{F0D86EA2-0F46-4572-96BB-9121AC3A52F6}"/>
          </ac:spMkLst>
        </pc:spChg>
      </pc:sldChg>
      <pc:sldChg chg="modNotesTx">
        <pc:chgData name="" userId="74c8dea313468416" providerId="LiveId" clId="{F1A47CCE-AA8F-4DBA-B253-A50F14664126}" dt="2021-06-16T08:51:41.300" v="1293" actId="20577"/>
        <pc:sldMkLst>
          <pc:docMk/>
          <pc:sldMk cId="1753770538" sldId="271"/>
        </pc:sldMkLst>
      </pc:sldChg>
      <pc:sldChg chg="modNotesTx">
        <pc:chgData name="" userId="74c8dea313468416" providerId="LiveId" clId="{F1A47CCE-AA8F-4DBA-B253-A50F14664126}" dt="2021-06-16T11:37:18.313" v="1984" actId="20577"/>
        <pc:sldMkLst>
          <pc:docMk/>
          <pc:sldMk cId="1007831923" sldId="272"/>
        </pc:sldMkLst>
      </pc:sldChg>
      <pc:sldChg chg="modNotesTx">
        <pc:chgData name="" userId="74c8dea313468416" providerId="LiveId" clId="{F1A47CCE-AA8F-4DBA-B253-A50F14664126}" dt="2021-06-16T11:18:32.897" v="1784" actId="20577"/>
        <pc:sldMkLst>
          <pc:docMk/>
          <pc:sldMk cId="3336093039" sldId="273"/>
        </pc:sldMkLst>
      </pc:sldChg>
      <pc:sldChg chg="modNotesTx">
        <pc:chgData name="" userId="74c8dea313468416" providerId="LiveId" clId="{F1A47CCE-AA8F-4DBA-B253-A50F14664126}" dt="2021-06-16T11:37:03.012" v="1982" actId="20577"/>
        <pc:sldMkLst>
          <pc:docMk/>
          <pc:sldMk cId="808356961" sldId="274"/>
        </pc:sldMkLst>
      </pc:sldChg>
      <pc:sldChg chg="modSp modNotesTx">
        <pc:chgData name="" userId="74c8dea313468416" providerId="LiveId" clId="{F1A47CCE-AA8F-4DBA-B253-A50F14664126}" dt="2021-06-16T08:47:01.740" v="1190" actId="20577"/>
        <pc:sldMkLst>
          <pc:docMk/>
          <pc:sldMk cId="1714002970" sldId="275"/>
        </pc:sldMkLst>
        <pc:spChg chg="mod">
          <ac:chgData name="" userId="74c8dea313468416" providerId="LiveId" clId="{F1A47CCE-AA8F-4DBA-B253-A50F14664126}" dt="2021-06-16T08:46:35.887" v="1143" actId="20577"/>
          <ac:spMkLst>
            <pc:docMk/>
            <pc:sldMk cId="1714002970" sldId="275"/>
            <ac:spMk id="3" creationId="{F0D86EA2-0F46-4572-96BB-9121AC3A52F6}"/>
          </ac:spMkLst>
        </pc:spChg>
      </pc:sldChg>
      <pc:sldChg chg="modSp">
        <pc:chgData name="" userId="74c8dea313468416" providerId="LiveId" clId="{F1A47CCE-AA8F-4DBA-B253-A50F14664126}" dt="2021-06-16T08:44:50.779" v="1014" actId="20577"/>
        <pc:sldMkLst>
          <pc:docMk/>
          <pc:sldMk cId="3379728301" sldId="276"/>
        </pc:sldMkLst>
        <pc:spChg chg="mod">
          <ac:chgData name="" userId="74c8dea313468416" providerId="LiveId" clId="{F1A47CCE-AA8F-4DBA-B253-A50F14664126}" dt="2021-06-16T08:44:50.779" v="1014" actId="20577"/>
          <ac:spMkLst>
            <pc:docMk/>
            <pc:sldMk cId="3379728301" sldId="276"/>
            <ac:spMk id="3" creationId="{F0D86EA2-0F46-4572-96BB-9121AC3A52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5DD81-7F4F-4550-89CA-CE8DE7F7E840}"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BC77E-DF63-45E9-8C14-BBF8E3FEBDB6}" type="slidenum">
              <a:rPr lang="zh-CN" altLang="en-US" smtClean="0"/>
              <a:t>‹#›</a:t>
            </a:fld>
            <a:endParaRPr lang="zh-CN" altLang="en-US"/>
          </a:p>
        </p:txBody>
      </p:sp>
    </p:spTree>
    <p:extLst>
      <p:ext uri="{BB962C8B-B14F-4D97-AF65-F5344CB8AC3E}">
        <p14:creationId xmlns:p14="http://schemas.microsoft.com/office/powerpoint/2010/main" val="306021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非码属性不唯一，导致无法唯一确认被参照的元组</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2</a:t>
            </a:fld>
            <a:endParaRPr lang="zh-CN" altLang="en-US"/>
          </a:p>
        </p:txBody>
      </p:sp>
    </p:spTree>
    <p:extLst>
      <p:ext uri="{BB962C8B-B14F-4D97-AF65-F5344CB8AC3E}">
        <p14:creationId xmlns:p14="http://schemas.microsoft.com/office/powerpoint/2010/main" val="9772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可扩展哈希使用高</a:t>
            </a:r>
            <a:r>
              <a:rPr lang="en-US" altLang="zh-CN" dirty="0" err="1"/>
              <a:t>i</a:t>
            </a:r>
            <a:r>
              <a:rPr lang="zh-CN" altLang="en-US" dirty="0"/>
              <a:t>位区分桶，线性哈希使用低位区分桶</a:t>
            </a:r>
            <a:endParaRPr lang="en-US" altLang="zh-CN" dirty="0"/>
          </a:p>
          <a:p>
            <a:r>
              <a:rPr lang="zh-CN" altLang="en-US" dirty="0"/>
              <a:t>前</a:t>
            </a:r>
            <a:r>
              <a:rPr lang="en-US" altLang="zh-CN" dirty="0" err="1"/>
              <a:t>i</a:t>
            </a:r>
            <a:r>
              <a:rPr lang="zh-CN" altLang="en-US" dirty="0"/>
              <a:t>位用于区分桶</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14</a:t>
            </a:fld>
            <a:endParaRPr lang="zh-CN" altLang="en-US"/>
          </a:p>
        </p:txBody>
      </p:sp>
    </p:spTree>
    <p:extLst>
      <p:ext uri="{BB962C8B-B14F-4D97-AF65-F5344CB8AC3E}">
        <p14:creationId xmlns:p14="http://schemas.microsoft.com/office/powerpoint/2010/main" val="223516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关于桶的数目，一般而言指的是存放数据的数据块的数目，但数据库系统实现这本书里把桶数组看作桶，这个定义问题就不用纠结，有的同学写了</a:t>
            </a:r>
            <a:r>
              <a:rPr lang="en-US" altLang="zh-CN" dirty="0"/>
              <a:t>8</a:t>
            </a:r>
            <a:r>
              <a:rPr lang="zh-CN" altLang="en-US" dirty="0"/>
              <a:t>也算对。只要图画对了就行</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15</a:t>
            </a:fld>
            <a:endParaRPr lang="zh-CN" altLang="en-US"/>
          </a:p>
        </p:txBody>
      </p:sp>
    </p:spTree>
    <p:extLst>
      <p:ext uri="{BB962C8B-B14F-4D97-AF65-F5344CB8AC3E}">
        <p14:creationId xmlns:p14="http://schemas.microsoft.com/office/powerpoint/2010/main" val="3168529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桶数目线性增加，每次填充率达到阈值时增加一个桶，注意填充率计算不考虑溢出块，只考虑桶数</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16</a:t>
            </a:fld>
            <a:endParaRPr lang="zh-CN" altLang="en-US"/>
          </a:p>
        </p:txBody>
      </p:sp>
    </p:spTree>
    <p:extLst>
      <p:ext uri="{BB962C8B-B14F-4D97-AF65-F5344CB8AC3E}">
        <p14:creationId xmlns:p14="http://schemas.microsoft.com/office/powerpoint/2010/main" val="344073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题目只要求查找给定记录地址的时间，所以不需要考虑载入记录的时间</a:t>
            </a:r>
            <a:endParaRPr lang="en-US" altLang="zh-CN" dirty="0"/>
          </a:p>
          <a:p>
            <a:r>
              <a:rPr lang="zh-CN" altLang="en-US" dirty="0"/>
              <a:t>解压缩时间：</a:t>
            </a:r>
            <a:r>
              <a:rPr lang="en-US" altLang="zh-CN" dirty="0"/>
              <a:t>2nc</a:t>
            </a:r>
          </a:p>
          <a:p>
            <a:r>
              <a:rPr lang="zh-CN" altLang="en-US" dirty="0"/>
              <a:t>查找时间：</a:t>
            </a:r>
            <a:r>
              <a:rPr lang="en-US" altLang="zh-CN" dirty="0"/>
              <a:t>2n</a:t>
            </a:r>
            <a:r>
              <a:rPr lang="zh-CN" altLang="en-US" dirty="0"/>
              <a:t>，有人写成了</a:t>
            </a:r>
            <a:r>
              <a:rPr lang="en-US" altLang="zh-CN" dirty="0"/>
              <a:t>m</a:t>
            </a:r>
            <a:endParaRPr lang="zh-CN" altLang="en-US"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17</a:t>
            </a:fld>
            <a:endParaRPr lang="zh-CN" altLang="en-US"/>
          </a:p>
        </p:txBody>
      </p:sp>
    </p:spTree>
    <p:extLst>
      <p:ext uri="{BB962C8B-B14F-4D97-AF65-F5344CB8AC3E}">
        <p14:creationId xmlns:p14="http://schemas.microsoft.com/office/powerpoint/2010/main" val="35480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用户定义的完整性只能对某一属性设置具体的约束，不能对表的统计量进行约束。涉及多个元组的约束，涉及单个元组多属性的约束均无法表示</a:t>
            </a:r>
          </a:p>
          <a:p>
            <a:r>
              <a:rPr lang="zh-CN" altLang="en-US" sz="1200" b="0" i="0" kern="1200" dirty="0">
                <a:solidFill>
                  <a:schemeClr val="tx1"/>
                </a:solidFill>
                <a:effectLst/>
                <a:latin typeface="+mn-lt"/>
                <a:ea typeface="+mn-ea"/>
                <a:cs typeface="+mn-cs"/>
              </a:rPr>
              <a:t>动态约束：使用触发器实现。数据库从一种状态转变为另一种状态 时，新、旧值之间所应满足的约束条件</a:t>
            </a:r>
          </a:p>
          <a:p>
            <a:endParaRPr lang="zh-CN" altLang="en-US"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3</a:t>
            </a:fld>
            <a:endParaRPr lang="zh-CN" altLang="en-US"/>
          </a:p>
        </p:txBody>
      </p:sp>
    </p:spTree>
    <p:extLst>
      <p:ext uri="{BB962C8B-B14F-4D97-AF65-F5344CB8AC3E}">
        <p14:creationId xmlns:p14="http://schemas.microsoft.com/office/powerpoint/2010/main" val="98179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最好先选择再进行连接，这样产生的中间结果比较小，查询优化器可能也会帮你完成这个工作</a:t>
            </a:r>
            <a:endParaRPr lang="en-US" altLang="zh-CN"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4</a:t>
            </a:fld>
            <a:endParaRPr lang="zh-CN" altLang="en-US"/>
          </a:p>
        </p:txBody>
      </p:sp>
    </p:spTree>
    <p:extLst>
      <p:ext uri="{BB962C8B-B14F-4D97-AF65-F5344CB8AC3E}">
        <p14:creationId xmlns:p14="http://schemas.microsoft.com/office/powerpoint/2010/main" val="234723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6</a:t>
            </a:fld>
            <a:endParaRPr lang="zh-CN" altLang="en-US"/>
          </a:p>
        </p:txBody>
      </p:sp>
    </p:spTree>
    <p:extLst>
      <p:ext uri="{BB962C8B-B14F-4D97-AF65-F5344CB8AC3E}">
        <p14:creationId xmlns:p14="http://schemas.microsoft.com/office/powerpoint/2010/main" val="176841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注意分组操作之后得到的属性，</a:t>
            </a:r>
            <a:r>
              <a:rPr lang="en-US" altLang="zh-CN" sz="1200" dirty="0"/>
              <a:t>ppt</a:t>
            </a:r>
            <a:r>
              <a:rPr lang="zh-CN" altLang="en-US" sz="1200" dirty="0"/>
              <a:t>上有说过，在分组操作中</a:t>
            </a:r>
            <a:endParaRPr lang="en-US" altLang="zh-CN" dirty="0"/>
          </a:p>
          <a:p>
            <a:r>
              <a:rPr lang="zh-CN" altLang="en-US" dirty="0"/>
              <a:t>对于每一组，产生一个如下内容的元组</a:t>
            </a:r>
            <a:r>
              <a:rPr lang="en-US" altLang="zh-CN" dirty="0"/>
              <a:t>: </a:t>
            </a:r>
            <a:r>
              <a:rPr lang="zh-CN" altLang="en-US" dirty="0"/>
              <a:t>该组的分组属性值。 该组中所有元组对列表</a:t>
            </a:r>
            <a:r>
              <a:rPr lang="en-US" altLang="zh-CN" dirty="0"/>
              <a:t>L</a:t>
            </a:r>
            <a:r>
              <a:rPr lang="zh-CN" altLang="en-US" dirty="0"/>
              <a:t>的属性聚集操作的结果</a:t>
            </a:r>
          </a:p>
          <a:p>
            <a:endParaRPr lang="zh-CN" altLang="en-US"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7</a:t>
            </a:fld>
            <a:endParaRPr lang="zh-CN" altLang="en-US"/>
          </a:p>
        </p:txBody>
      </p:sp>
    </p:spTree>
    <p:extLst>
      <p:ext uri="{BB962C8B-B14F-4D97-AF65-F5344CB8AC3E}">
        <p14:creationId xmlns:p14="http://schemas.microsoft.com/office/powerpoint/2010/main" val="114609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主要过程：首先获取</a:t>
            </a:r>
            <a:r>
              <a:rPr lang="zh-CN" altLang="en-US" sz="1200" dirty="0"/>
              <a:t>每个供应商按当前提供给其它工程的最大零件数，然后将其与</a:t>
            </a:r>
            <a:r>
              <a:rPr lang="en-US" altLang="zh-CN" sz="1200" dirty="0"/>
              <a:t>J00</a:t>
            </a:r>
            <a:r>
              <a:rPr lang="zh-CN" altLang="en-US" sz="1200" dirty="0"/>
              <a:t>进行笛卡尔积。</a:t>
            </a:r>
            <a:endParaRPr lang="en-US" altLang="zh-CN" dirty="0"/>
          </a:p>
          <a:p>
            <a:r>
              <a:rPr lang="zh-CN" altLang="en-US" dirty="0"/>
              <a:t>前两个都可以，最好先选择再进行笛卡尔积，这样产生的中间结果比较小，当然查询处理器可能也会帮你完成这个工作</a:t>
            </a:r>
            <a:endParaRPr lang="en-US" altLang="zh-CN" dirty="0"/>
          </a:p>
          <a:p>
            <a:r>
              <a:rPr lang="zh-CN" altLang="en-US" sz="1200" dirty="0"/>
              <a:t>第三个，先选择</a:t>
            </a:r>
            <a:r>
              <a:rPr lang="en-US" altLang="zh-CN" sz="1200" dirty="0"/>
              <a:t>J00</a:t>
            </a:r>
            <a:r>
              <a:rPr lang="zh-CN" altLang="en-US" sz="1200" dirty="0"/>
              <a:t>的元组，再进行笛卡尔积，但是选择的过程中不会去除</a:t>
            </a:r>
            <a:r>
              <a:rPr lang="en-US" altLang="zh-CN" sz="1200" dirty="0" err="1"/>
              <a:t>jname</a:t>
            </a:r>
            <a:r>
              <a:rPr lang="zh-CN" altLang="en-US" sz="1200" dirty="0"/>
              <a:t>，</a:t>
            </a:r>
            <a:r>
              <a:rPr lang="en-US" altLang="zh-CN" sz="1200" dirty="0"/>
              <a:t>city</a:t>
            </a:r>
            <a:r>
              <a:rPr lang="zh-CN" altLang="en-US" sz="1200" dirty="0"/>
              <a:t>属性，后面又没有投影操作，所以笛卡尔积的结果包含</a:t>
            </a:r>
            <a:r>
              <a:rPr lang="en-US" altLang="zh-CN" sz="1200" dirty="0" err="1"/>
              <a:t>jname</a:t>
            </a:r>
            <a:r>
              <a:rPr lang="zh-CN" altLang="en-US" sz="1200" dirty="0"/>
              <a:t>，</a:t>
            </a:r>
            <a:r>
              <a:rPr lang="en-US" altLang="zh-CN" sz="1200" dirty="0"/>
              <a:t>city</a:t>
            </a:r>
            <a:r>
              <a:rPr lang="zh-CN" altLang="en-US" sz="1200" dirty="0"/>
              <a:t>属性，这样得到的结果的度（属性个数）和</a:t>
            </a:r>
            <a:r>
              <a:rPr lang="en-US" altLang="zh-CN" sz="1200" dirty="0"/>
              <a:t>SPJ</a:t>
            </a:r>
            <a:r>
              <a:rPr lang="zh-CN" altLang="en-US" sz="1200" dirty="0"/>
              <a:t>不一致，无法进行并操作</a:t>
            </a:r>
            <a:endParaRPr lang="en-US" altLang="zh-CN" sz="1200"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8</a:t>
            </a:fld>
            <a:endParaRPr lang="zh-CN" altLang="en-US"/>
          </a:p>
        </p:txBody>
      </p:sp>
    </p:spTree>
    <p:extLst>
      <p:ext uri="{BB962C8B-B14F-4D97-AF65-F5344CB8AC3E}">
        <p14:creationId xmlns:p14="http://schemas.microsoft.com/office/powerpoint/2010/main" val="349037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使用扩展投影修改属性值</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9</a:t>
            </a:fld>
            <a:endParaRPr lang="zh-CN" altLang="en-US"/>
          </a:p>
        </p:txBody>
      </p:sp>
    </p:spTree>
    <p:extLst>
      <p:ext uri="{BB962C8B-B14F-4D97-AF65-F5344CB8AC3E}">
        <p14:creationId xmlns:p14="http://schemas.microsoft.com/office/powerpoint/2010/main" val="178309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4BC77E-DF63-45E9-8C14-BBF8E3FEBDB6}" type="slidenum">
              <a:rPr lang="zh-CN" altLang="en-US" smtClean="0"/>
              <a:t>11</a:t>
            </a:fld>
            <a:endParaRPr lang="zh-CN" altLang="en-US"/>
          </a:p>
        </p:txBody>
      </p:sp>
    </p:spTree>
    <p:extLst>
      <p:ext uri="{BB962C8B-B14F-4D97-AF65-F5344CB8AC3E}">
        <p14:creationId xmlns:p14="http://schemas.microsoft.com/office/powerpoint/2010/main" val="302677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简要的插入查询过程</a:t>
            </a:r>
          </a:p>
        </p:txBody>
      </p:sp>
      <p:sp>
        <p:nvSpPr>
          <p:cNvPr id="4" name="灯片编号占位符 3"/>
          <p:cNvSpPr>
            <a:spLocks noGrp="1"/>
          </p:cNvSpPr>
          <p:nvPr>
            <p:ph type="sldNum" sz="quarter" idx="5"/>
          </p:nvPr>
        </p:nvSpPr>
        <p:spPr/>
        <p:txBody>
          <a:bodyPr/>
          <a:lstStyle/>
          <a:p>
            <a:fld id="{114BC77E-DF63-45E9-8C14-BBF8E3FEBDB6}" type="slidenum">
              <a:rPr lang="zh-CN" altLang="en-US" smtClean="0"/>
              <a:t>13</a:t>
            </a:fld>
            <a:endParaRPr lang="zh-CN" altLang="en-US"/>
          </a:p>
        </p:txBody>
      </p:sp>
    </p:spTree>
    <p:extLst>
      <p:ext uri="{BB962C8B-B14F-4D97-AF65-F5344CB8AC3E}">
        <p14:creationId xmlns:p14="http://schemas.microsoft.com/office/powerpoint/2010/main" val="221487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B72E4-C832-4625-B9DA-923CC9733F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385EDF-18DC-483E-BACE-EDF2F3D14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7905E9-B6DA-4B34-8F39-75CAC5DDC29B}"/>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2AFD6687-AD30-47DC-AC3A-932862173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966E7F-6E38-44FC-B710-EDF141C70151}"/>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79634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5F86D-1314-4AC6-ABEF-72B97CFBC7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A8D475-BEE2-4B38-803B-172453352A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19A960-8F12-4059-8B2C-2365A4215CFA}"/>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A4FC0694-DAE5-430F-92C0-32D18D70F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6C738-18A9-49E1-A1B3-4A470C9C7096}"/>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2325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D0BC1E-620D-4A7D-A857-B4F2D17688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B413D3-0D19-45BD-B211-61301A0B661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0CC85-3A25-448A-8074-A9598C77D4CE}"/>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C2B83DFA-5CEC-47F4-A77B-7A709558B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90E651-D0EF-4488-AE5D-9FEF8A3B7C79}"/>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377387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7EDC6-61AF-430C-B728-F011995233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F3F57F-AD8A-4CBB-A91A-ACB89FCB3C5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BE7B88-88B5-47BA-9C00-A04C56B65097}"/>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F1C06067-7D52-4662-BD36-CBF61B7949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E67948-CCEB-4731-9859-8DF119FDE7BF}"/>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146836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89EB8-671C-4CEC-84BB-CD44C7B546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952449-46A6-4726-85D0-105838AF6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61E4EE-1F11-42D2-8560-3F030FD4A555}"/>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EADF9EE5-1624-459C-8BF8-0DD57BEE1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1C3BA3-A311-45D8-833B-3C682882B0AD}"/>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305701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F86EE-297C-4363-997B-1BF8E0F506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FCC831-4802-4F4C-87E2-6964B903FD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6200D7-EBF6-42CB-BF25-388E416BF2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68F512-4B72-46A9-9BAD-A575D537C143}"/>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6" name="页脚占位符 5">
            <a:extLst>
              <a:ext uri="{FF2B5EF4-FFF2-40B4-BE49-F238E27FC236}">
                <a16:creationId xmlns:a16="http://schemas.microsoft.com/office/drawing/2014/main" id="{E9B0E28E-BDC5-4080-84DE-5FD391C313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A6F703-F942-4301-86E7-4BF6B545DD2A}"/>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307469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E44BB-5099-4407-AE02-DB60984212F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85CAFA-643C-4DCF-B419-D4A5B735B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6FFB1-FF03-4CA9-BAB5-140F2C230E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3CF197-C143-45C2-9D0C-6603A751D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2817BE-BEFA-4F2A-8682-B1CFCCB186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AF9010-87BD-4220-84E1-518C78D09846}"/>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8" name="页脚占位符 7">
            <a:extLst>
              <a:ext uri="{FF2B5EF4-FFF2-40B4-BE49-F238E27FC236}">
                <a16:creationId xmlns:a16="http://schemas.microsoft.com/office/drawing/2014/main" id="{DCA3ABF5-AB4A-477E-9AA1-92C1048BE6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6EBAE6-686E-48CB-A4A3-7325CC911143}"/>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79610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FC49B-7D7A-4DF1-B477-59E41EA77B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110988-594F-4EB0-BDEF-FB455D2E3142}"/>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4" name="页脚占位符 3">
            <a:extLst>
              <a:ext uri="{FF2B5EF4-FFF2-40B4-BE49-F238E27FC236}">
                <a16:creationId xmlns:a16="http://schemas.microsoft.com/office/drawing/2014/main" id="{3EBB8621-AF8F-4AE6-A61B-CB0372B41E0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E9657F-B6E0-4BB7-B96D-9000D181903D}"/>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10726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196327-9752-4CC2-9A03-09F2F2B12A35}"/>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3" name="页脚占位符 2">
            <a:extLst>
              <a:ext uri="{FF2B5EF4-FFF2-40B4-BE49-F238E27FC236}">
                <a16:creationId xmlns:a16="http://schemas.microsoft.com/office/drawing/2014/main" id="{659C4E6C-3D3F-4797-8381-BBCE4C45E7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59287D-12A8-4900-9914-9F4E55E9F8B0}"/>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45149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A028F-F017-41BC-845A-42CD416C2B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BCDF50-56E6-47E9-BA29-B068866FF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258078-ECD3-4382-9448-32712FBA9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AF1ADA-9920-41A4-BB01-B5FCB2622DA0}"/>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6" name="页脚占位符 5">
            <a:extLst>
              <a:ext uri="{FF2B5EF4-FFF2-40B4-BE49-F238E27FC236}">
                <a16:creationId xmlns:a16="http://schemas.microsoft.com/office/drawing/2014/main" id="{7B31022D-8A51-404B-A718-154F50DFC5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E1587D-118E-4BBA-9CD5-606C35141886}"/>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60736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E707D-DC3E-44D5-A264-DB98457E11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764D7F-82BA-4605-A172-F35C093C4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86A15D-D959-41F8-A4D0-A8410FD6B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0EEA15-CAD3-4F72-B602-7B69A83DA2AA}"/>
              </a:ext>
            </a:extLst>
          </p:cNvPr>
          <p:cNvSpPr>
            <a:spLocks noGrp="1"/>
          </p:cNvSpPr>
          <p:nvPr>
            <p:ph type="dt" sz="half" idx="10"/>
          </p:nvPr>
        </p:nvSpPr>
        <p:spPr/>
        <p:txBody>
          <a:bodyPr/>
          <a:lstStyle/>
          <a:p>
            <a:fld id="{B1824572-541C-4FBE-BE86-F342D0C87874}" type="datetimeFigureOut">
              <a:rPr lang="zh-CN" altLang="en-US" smtClean="0"/>
              <a:t>2021/6/17</a:t>
            </a:fld>
            <a:endParaRPr lang="zh-CN" altLang="en-US"/>
          </a:p>
        </p:txBody>
      </p:sp>
      <p:sp>
        <p:nvSpPr>
          <p:cNvPr id="6" name="页脚占位符 5">
            <a:extLst>
              <a:ext uri="{FF2B5EF4-FFF2-40B4-BE49-F238E27FC236}">
                <a16:creationId xmlns:a16="http://schemas.microsoft.com/office/drawing/2014/main" id="{22539352-EE6C-4822-83A7-DB049D1DC4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FC5529-3638-40FF-9EF5-C7C8755FD4E2}"/>
              </a:ext>
            </a:extLst>
          </p:cNvPr>
          <p:cNvSpPr>
            <a:spLocks noGrp="1"/>
          </p:cNvSpPr>
          <p:nvPr>
            <p:ph type="sldNum" sz="quarter" idx="12"/>
          </p:nvPr>
        </p:nvSpPr>
        <p:spPr/>
        <p:txBody>
          <a:body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64530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136699-0E87-4B8E-851F-BD0AC1D6D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4DF1E2-9B02-43B2-B210-F473894B8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F7AE80-0820-43D3-BD97-8F21E180F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24572-541C-4FBE-BE86-F342D0C87874}" type="datetimeFigureOut">
              <a:rPr lang="zh-CN" altLang="en-US" smtClean="0"/>
              <a:t>2021/6/17</a:t>
            </a:fld>
            <a:endParaRPr lang="zh-CN" altLang="en-US"/>
          </a:p>
        </p:txBody>
      </p:sp>
      <p:sp>
        <p:nvSpPr>
          <p:cNvPr id="5" name="页脚占位符 4">
            <a:extLst>
              <a:ext uri="{FF2B5EF4-FFF2-40B4-BE49-F238E27FC236}">
                <a16:creationId xmlns:a16="http://schemas.microsoft.com/office/drawing/2014/main" id="{B8B2DB0B-65A7-405B-8C96-DC980F2972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FE2574-1BC8-4B96-998F-4CD4CD0B8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64650-A598-4E4F-85FA-AB71C9CD6930}" type="slidenum">
              <a:rPr lang="zh-CN" altLang="en-US" smtClean="0"/>
              <a:t>‹#›</a:t>
            </a:fld>
            <a:endParaRPr lang="zh-CN" altLang="en-US"/>
          </a:p>
        </p:txBody>
      </p:sp>
    </p:spTree>
    <p:extLst>
      <p:ext uri="{BB962C8B-B14F-4D97-AF65-F5344CB8AC3E}">
        <p14:creationId xmlns:p14="http://schemas.microsoft.com/office/powerpoint/2010/main" val="29653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tmp"/><Relationship Id="rId4" Type="http://schemas.openxmlformats.org/officeDocument/2006/relationships/image" Target="../media/image15.tmp"/></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3DD08-B54B-43C0-A160-CADEFE7D9E97}"/>
              </a:ext>
            </a:extLst>
          </p:cNvPr>
          <p:cNvSpPr>
            <a:spLocks noGrp="1"/>
          </p:cNvSpPr>
          <p:nvPr>
            <p:ph type="ctrTitle"/>
          </p:nvPr>
        </p:nvSpPr>
        <p:spPr>
          <a:xfrm>
            <a:off x="1524000" y="1879599"/>
            <a:ext cx="9144000" cy="1264603"/>
          </a:xfrm>
        </p:spPr>
        <p:txBody>
          <a:bodyPr/>
          <a:lstStyle/>
          <a:p>
            <a:r>
              <a:rPr lang="zh-CN" altLang="en-US" dirty="0"/>
              <a:t>习题课</a:t>
            </a:r>
          </a:p>
        </p:txBody>
      </p:sp>
      <p:sp>
        <p:nvSpPr>
          <p:cNvPr id="3" name="副标题 2">
            <a:extLst>
              <a:ext uri="{FF2B5EF4-FFF2-40B4-BE49-F238E27FC236}">
                <a16:creationId xmlns:a16="http://schemas.microsoft.com/office/drawing/2014/main" id="{4368951E-F80C-434A-9CEB-DE2E977E9ACE}"/>
              </a:ext>
            </a:extLst>
          </p:cNvPr>
          <p:cNvSpPr>
            <a:spLocks noGrp="1"/>
          </p:cNvSpPr>
          <p:nvPr>
            <p:ph type="subTitle" idx="1"/>
          </p:nvPr>
        </p:nvSpPr>
        <p:spPr>
          <a:xfrm>
            <a:off x="1524000" y="3905182"/>
            <a:ext cx="9144000" cy="1118937"/>
          </a:xfrm>
        </p:spPr>
        <p:txBody>
          <a:bodyPr/>
          <a:lstStyle/>
          <a:p>
            <a:r>
              <a:rPr lang="zh-CN" altLang="en-US" dirty="0"/>
              <a:t>第一、五次作业</a:t>
            </a:r>
          </a:p>
        </p:txBody>
      </p:sp>
    </p:spTree>
    <p:extLst>
      <p:ext uri="{BB962C8B-B14F-4D97-AF65-F5344CB8AC3E}">
        <p14:creationId xmlns:p14="http://schemas.microsoft.com/office/powerpoint/2010/main" val="388300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A89B-CEF8-4CB7-A929-6963707122BD}"/>
              </a:ext>
            </a:extLst>
          </p:cNvPr>
          <p:cNvSpPr>
            <a:spLocks noGrp="1"/>
          </p:cNvSpPr>
          <p:nvPr>
            <p:ph type="title"/>
          </p:nvPr>
        </p:nvSpPr>
        <p:spPr/>
        <p:txBody>
          <a:bodyPr/>
          <a:lstStyle/>
          <a:p>
            <a:r>
              <a:rPr lang="en-US" altLang="zh-CN" dirty="0"/>
              <a:t>HW5</a:t>
            </a:r>
            <a:endParaRPr lang="zh-CN" altLang="en-US" dirty="0"/>
          </a:p>
        </p:txBody>
      </p:sp>
      <p:sp>
        <p:nvSpPr>
          <p:cNvPr id="3" name="内容占位符 2">
            <a:extLst>
              <a:ext uri="{FF2B5EF4-FFF2-40B4-BE49-F238E27FC236}">
                <a16:creationId xmlns:a16="http://schemas.microsoft.com/office/drawing/2014/main" id="{F0D86EA2-0F46-4572-96BB-9121AC3A52F6}"/>
              </a:ext>
            </a:extLst>
          </p:cNvPr>
          <p:cNvSpPr>
            <a:spLocks noGrp="1"/>
          </p:cNvSpPr>
          <p:nvPr>
            <p:ph idx="1"/>
          </p:nvPr>
        </p:nvSpPr>
        <p:spPr/>
        <p:txBody>
          <a:bodyPr>
            <a:normAutofit/>
          </a:bodyPr>
          <a:lstStyle/>
          <a:p>
            <a:pPr marL="0" indent="0">
              <a:buNone/>
            </a:pPr>
            <a:r>
              <a:rPr lang="en-US" altLang="zh-CN" dirty="0"/>
              <a:t>1.</a:t>
            </a:r>
            <a:r>
              <a:rPr lang="en-US" altLang="zh-CN" b="1" dirty="0"/>
              <a:t> </a:t>
            </a:r>
            <a:r>
              <a:rPr lang="zh-CN" altLang="en-US" dirty="0"/>
              <a:t>假设我们在数据库中设计了如下基本表来存储文献： </a:t>
            </a:r>
            <a:r>
              <a:rPr lang="en-US" altLang="zh-CN" dirty="0"/>
              <a:t>paper(id: int, title: varchar(200),abstract: varchar(1000))</a:t>
            </a:r>
            <a:r>
              <a:rPr lang="zh-CN" altLang="en-US" dirty="0"/>
              <a:t>。最常见的文献查询可以描述为“查询 </a:t>
            </a:r>
            <a:r>
              <a:rPr lang="en-US" altLang="zh-CN" dirty="0"/>
              <a:t>title </a:t>
            </a:r>
            <a:r>
              <a:rPr lang="zh-CN" altLang="en-US" dirty="0"/>
              <a:t>中同时包含给定关键词的文献”，关键词可以是一个，也可以是多个。请回答下面问题（假设所有文献都是英文文献）：</a:t>
            </a:r>
            <a:endParaRPr lang="en-US" altLang="zh-CN" dirty="0"/>
          </a:p>
          <a:p>
            <a:pPr marL="514350" indent="-514350">
              <a:buAutoNum type="arabicParenR"/>
            </a:pPr>
            <a:r>
              <a:rPr lang="zh-CN" altLang="en-US" dirty="0"/>
              <a:t>假如在 </a:t>
            </a:r>
            <a:r>
              <a:rPr lang="en-US" altLang="zh-CN" dirty="0"/>
              <a:t>title </a:t>
            </a:r>
            <a:r>
              <a:rPr lang="zh-CN" altLang="en-US" dirty="0"/>
              <a:t>上创建了 </a:t>
            </a:r>
            <a:r>
              <a:rPr lang="en-US" altLang="zh-CN" dirty="0"/>
              <a:t>B+-tree </a:t>
            </a:r>
            <a:r>
              <a:rPr lang="zh-CN" altLang="en-US" dirty="0"/>
              <a:t>索引，能不能提高此查询的效率（须解释理由）？</a:t>
            </a:r>
            <a:endParaRPr lang="en-US" altLang="zh-CN" dirty="0"/>
          </a:p>
          <a:p>
            <a:pPr marL="0" indent="0">
              <a:buNone/>
            </a:pPr>
            <a:r>
              <a:rPr lang="zh-CN" altLang="en-US" sz="2400" dirty="0"/>
              <a:t>不能。文献查询并不是精确</a:t>
            </a:r>
            <a:r>
              <a:rPr lang="en-US" altLang="zh-CN" sz="2400" dirty="0"/>
              <a:t>(whole-key)</a:t>
            </a:r>
            <a:r>
              <a:rPr lang="zh-CN" altLang="en-US" sz="2400" dirty="0"/>
              <a:t>点查询，而是范围</a:t>
            </a:r>
            <a:r>
              <a:rPr lang="en-US" altLang="zh-CN" sz="2400" dirty="0"/>
              <a:t>(partial-key)</a:t>
            </a:r>
            <a:r>
              <a:rPr lang="zh-CN" altLang="en-US" sz="2400" dirty="0"/>
              <a:t>查询，查询的单词可能出现在</a:t>
            </a:r>
            <a:r>
              <a:rPr lang="en-US" altLang="zh-CN" sz="2400" dirty="0"/>
              <a:t>title</a:t>
            </a:r>
            <a:r>
              <a:rPr lang="zh-CN" altLang="en-US" sz="2400" dirty="0"/>
              <a:t>的任意位置。由于</a:t>
            </a:r>
            <a:r>
              <a:rPr lang="en-US" altLang="zh-CN" sz="2400" dirty="0"/>
              <a:t>B+</a:t>
            </a:r>
            <a:r>
              <a:rPr lang="zh-CN" altLang="en-US" sz="2400" dirty="0"/>
              <a:t>树是根据键的字典序排序的，仅支持前缀查询，不支持中缀和后缀范围查询。因此使用</a:t>
            </a:r>
            <a:r>
              <a:rPr lang="en-US" altLang="zh-CN" sz="2400" dirty="0"/>
              <a:t>B+</a:t>
            </a:r>
            <a:r>
              <a:rPr lang="zh-CN" altLang="en-US" sz="2400" dirty="0"/>
              <a:t>树结构仍要扫描所有数据项。</a:t>
            </a:r>
          </a:p>
        </p:txBody>
      </p:sp>
    </p:spTree>
    <p:extLst>
      <p:ext uri="{BB962C8B-B14F-4D97-AF65-F5344CB8AC3E}">
        <p14:creationId xmlns:p14="http://schemas.microsoft.com/office/powerpoint/2010/main" val="198900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A89B-CEF8-4CB7-A929-6963707122BD}"/>
              </a:ext>
            </a:extLst>
          </p:cNvPr>
          <p:cNvSpPr>
            <a:spLocks noGrp="1"/>
          </p:cNvSpPr>
          <p:nvPr>
            <p:ph type="title"/>
          </p:nvPr>
        </p:nvSpPr>
        <p:spPr/>
        <p:txBody>
          <a:bodyPr/>
          <a:lstStyle/>
          <a:p>
            <a:r>
              <a:rPr lang="en-US" altLang="zh-CN" dirty="0"/>
              <a:t>HW5</a:t>
            </a:r>
            <a:endParaRPr lang="zh-CN" altLang="en-US" dirty="0"/>
          </a:p>
        </p:txBody>
      </p:sp>
      <p:sp>
        <p:nvSpPr>
          <p:cNvPr id="3" name="内容占位符 2">
            <a:extLst>
              <a:ext uri="{FF2B5EF4-FFF2-40B4-BE49-F238E27FC236}">
                <a16:creationId xmlns:a16="http://schemas.microsoft.com/office/drawing/2014/main" id="{F0D86EA2-0F46-4572-96BB-9121AC3A52F6}"/>
              </a:ext>
            </a:extLst>
          </p:cNvPr>
          <p:cNvSpPr>
            <a:spLocks noGrp="1"/>
          </p:cNvSpPr>
          <p:nvPr>
            <p:ph idx="1"/>
          </p:nvPr>
        </p:nvSpPr>
        <p:spPr/>
        <p:txBody>
          <a:bodyPr>
            <a:normAutofit/>
          </a:bodyPr>
          <a:lstStyle/>
          <a:p>
            <a:pPr marL="0" indent="0">
              <a:buNone/>
            </a:pPr>
            <a:r>
              <a:rPr lang="en-US" altLang="zh-CN" sz="2400" dirty="0"/>
              <a:t>2) </a:t>
            </a:r>
            <a:r>
              <a:rPr lang="zh-CN" altLang="en-US" sz="2400" dirty="0"/>
              <a:t>由于文献 </a:t>
            </a:r>
            <a:r>
              <a:rPr lang="en-US" altLang="zh-CN" sz="2400" dirty="0"/>
              <a:t>title </a:t>
            </a:r>
            <a:r>
              <a:rPr lang="zh-CN" altLang="en-US" sz="2400" dirty="0"/>
              <a:t>的关键词中存在很多重复词语，因此上述文献查询可以借鉴我们课上讲述的支持重复键值的辅助索引技术来进一步优化。请基于此思想画出一种优化的索引结构， 简要说明该索引上的记录插入过程以及文献查询过程。</a:t>
            </a:r>
            <a:endParaRPr lang="en-US" altLang="zh-CN" sz="2400" dirty="0"/>
          </a:p>
          <a:p>
            <a:pPr marL="0" indent="0">
              <a:buNone/>
            </a:pPr>
            <a:endParaRPr lang="en-US" altLang="zh-CN" sz="2400" dirty="0"/>
          </a:p>
          <a:p>
            <a:pPr marL="0" indent="0">
              <a:buNone/>
            </a:pPr>
            <a:r>
              <a:rPr lang="zh-CN" altLang="en-US" sz="2400" dirty="0"/>
              <a:t>使用倒排索引。倒排索引根据单词索引到</a:t>
            </a:r>
            <a:r>
              <a:rPr lang="en-US" altLang="zh-CN" sz="2400" dirty="0"/>
              <a:t>title</a:t>
            </a:r>
            <a:r>
              <a:rPr lang="zh-CN" altLang="en-US" sz="2400" dirty="0"/>
              <a:t>包含该单词的所有文档。相比于</a:t>
            </a:r>
            <a:r>
              <a:rPr lang="en-US" altLang="zh-CN" sz="2400" dirty="0"/>
              <a:t>B+</a:t>
            </a:r>
            <a:r>
              <a:rPr lang="zh-CN" altLang="en-US" sz="2400" dirty="0"/>
              <a:t>树结构，采用倒排索引优点如下：</a:t>
            </a:r>
            <a:r>
              <a:rPr lang="en-US" altLang="zh-CN" sz="2400" dirty="0"/>
              <a:t>(a).</a:t>
            </a:r>
            <a:r>
              <a:rPr lang="zh-CN" altLang="en-US" sz="2400" dirty="0"/>
              <a:t>避免重复单词的存储 </a:t>
            </a:r>
            <a:r>
              <a:rPr lang="en-US" altLang="zh-CN" sz="2400" dirty="0"/>
              <a:t>(b).</a:t>
            </a:r>
            <a:r>
              <a:rPr lang="zh-CN" altLang="en-US" sz="2400" dirty="0"/>
              <a:t>对于文献查询不需要扫描所有数据项，仅通过少数几次索引查询即可完成搜索。</a:t>
            </a:r>
          </a:p>
          <a:p>
            <a:pPr marL="0" indent="0">
              <a:buNone/>
            </a:pPr>
            <a:endParaRPr lang="zh-CN" altLang="en-US" sz="2400" dirty="0"/>
          </a:p>
        </p:txBody>
      </p:sp>
    </p:spTree>
    <p:extLst>
      <p:ext uri="{BB962C8B-B14F-4D97-AF65-F5344CB8AC3E}">
        <p14:creationId xmlns:p14="http://schemas.microsoft.com/office/powerpoint/2010/main" val="75694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A89B-CEF8-4CB7-A929-6963707122BD}"/>
              </a:ext>
            </a:extLst>
          </p:cNvPr>
          <p:cNvSpPr>
            <a:spLocks noGrp="1"/>
          </p:cNvSpPr>
          <p:nvPr>
            <p:ph type="title"/>
          </p:nvPr>
        </p:nvSpPr>
        <p:spPr/>
        <p:txBody>
          <a:bodyPr/>
          <a:lstStyle/>
          <a:p>
            <a:r>
              <a:rPr lang="en-US" altLang="zh-CN" dirty="0"/>
              <a:t>HW5</a:t>
            </a:r>
            <a:endParaRPr lang="zh-CN" altLang="en-US" dirty="0"/>
          </a:p>
        </p:txBody>
      </p:sp>
      <p:sp>
        <p:nvSpPr>
          <p:cNvPr id="3" name="内容占位符 2">
            <a:extLst>
              <a:ext uri="{FF2B5EF4-FFF2-40B4-BE49-F238E27FC236}">
                <a16:creationId xmlns:a16="http://schemas.microsoft.com/office/drawing/2014/main" id="{F0D86EA2-0F46-4572-96BB-9121AC3A52F6}"/>
              </a:ext>
            </a:extLst>
          </p:cNvPr>
          <p:cNvSpPr>
            <a:spLocks noGrp="1"/>
          </p:cNvSpPr>
          <p:nvPr>
            <p:ph idx="1"/>
          </p:nvPr>
        </p:nvSpPr>
        <p:spPr/>
        <p:txBody>
          <a:bodyPr>
            <a:normAutofit/>
          </a:bodyPr>
          <a:lstStyle/>
          <a:p>
            <a:pPr marL="0" indent="0">
              <a:buNone/>
            </a:pPr>
            <a:r>
              <a:rPr lang="en-US" altLang="zh-CN" sz="2400" dirty="0"/>
              <a:t>2) </a:t>
            </a:r>
            <a:r>
              <a:rPr lang="zh-CN" altLang="en-US" sz="2400" dirty="0"/>
              <a:t>由于文献 </a:t>
            </a:r>
            <a:r>
              <a:rPr lang="en-US" altLang="zh-CN" sz="2400" dirty="0"/>
              <a:t>title </a:t>
            </a:r>
            <a:r>
              <a:rPr lang="zh-CN" altLang="en-US" sz="2400" dirty="0"/>
              <a:t>的关键词中存在很多重复词语，因此上述文献查询可以借鉴我们课上讲述的支持重复键值的辅助索引技术来进一步优化。请基于此思想画出一种优化的索引结构， 简要说明该索引上的记录插入过程以及文献查询过程。</a:t>
            </a:r>
            <a:endParaRPr lang="en-US" altLang="zh-CN" sz="2400" dirty="0"/>
          </a:p>
          <a:p>
            <a:pPr marL="0" indent="0">
              <a:buNone/>
            </a:pPr>
            <a:endParaRPr lang="en-US" altLang="zh-CN" sz="2400" dirty="0"/>
          </a:p>
          <a:p>
            <a:pPr marL="0" indent="0">
              <a:buNone/>
            </a:pPr>
            <a:r>
              <a:rPr lang="zh-CN" altLang="en-US" sz="2400" dirty="0"/>
              <a:t>使用倒排索引。倒排索引根据单词索引到</a:t>
            </a:r>
            <a:r>
              <a:rPr lang="en-US" altLang="zh-CN" sz="2400" dirty="0"/>
              <a:t>title</a:t>
            </a:r>
            <a:r>
              <a:rPr lang="zh-CN" altLang="en-US" sz="2400" dirty="0"/>
              <a:t>包含该单词的所有文档。相比于</a:t>
            </a:r>
            <a:r>
              <a:rPr lang="en-US" altLang="zh-CN" sz="2400" dirty="0"/>
              <a:t>B+</a:t>
            </a:r>
            <a:r>
              <a:rPr lang="zh-CN" altLang="en-US" sz="2400" dirty="0"/>
              <a:t>树结构，采用倒排索引优点如下：</a:t>
            </a:r>
            <a:r>
              <a:rPr lang="en-US" altLang="zh-CN" sz="2400" dirty="0"/>
              <a:t>(a).</a:t>
            </a:r>
            <a:r>
              <a:rPr lang="zh-CN" altLang="en-US" sz="2400" dirty="0"/>
              <a:t>避免重复单词的存储 </a:t>
            </a:r>
            <a:r>
              <a:rPr lang="en-US" altLang="zh-CN" sz="2400" dirty="0"/>
              <a:t>(b).</a:t>
            </a:r>
            <a:r>
              <a:rPr lang="zh-CN" altLang="en-US" sz="2400" dirty="0"/>
              <a:t>对于文献查询不需要扫描所有数据项，仅通过少数几次索引查询即可完成搜索。</a:t>
            </a:r>
          </a:p>
          <a:p>
            <a:pPr marL="0" indent="0">
              <a:buNone/>
            </a:pPr>
            <a:endParaRPr lang="zh-CN" altLang="en-US" sz="2400" dirty="0"/>
          </a:p>
        </p:txBody>
      </p:sp>
      <p:pic>
        <p:nvPicPr>
          <p:cNvPr id="8" name="图片 7">
            <a:extLst>
              <a:ext uri="{FF2B5EF4-FFF2-40B4-BE49-F238E27FC236}">
                <a16:creationId xmlns:a16="http://schemas.microsoft.com/office/drawing/2014/main" id="{6FD8D3B2-9FA0-4874-91B2-C7019EA61D15}"/>
              </a:ext>
            </a:extLst>
          </p:cNvPr>
          <p:cNvPicPr>
            <a:picLocks noChangeAspect="1"/>
          </p:cNvPicPr>
          <p:nvPr/>
        </p:nvPicPr>
        <p:blipFill>
          <a:blip r:embed="rId2"/>
          <a:stretch>
            <a:fillRect/>
          </a:stretch>
        </p:blipFill>
        <p:spPr>
          <a:xfrm>
            <a:off x="838200" y="1343682"/>
            <a:ext cx="7544188" cy="5315223"/>
          </a:xfrm>
          <a:prstGeom prst="rect">
            <a:avLst/>
          </a:prstGeom>
        </p:spPr>
      </p:pic>
    </p:spTree>
    <p:extLst>
      <p:ext uri="{BB962C8B-B14F-4D97-AF65-F5344CB8AC3E}">
        <p14:creationId xmlns:p14="http://schemas.microsoft.com/office/powerpoint/2010/main" val="337972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A89B-CEF8-4CB7-A929-6963707122BD}"/>
              </a:ext>
            </a:extLst>
          </p:cNvPr>
          <p:cNvSpPr>
            <a:spLocks noGrp="1"/>
          </p:cNvSpPr>
          <p:nvPr>
            <p:ph type="title"/>
          </p:nvPr>
        </p:nvSpPr>
        <p:spPr/>
        <p:txBody>
          <a:bodyPr/>
          <a:lstStyle/>
          <a:p>
            <a:r>
              <a:rPr lang="en-US" altLang="zh-CN" dirty="0"/>
              <a:t>HW5</a:t>
            </a:r>
            <a:endParaRPr lang="zh-CN" altLang="en-US" dirty="0"/>
          </a:p>
        </p:txBody>
      </p:sp>
      <p:sp>
        <p:nvSpPr>
          <p:cNvPr id="3" name="内容占位符 2">
            <a:extLst>
              <a:ext uri="{FF2B5EF4-FFF2-40B4-BE49-F238E27FC236}">
                <a16:creationId xmlns:a16="http://schemas.microsoft.com/office/drawing/2014/main" id="{F0D86EA2-0F46-4572-96BB-9121AC3A52F6}"/>
              </a:ext>
            </a:extLst>
          </p:cNvPr>
          <p:cNvSpPr>
            <a:spLocks noGrp="1"/>
          </p:cNvSpPr>
          <p:nvPr>
            <p:ph idx="1"/>
          </p:nvPr>
        </p:nvSpPr>
        <p:spPr/>
        <p:txBody>
          <a:bodyPr>
            <a:normAutofit/>
          </a:bodyPr>
          <a:lstStyle/>
          <a:p>
            <a:pPr marL="0" indent="0">
              <a:buNone/>
            </a:pPr>
            <a:r>
              <a:rPr lang="en-US" altLang="zh-CN" sz="2400" dirty="0"/>
              <a:t>2) </a:t>
            </a:r>
            <a:r>
              <a:rPr lang="zh-CN" altLang="en-US" sz="2400" dirty="0"/>
              <a:t>由于文献 </a:t>
            </a:r>
            <a:r>
              <a:rPr lang="en-US" altLang="zh-CN" sz="2400" dirty="0"/>
              <a:t>title </a:t>
            </a:r>
            <a:r>
              <a:rPr lang="zh-CN" altLang="en-US" sz="2400" dirty="0"/>
              <a:t>的关键词中存在很多重复词语，因此上述文献查询可以借鉴我们课上讲述的支持重复键值的辅助索引技术来进一步优化。请基于此思想画出一种优化的索引结构， 简要说明该索引上的记录插入过程以及文献查询过程。</a:t>
            </a:r>
            <a:endParaRPr lang="en-US" altLang="zh-CN" sz="2400" dirty="0"/>
          </a:p>
          <a:p>
            <a:pPr marL="0" indent="0">
              <a:buNone/>
            </a:pPr>
            <a:endParaRPr lang="en-US" altLang="zh-CN" sz="2400" dirty="0"/>
          </a:p>
          <a:p>
            <a:pPr>
              <a:buFont typeface="Wingdings" panose="05000000000000000000" pitchFamily="2" charset="2"/>
              <a:buChar char="l"/>
            </a:pPr>
            <a:r>
              <a:rPr lang="zh-CN" altLang="en-US" sz="2400" dirty="0"/>
              <a:t>插入：对文档的</a:t>
            </a:r>
            <a:r>
              <a:rPr lang="en-US" altLang="zh-CN" sz="2400" dirty="0"/>
              <a:t>title</a:t>
            </a:r>
            <a:r>
              <a:rPr lang="zh-CN" altLang="en-US" sz="2400" dirty="0"/>
              <a:t>进行分词，然后将各个关键词插入到索引中</a:t>
            </a:r>
            <a:endParaRPr lang="en-US" altLang="zh-CN" sz="2400" dirty="0"/>
          </a:p>
          <a:p>
            <a:pPr lvl="1">
              <a:buFont typeface="Wingdings" panose="05000000000000000000" pitchFamily="2" charset="2"/>
              <a:buChar char="l"/>
            </a:pPr>
            <a:r>
              <a:rPr lang="zh-CN" altLang="en-US" sz="2000" dirty="0"/>
              <a:t>查询关键词是否已经存在，若存在则直接将指针插入对应的桶中</a:t>
            </a:r>
            <a:endParaRPr lang="en-US" altLang="zh-CN" sz="2000" dirty="0"/>
          </a:p>
          <a:p>
            <a:pPr lvl="1">
              <a:buFont typeface="Wingdings" panose="05000000000000000000" pitchFamily="2" charset="2"/>
              <a:buChar char="l"/>
            </a:pPr>
            <a:r>
              <a:rPr lang="zh-CN" altLang="en-US" sz="2000" dirty="0"/>
              <a:t>若不存在，则插入关键词，增加对应的桶以及指向文档的指针</a:t>
            </a:r>
            <a:endParaRPr lang="en-US" altLang="zh-CN" sz="2000" dirty="0"/>
          </a:p>
          <a:p>
            <a:pPr>
              <a:buFont typeface="Wingdings" panose="05000000000000000000" pitchFamily="2" charset="2"/>
              <a:buChar char="l"/>
            </a:pPr>
            <a:r>
              <a:rPr lang="zh-CN" altLang="en-US" sz="2400" dirty="0"/>
              <a:t>查询：</a:t>
            </a:r>
            <a:endParaRPr lang="en-US" altLang="zh-CN" sz="2400" dirty="0"/>
          </a:p>
          <a:p>
            <a:pPr lvl="1">
              <a:buFont typeface="Wingdings" panose="05000000000000000000" pitchFamily="2" charset="2"/>
              <a:buChar char="l"/>
            </a:pPr>
            <a:r>
              <a:rPr lang="zh-CN" altLang="en-US" sz="2000" dirty="0"/>
              <a:t>单个关键词；返回得到的文档集合即可</a:t>
            </a:r>
            <a:endParaRPr lang="en-US" altLang="zh-CN" sz="2000" dirty="0"/>
          </a:p>
          <a:p>
            <a:pPr lvl="1">
              <a:buFont typeface="Wingdings" panose="05000000000000000000" pitchFamily="2" charset="2"/>
              <a:buChar char="l"/>
            </a:pPr>
            <a:r>
              <a:rPr lang="zh-CN" altLang="en-US" sz="2000" dirty="0"/>
              <a:t>多个关键词；返回各个关键词查询结果的文档集合的交集</a:t>
            </a:r>
          </a:p>
        </p:txBody>
      </p:sp>
    </p:spTree>
    <p:extLst>
      <p:ext uri="{BB962C8B-B14F-4D97-AF65-F5344CB8AC3E}">
        <p14:creationId xmlns:p14="http://schemas.microsoft.com/office/powerpoint/2010/main" val="171400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4FF4EE-9488-426C-851A-2930C9766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00" y="241212"/>
            <a:ext cx="7376799" cy="2293819"/>
          </a:xfrm>
          <a:prstGeom prst="rect">
            <a:avLst/>
          </a:prstGeom>
        </p:spPr>
      </p:pic>
      <p:grpSp>
        <p:nvGrpSpPr>
          <p:cNvPr id="61" name="组合 60">
            <a:extLst>
              <a:ext uri="{FF2B5EF4-FFF2-40B4-BE49-F238E27FC236}">
                <a16:creationId xmlns:a16="http://schemas.microsoft.com/office/drawing/2014/main" id="{BB1FCE48-6E53-4A3A-8641-48FA2AC8C230}"/>
              </a:ext>
            </a:extLst>
          </p:cNvPr>
          <p:cNvGrpSpPr/>
          <p:nvPr/>
        </p:nvGrpSpPr>
        <p:grpSpPr>
          <a:xfrm>
            <a:off x="558480" y="3195488"/>
            <a:ext cx="3251521" cy="1607066"/>
            <a:chOff x="558480" y="2870368"/>
            <a:chExt cx="3251521" cy="1607066"/>
          </a:xfrm>
        </p:grpSpPr>
        <p:sp>
          <p:nvSpPr>
            <p:cNvPr id="16" name="文本框 15">
              <a:extLst>
                <a:ext uri="{FF2B5EF4-FFF2-40B4-BE49-F238E27FC236}">
                  <a16:creationId xmlns:a16="http://schemas.microsoft.com/office/drawing/2014/main" id="{16B1702A-9302-42AB-892C-B82DA3926C06}"/>
                </a:ext>
              </a:extLst>
            </p:cNvPr>
            <p:cNvSpPr txBox="1"/>
            <p:nvPr/>
          </p:nvSpPr>
          <p:spPr>
            <a:xfrm>
              <a:off x="558480" y="3718560"/>
              <a:ext cx="345760" cy="369332"/>
            </a:xfrm>
            <a:prstGeom prst="rect">
              <a:avLst/>
            </a:prstGeom>
            <a:noFill/>
          </p:spPr>
          <p:txBody>
            <a:bodyPr wrap="square" rtlCol="0">
              <a:spAutoFit/>
            </a:bodyPr>
            <a:lstStyle/>
            <a:p>
              <a:r>
                <a:rPr lang="en-US" altLang="zh-CN" dirty="0"/>
                <a:t>1</a:t>
              </a:r>
              <a:endParaRPr lang="zh-CN" altLang="en-US" dirty="0"/>
            </a:p>
          </p:txBody>
        </p:sp>
        <p:grpSp>
          <p:nvGrpSpPr>
            <p:cNvPr id="22" name="组合 21">
              <a:extLst>
                <a:ext uri="{FF2B5EF4-FFF2-40B4-BE49-F238E27FC236}">
                  <a16:creationId xmlns:a16="http://schemas.microsoft.com/office/drawing/2014/main" id="{1ED7B446-E537-440F-B286-8859095B47A6}"/>
                </a:ext>
              </a:extLst>
            </p:cNvPr>
            <p:cNvGrpSpPr/>
            <p:nvPr/>
          </p:nvGrpSpPr>
          <p:grpSpPr>
            <a:xfrm>
              <a:off x="568640" y="2870368"/>
              <a:ext cx="3241361" cy="1607066"/>
              <a:chOff x="568640" y="2748448"/>
              <a:chExt cx="3241361" cy="1607066"/>
            </a:xfrm>
          </p:grpSpPr>
          <p:sp>
            <p:nvSpPr>
              <p:cNvPr id="4" name="矩形 3">
                <a:extLst>
                  <a:ext uri="{FF2B5EF4-FFF2-40B4-BE49-F238E27FC236}">
                    <a16:creationId xmlns:a16="http://schemas.microsoft.com/office/drawing/2014/main" id="{F358E7F9-0750-472E-A617-650D676EE748}"/>
                  </a:ext>
                </a:extLst>
              </p:cNvPr>
              <p:cNvSpPr/>
              <p:nvPr/>
            </p:nvSpPr>
            <p:spPr>
              <a:xfrm>
                <a:off x="1076960" y="3210560"/>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BD131EC-543B-49E5-8123-B6E7A982B8A4}"/>
                  </a:ext>
                </a:extLst>
              </p:cNvPr>
              <p:cNvSpPr/>
              <p:nvPr/>
            </p:nvSpPr>
            <p:spPr>
              <a:xfrm>
                <a:off x="1076960" y="3566160"/>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C274ED06-B87B-45ED-A9B8-BFF6AA5E92BD}"/>
                  </a:ext>
                </a:extLst>
              </p:cNvPr>
              <p:cNvGrpSpPr/>
              <p:nvPr/>
            </p:nvGrpSpPr>
            <p:grpSpPr>
              <a:xfrm>
                <a:off x="2519680" y="2750234"/>
                <a:ext cx="1290321" cy="365760"/>
                <a:chOff x="2519680" y="2755314"/>
                <a:chExt cx="1290321" cy="365760"/>
              </a:xfrm>
            </p:grpSpPr>
            <p:sp>
              <p:nvSpPr>
                <p:cNvPr id="6" name="矩形 5">
                  <a:extLst>
                    <a:ext uri="{FF2B5EF4-FFF2-40B4-BE49-F238E27FC236}">
                      <a16:creationId xmlns:a16="http://schemas.microsoft.com/office/drawing/2014/main" id="{E2572C1B-87D1-4E8B-923A-3A7C48249FE0}"/>
                    </a:ext>
                  </a:extLst>
                </p:cNvPr>
                <p:cNvSpPr/>
                <p:nvPr/>
              </p:nvSpPr>
              <p:spPr>
                <a:xfrm>
                  <a:off x="2519680" y="275531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B,C,D</a:t>
                  </a:r>
                  <a:endParaRPr lang="zh-CN" altLang="en-US" sz="1600" dirty="0">
                    <a:solidFill>
                      <a:schemeClr val="tx1"/>
                    </a:solidFill>
                  </a:endParaRPr>
                </a:p>
              </p:txBody>
            </p:sp>
            <p:sp>
              <p:nvSpPr>
                <p:cNvPr id="8" name="矩形 7">
                  <a:extLst>
                    <a:ext uri="{FF2B5EF4-FFF2-40B4-BE49-F238E27FC236}">
                      <a16:creationId xmlns:a16="http://schemas.microsoft.com/office/drawing/2014/main" id="{60154CDD-E130-4CC3-8E62-5459BBD40E3E}"/>
                    </a:ext>
                  </a:extLst>
                </p:cNvPr>
                <p:cNvSpPr/>
                <p:nvPr/>
              </p:nvSpPr>
              <p:spPr>
                <a:xfrm>
                  <a:off x="3545841" y="275531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1</a:t>
                  </a:r>
                  <a:endParaRPr lang="zh-CN" altLang="en-US" sz="1200" dirty="0">
                    <a:solidFill>
                      <a:schemeClr val="tx1"/>
                    </a:solidFill>
                  </a:endParaRPr>
                </a:p>
              </p:txBody>
            </p:sp>
          </p:grpSp>
          <p:grpSp>
            <p:nvGrpSpPr>
              <p:cNvPr id="12" name="组合 11">
                <a:extLst>
                  <a:ext uri="{FF2B5EF4-FFF2-40B4-BE49-F238E27FC236}">
                    <a16:creationId xmlns:a16="http://schemas.microsoft.com/office/drawing/2014/main" id="{F543963D-FDBA-400D-92C6-5EDD2E3325C1}"/>
                  </a:ext>
                </a:extLst>
              </p:cNvPr>
              <p:cNvGrpSpPr/>
              <p:nvPr/>
            </p:nvGrpSpPr>
            <p:grpSpPr>
              <a:xfrm>
                <a:off x="2519680" y="3989754"/>
                <a:ext cx="1290321" cy="365760"/>
                <a:chOff x="2519680" y="2755314"/>
                <a:chExt cx="1290321" cy="365760"/>
              </a:xfrm>
            </p:grpSpPr>
            <p:sp>
              <p:nvSpPr>
                <p:cNvPr id="13" name="矩形 12">
                  <a:extLst>
                    <a:ext uri="{FF2B5EF4-FFF2-40B4-BE49-F238E27FC236}">
                      <a16:creationId xmlns:a16="http://schemas.microsoft.com/office/drawing/2014/main" id="{68CB1214-94B5-4584-9A7D-18A9B6938900}"/>
                    </a:ext>
                  </a:extLst>
                </p:cNvPr>
                <p:cNvSpPr/>
                <p:nvPr/>
              </p:nvSpPr>
              <p:spPr>
                <a:xfrm>
                  <a:off x="2519680" y="275531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A,E</a:t>
                  </a:r>
                  <a:endParaRPr lang="zh-CN" altLang="en-US" sz="1600" dirty="0">
                    <a:solidFill>
                      <a:schemeClr val="tx1"/>
                    </a:solidFill>
                  </a:endParaRPr>
                </a:p>
              </p:txBody>
            </p:sp>
            <p:sp>
              <p:nvSpPr>
                <p:cNvPr id="14" name="矩形 13">
                  <a:extLst>
                    <a:ext uri="{FF2B5EF4-FFF2-40B4-BE49-F238E27FC236}">
                      <a16:creationId xmlns:a16="http://schemas.microsoft.com/office/drawing/2014/main" id="{E1992801-8612-4F7C-8F04-B407CDF303D7}"/>
                    </a:ext>
                  </a:extLst>
                </p:cNvPr>
                <p:cNvSpPr/>
                <p:nvPr/>
              </p:nvSpPr>
              <p:spPr>
                <a:xfrm>
                  <a:off x="3545841" y="275531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1</a:t>
                  </a:r>
                  <a:endParaRPr lang="zh-CN" altLang="en-US" sz="1200" dirty="0">
                    <a:solidFill>
                      <a:schemeClr val="tx1"/>
                    </a:solidFill>
                  </a:endParaRPr>
                </a:p>
              </p:txBody>
            </p:sp>
          </p:grpSp>
          <p:sp>
            <p:nvSpPr>
              <p:cNvPr id="15" name="文本框 14">
                <a:extLst>
                  <a:ext uri="{FF2B5EF4-FFF2-40B4-BE49-F238E27FC236}">
                    <a16:creationId xmlns:a16="http://schemas.microsoft.com/office/drawing/2014/main" id="{BE3EB726-7D6C-4D9C-8921-4CAC3C6B4BBC}"/>
                  </a:ext>
                </a:extLst>
              </p:cNvPr>
              <p:cNvSpPr txBox="1"/>
              <p:nvPr/>
            </p:nvSpPr>
            <p:spPr>
              <a:xfrm>
                <a:off x="568640" y="3220720"/>
                <a:ext cx="345760" cy="369332"/>
              </a:xfrm>
              <a:prstGeom prst="rect">
                <a:avLst/>
              </a:prstGeom>
              <a:noFill/>
            </p:spPr>
            <p:txBody>
              <a:bodyPr wrap="square" rtlCol="0">
                <a:spAutoFit/>
              </a:bodyPr>
              <a:lstStyle/>
              <a:p>
                <a:r>
                  <a:rPr lang="en-US" altLang="zh-CN" dirty="0"/>
                  <a:t>0</a:t>
                </a:r>
                <a:endParaRPr lang="zh-CN" altLang="en-US" dirty="0"/>
              </a:p>
            </p:txBody>
          </p:sp>
          <p:sp>
            <p:nvSpPr>
              <p:cNvPr id="17" name="文本框 16">
                <a:extLst>
                  <a:ext uri="{FF2B5EF4-FFF2-40B4-BE49-F238E27FC236}">
                    <a16:creationId xmlns:a16="http://schemas.microsoft.com/office/drawing/2014/main" id="{CA603628-491F-46B0-B3C1-FB06BCD13DFD}"/>
                  </a:ext>
                </a:extLst>
              </p:cNvPr>
              <p:cNvSpPr txBox="1"/>
              <p:nvPr/>
            </p:nvSpPr>
            <p:spPr>
              <a:xfrm>
                <a:off x="995680" y="2748448"/>
                <a:ext cx="721360" cy="369332"/>
              </a:xfrm>
              <a:prstGeom prst="rect">
                <a:avLst/>
              </a:prstGeom>
              <a:noFill/>
            </p:spPr>
            <p:txBody>
              <a:bodyPr wrap="square" rtlCol="0">
                <a:spAutoFit/>
              </a:bodyPr>
              <a:lstStyle/>
              <a:p>
                <a:r>
                  <a:rPr lang="en-US" altLang="zh-CN" dirty="0" err="1"/>
                  <a:t>i</a:t>
                </a:r>
                <a:r>
                  <a:rPr lang="en-US" altLang="zh-CN" dirty="0"/>
                  <a:t>=1</a:t>
                </a:r>
                <a:endParaRPr lang="zh-CN" altLang="en-US" dirty="0"/>
              </a:p>
            </p:txBody>
          </p:sp>
          <p:cxnSp>
            <p:nvCxnSpPr>
              <p:cNvPr id="19" name="直接箭头连接符 18">
                <a:extLst>
                  <a:ext uri="{FF2B5EF4-FFF2-40B4-BE49-F238E27FC236}">
                    <a16:creationId xmlns:a16="http://schemas.microsoft.com/office/drawing/2014/main" id="{1082B7F1-1F5D-495B-9E1D-AE97D4E76A08}"/>
                  </a:ext>
                </a:extLst>
              </p:cNvPr>
              <p:cNvCxnSpPr>
                <a:endCxn id="6" idx="1"/>
              </p:cNvCxnSpPr>
              <p:nvPr/>
            </p:nvCxnSpPr>
            <p:spPr>
              <a:xfrm flipV="1">
                <a:off x="1818640" y="2933114"/>
                <a:ext cx="701040" cy="46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CC45AF6-1306-40AA-A06B-4A8A7097EF13}"/>
                  </a:ext>
                </a:extLst>
              </p:cNvPr>
              <p:cNvCxnSpPr>
                <a:endCxn id="13" idx="1"/>
              </p:cNvCxnSpPr>
              <p:nvPr/>
            </p:nvCxnSpPr>
            <p:spPr>
              <a:xfrm>
                <a:off x="1818640" y="3749040"/>
                <a:ext cx="701040" cy="423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60" name="组合 59">
            <a:extLst>
              <a:ext uri="{FF2B5EF4-FFF2-40B4-BE49-F238E27FC236}">
                <a16:creationId xmlns:a16="http://schemas.microsoft.com/office/drawing/2014/main" id="{BCA86299-D3C8-4DFB-864E-38253CEEDDFA}"/>
              </a:ext>
            </a:extLst>
          </p:cNvPr>
          <p:cNvGrpSpPr/>
          <p:nvPr/>
        </p:nvGrpSpPr>
        <p:grpSpPr>
          <a:xfrm>
            <a:off x="5405121" y="2980789"/>
            <a:ext cx="4511040" cy="1938883"/>
            <a:chOff x="5405121" y="2604869"/>
            <a:chExt cx="4511040" cy="1938883"/>
          </a:xfrm>
        </p:grpSpPr>
        <p:sp>
          <p:nvSpPr>
            <p:cNvPr id="23" name="文本框 22">
              <a:extLst>
                <a:ext uri="{FF2B5EF4-FFF2-40B4-BE49-F238E27FC236}">
                  <a16:creationId xmlns:a16="http://schemas.microsoft.com/office/drawing/2014/main" id="{E8E2E357-3B6D-4084-B577-13B7EDDFE1CF}"/>
                </a:ext>
              </a:extLst>
            </p:cNvPr>
            <p:cNvSpPr txBox="1"/>
            <p:nvPr/>
          </p:nvSpPr>
          <p:spPr>
            <a:xfrm>
              <a:off x="5405121" y="2745154"/>
              <a:ext cx="1087120" cy="365760"/>
            </a:xfrm>
            <a:prstGeom prst="rect">
              <a:avLst/>
            </a:prstGeom>
            <a:noFill/>
          </p:spPr>
          <p:txBody>
            <a:bodyPr wrap="square" rtlCol="0">
              <a:spAutoFit/>
            </a:bodyPr>
            <a:lstStyle/>
            <a:p>
              <a:r>
                <a:rPr lang="zh-CN" altLang="en-US" dirty="0"/>
                <a:t>插入</a:t>
              </a:r>
              <a:r>
                <a:rPr lang="en-US" altLang="zh-CN" dirty="0"/>
                <a:t>F</a:t>
              </a:r>
              <a:endParaRPr lang="zh-CN" altLang="en-US" dirty="0"/>
            </a:p>
          </p:txBody>
        </p:sp>
        <p:grpSp>
          <p:nvGrpSpPr>
            <p:cNvPr id="30" name="组合 29">
              <a:extLst>
                <a:ext uri="{FF2B5EF4-FFF2-40B4-BE49-F238E27FC236}">
                  <a16:creationId xmlns:a16="http://schemas.microsoft.com/office/drawing/2014/main" id="{73EEC09E-B84A-48FA-B2F7-5D98D6953218}"/>
                </a:ext>
              </a:extLst>
            </p:cNvPr>
            <p:cNvGrpSpPr/>
            <p:nvPr/>
          </p:nvGrpSpPr>
          <p:grpSpPr>
            <a:xfrm>
              <a:off x="6858000" y="3055034"/>
              <a:ext cx="1016000" cy="1452880"/>
              <a:chOff x="6746240" y="2902634"/>
              <a:chExt cx="1016000" cy="1452880"/>
            </a:xfrm>
          </p:grpSpPr>
          <p:sp>
            <p:nvSpPr>
              <p:cNvPr id="26" name="矩形 25">
                <a:extLst>
                  <a:ext uri="{FF2B5EF4-FFF2-40B4-BE49-F238E27FC236}">
                    <a16:creationId xmlns:a16="http://schemas.microsoft.com/office/drawing/2014/main" id="{8C6B54DF-67C7-4D06-B388-60ADBAD72865}"/>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7" name="矩形 26">
                <a:extLst>
                  <a:ext uri="{FF2B5EF4-FFF2-40B4-BE49-F238E27FC236}">
                    <a16:creationId xmlns:a16="http://schemas.microsoft.com/office/drawing/2014/main" id="{6CF34BB1-6CC2-4507-A6A6-D390B62385B4}"/>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8" name="矩形 27">
                <a:extLst>
                  <a:ext uri="{FF2B5EF4-FFF2-40B4-BE49-F238E27FC236}">
                    <a16:creationId xmlns:a16="http://schemas.microsoft.com/office/drawing/2014/main" id="{39D3F4F7-4809-44C7-9B4D-9828B9D878F9}"/>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9" name="矩形 28">
                <a:extLst>
                  <a:ext uri="{FF2B5EF4-FFF2-40B4-BE49-F238E27FC236}">
                    <a16:creationId xmlns:a16="http://schemas.microsoft.com/office/drawing/2014/main" id="{11D16737-C79A-45DB-8043-D1051F651B37}"/>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nvGrpSpPr>
            <p:cNvPr id="37" name="组合 36">
              <a:extLst>
                <a:ext uri="{FF2B5EF4-FFF2-40B4-BE49-F238E27FC236}">
                  <a16:creationId xmlns:a16="http://schemas.microsoft.com/office/drawing/2014/main" id="{7200319E-4FFD-48F1-A397-F9A4F2D126A8}"/>
                </a:ext>
              </a:extLst>
            </p:cNvPr>
            <p:cNvGrpSpPr/>
            <p:nvPr/>
          </p:nvGrpSpPr>
          <p:grpSpPr>
            <a:xfrm>
              <a:off x="8636000" y="2790874"/>
              <a:ext cx="1280161" cy="307926"/>
              <a:chOff x="8636000" y="2790874"/>
              <a:chExt cx="1280161" cy="307926"/>
            </a:xfrm>
          </p:grpSpPr>
          <p:sp>
            <p:nvSpPr>
              <p:cNvPr id="33" name="矩形 32">
                <a:extLst>
                  <a:ext uri="{FF2B5EF4-FFF2-40B4-BE49-F238E27FC236}">
                    <a16:creationId xmlns:a16="http://schemas.microsoft.com/office/drawing/2014/main" id="{C14AAC24-DDD7-430A-B2CA-F679F10B0536}"/>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B,C,D</a:t>
                </a:r>
                <a:endParaRPr lang="zh-CN" altLang="en-US" sz="1600" dirty="0">
                  <a:solidFill>
                    <a:schemeClr val="tx1"/>
                  </a:solidFill>
                </a:endParaRPr>
              </a:p>
            </p:txBody>
          </p:sp>
          <p:sp>
            <p:nvSpPr>
              <p:cNvPr id="36" name="矩形 35">
                <a:extLst>
                  <a:ext uri="{FF2B5EF4-FFF2-40B4-BE49-F238E27FC236}">
                    <a16:creationId xmlns:a16="http://schemas.microsoft.com/office/drawing/2014/main" id="{7CD4773D-64C1-4651-8126-2D36D51AC806}"/>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38" name="组合 37">
              <a:extLst>
                <a:ext uri="{FF2B5EF4-FFF2-40B4-BE49-F238E27FC236}">
                  <a16:creationId xmlns:a16="http://schemas.microsoft.com/office/drawing/2014/main" id="{3C2A01FE-0261-4FE6-A8EC-A1FA498F0BED}"/>
                </a:ext>
              </a:extLst>
            </p:cNvPr>
            <p:cNvGrpSpPr/>
            <p:nvPr/>
          </p:nvGrpSpPr>
          <p:grpSpPr>
            <a:xfrm>
              <a:off x="8636000" y="3481754"/>
              <a:ext cx="1280161" cy="307926"/>
              <a:chOff x="8636000" y="2790874"/>
              <a:chExt cx="1280161" cy="307926"/>
            </a:xfrm>
          </p:grpSpPr>
          <p:sp>
            <p:nvSpPr>
              <p:cNvPr id="39" name="矩形 38">
                <a:extLst>
                  <a:ext uri="{FF2B5EF4-FFF2-40B4-BE49-F238E27FC236}">
                    <a16:creationId xmlns:a16="http://schemas.microsoft.com/office/drawing/2014/main" id="{4514CE22-3E8E-45E4-B2BD-4544F76B88E4}"/>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t>
                </a:r>
                <a:endParaRPr lang="zh-CN" altLang="en-US" sz="1600" dirty="0">
                  <a:solidFill>
                    <a:schemeClr val="tx1"/>
                  </a:solidFill>
                </a:endParaRPr>
              </a:p>
            </p:txBody>
          </p:sp>
          <p:sp>
            <p:nvSpPr>
              <p:cNvPr id="40" name="矩形 39">
                <a:extLst>
                  <a:ext uri="{FF2B5EF4-FFF2-40B4-BE49-F238E27FC236}">
                    <a16:creationId xmlns:a16="http://schemas.microsoft.com/office/drawing/2014/main" id="{51E6A3A8-95FA-47F0-AFB7-A59F80FA51BF}"/>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41" name="组合 40">
              <a:extLst>
                <a:ext uri="{FF2B5EF4-FFF2-40B4-BE49-F238E27FC236}">
                  <a16:creationId xmlns:a16="http://schemas.microsoft.com/office/drawing/2014/main" id="{CAEEE189-6B9B-4608-9816-9FDB5DF22CE2}"/>
                </a:ext>
              </a:extLst>
            </p:cNvPr>
            <p:cNvGrpSpPr/>
            <p:nvPr/>
          </p:nvGrpSpPr>
          <p:grpSpPr>
            <a:xfrm>
              <a:off x="8636000" y="4192954"/>
              <a:ext cx="1280161" cy="307926"/>
              <a:chOff x="8636000" y="2790874"/>
              <a:chExt cx="1280161" cy="307926"/>
            </a:xfrm>
          </p:grpSpPr>
          <p:sp>
            <p:nvSpPr>
              <p:cNvPr id="42" name="矩形 41">
                <a:extLst>
                  <a:ext uri="{FF2B5EF4-FFF2-40B4-BE49-F238E27FC236}">
                    <a16:creationId xmlns:a16="http://schemas.microsoft.com/office/drawing/2014/main" id="{EB90B01C-CB45-43B4-A6AE-B5E0122A6A21}"/>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A,E</a:t>
                </a:r>
                <a:endParaRPr lang="zh-CN" altLang="en-US" sz="1600" dirty="0">
                  <a:solidFill>
                    <a:schemeClr val="tx1"/>
                  </a:solidFill>
                </a:endParaRPr>
              </a:p>
            </p:txBody>
          </p:sp>
          <p:sp>
            <p:nvSpPr>
              <p:cNvPr id="43" name="矩形 42">
                <a:extLst>
                  <a:ext uri="{FF2B5EF4-FFF2-40B4-BE49-F238E27FC236}">
                    <a16:creationId xmlns:a16="http://schemas.microsoft.com/office/drawing/2014/main" id="{E107EA7F-60CD-4F02-98D1-2A4AACD4441B}"/>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1</a:t>
                </a:r>
                <a:endParaRPr lang="zh-CN" altLang="en-US" sz="1200" dirty="0">
                  <a:solidFill>
                    <a:schemeClr val="tx1"/>
                  </a:solidFill>
                </a:endParaRPr>
              </a:p>
            </p:txBody>
          </p:sp>
        </p:grpSp>
        <p:sp>
          <p:nvSpPr>
            <p:cNvPr id="45" name="文本框 44">
              <a:extLst>
                <a:ext uri="{FF2B5EF4-FFF2-40B4-BE49-F238E27FC236}">
                  <a16:creationId xmlns:a16="http://schemas.microsoft.com/office/drawing/2014/main" id="{D23D45D8-71B6-41A1-AAC2-1DEB4E573DA1}"/>
                </a:ext>
              </a:extLst>
            </p:cNvPr>
            <p:cNvSpPr txBox="1"/>
            <p:nvPr/>
          </p:nvSpPr>
          <p:spPr>
            <a:xfrm>
              <a:off x="6238240" y="3077140"/>
              <a:ext cx="487680" cy="369332"/>
            </a:xfrm>
            <a:prstGeom prst="rect">
              <a:avLst/>
            </a:prstGeom>
            <a:noFill/>
          </p:spPr>
          <p:txBody>
            <a:bodyPr wrap="square" rtlCol="0">
              <a:spAutoFit/>
            </a:bodyPr>
            <a:lstStyle/>
            <a:p>
              <a:r>
                <a:rPr lang="en-US" altLang="zh-CN" dirty="0"/>
                <a:t>00</a:t>
              </a:r>
              <a:endParaRPr lang="zh-CN" altLang="en-US" dirty="0"/>
            </a:p>
          </p:txBody>
        </p:sp>
        <p:sp>
          <p:nvSpPr>
            <p:cNvPr id="46" name="文本框 45">
              <a:extLst>
                <a:ext uri="{FF2B5EF4-FFF2-40B4-BE49-F238E27FC236}">
                  <a16:creationId xmlns:a16="http://schemas.microsoft.com/office/drawing/2014/main" id="{C2B8CE0C-A32A-4604-BF20-8109F4E071CB}"/>
                </a:ext>
              </a:extLst>
            </p:cNvPr>
            <p:cNvSpPr txBox="1"/>
            <p:nvPr/>
          </p:nvSpPr>
          <p:spPr>
            <a:xfrm>
              <a:off x="6248400" y="3422580"/>
              <a:ext cx="487680" cy="369332"/>
            </a:xfrm>
            <a:prstGeom prst="rect">
              <a:avLst/>
            </a:prstGeom>
            <a:noFill/>
          </p:spPr>
          <p:txBody>
            <a:bodyPr wrap="square" rtlCol="0">
              <a:spAutoFit/>
            </a:bodyPr>
            <a:lstStyle/>
            <a:p>
              <a:r>
                <a:rPr lang="en-US" altLang="zh-CN" dirty="0"/>
                <a:t>01</a:t>
              </a:r>
              <a:endParaRPr lang="zh-CN" altLang="en-US" dirty="0"/>
            </a:p>
          </p:txBody>
        </p:sp>
        <p:sp>
          <p:nvSpPr>
            <p:cNvPr id="47" name="文本框 46">
              <a:extLst>
                <a:ext uri="{FF2B5EF4-FFF2-40B4-BE49-F238E27FC236}">
                  <a16:creationId xmlns:a16="http://schemas.microsoft.com/office/drawing/2014/main" id="{E4C29181-5B6A-498D-8034-1FA3D541D3E7}"/>
                </a:ext>
              </a:extLst>
            </p:cNvPr>
            <p:cNvSpPr txBox="1"/>
            <p:nvPr/>
          </p:nvSpPr>
          <p:spPr>
            <a:xfrm>
              <a:off x="6238240" y="3808660"/>
              <a:ext cx="487680" cy="369332"/>
            </a:xfrm>
            <a:prstGeom prst="rect">
              <a:avLst/>
            </a:prstGeom>
            <a:noFill/>
          </p:spPr>
          <p:txBody>
            <a:bodyPr wrap="square" rtlCol="0">
              <a:spAutoFit/>
            </a:bodyPr>
            <a:lstStyle/>
            <a:p>
              <a:r>
                <a:rPr lang="en-US" altLang="zh-CN" dirty="0"/>
                <a:t>10</a:t>
              </a:r>
              <a:endParaRPr lang="zh-CN" altLang="en-US" dirty="0"/>
            </a:p>
          </p:txBody>
        </p:sp>
        <p:sp>
          <p:nvSpPr>
            <p:cNvPr id="48" name="文本框 47">
              <a:extLst>
                <a:ext uri="{FF2B5EF4-FFF2-40B4-BE49-F238E27FC236}">
                  <a16:creationId xmlns:a16="http://schemas.microsoft.com/office/drawing/2014/main" id="{DD7A24C2-4489-48A6-9907-AAB9CE2C79B5}"/>
                </a:ext>
              </a:extLst>
            </p:cNvPr>
            <p:cNvSpPr txBox="1"/>
            <p:nvPr/>
          </p:nvSpPr>
          <p:spPr>
            <a:xfrm>
              <a:off x="6248400" y="4174420"/>
              <a:ext cx="487680" cy="369332"/>
            </a:xfrm>
            <a:prstGeom prst="rect">
              <a:avLst/>
            </a:prstGeom>
            <a:noFill/>
          </p:spPr>
          <p:txBody>
            <a:bodyPr wrap="square" rtlCol="0">
              <a:spAutoFit/>
            </a:bodyPr>
            <a:lstStyle/>
            <a:p>
              <a:r>
                <a:rPr lang="en-US" altLang="zh-CN" dirty="0"/>
                <a:t>11</a:t>
              </a:r>
              <a:endParaRPr lang="zh-CN" altLang="en-US" dirty="0"/>
            </a:p>
          </p:txBody>
        </p:sp>
        <p:sp>
          <p:nvSpPr>
            <p:cNvPr id="49" name="文本框 48">
              <a:extLst>
                <a:ext uri="{FF2B5EF4-FFF2-40B4-BE49-F238E27FC236}">
                  <a16:creationId xmlns:a16="http://schemas.microsoft.com/office/drawing/2014/main" id="{DAA34B88-5CB1-49A3-BEB9-620C6C49CD87}"/>
                </a:ext>
              </a:extLst>
            </p:cNvPr>
            <p:cNvSpPr txBox="1"/>
            <p:nvPr/>
          </p:nvSpPr>
          <p:spPr>
            <a:xfrm>
              <a:off x="6776720" y="2604869"/>
              <a:ext cx="528321" cy="369332"/>
            </a:xfrm>
            <a:prstGeom prst="rect">
              <a:avLst/>
            </a:prstGeom>
            <a:noFill/>
          </p:spPr>
          <p:txBody>
            <a:bodyPr wrap="square" rtlCol="0">
              <a:spAutoFit/>
            </a:bodyPr>
            <a:lstStyle/>
            <a:p>
              <a:r>
                <a:rPr lang="en-US" altLang="zh-CN" dirty="0" err="1"/>
                <a:t>i</a:t>
              </a:r>
              <a:r>
                <a:rPr lang="en-US" altLang="zh-CN" dirty="0"/>
                <a:t>=2</a:t>
              </a:r>
              <a:endParaRPr lang="zh-CN" altLang="en-US" dirty="0"/>
            </a:p>
          </p:txBody>
        </p:sp>
        <p:cxnSp>
          <p:nvCxnSpPr>
            <p:cNvPr id="51" name="直接箭头连接符 50">
              <a:extLst>
                <a:ext uri="{FF2B5EF4-FFF2-40B4-BE49-F238E27FC236}">
                  <a16:creationId xmlns:a16="http://schemas.microsoft.com/office/drawing/2014/main" id="{444DFD4F-3EC3-4DAF-8C98-43F33DF1DD75}"/>
                </a:ext>
              </a:extLst>
            </p:cNvPr>
            <p:cNvCxnSpPr>
              <a:endCxn id="33" idx="1"/>
            </p:cNvCxnSpPr>
            <p:nvPr/>
          </p:nvCxnSpPr>
          <p:spPr>
            <a:xfrm flipV="1">
              <a:off x="7721600" y="2944837"/>
              <a:ext cx="914400" cy="275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12A794DF-4CE1-4E5D-8C1D-33BE651AB4A5}"/>
                </a:ext>
              </a:extLst>
            </p:cNvPr>
            <p:cNvCxnSpPr>
              <a:endCxn id="39" idx="1"/>
            </p:cNvCxnSpPr>
            <p:nvPr/>
          </p:nvCxnSpPr>
          <p:spPr>
            <a:xfrm>
              <a:off x="7721600" y="3590052"/>
              <a:ext cx="914400" cy="4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94CAE13A-F2B6-42A9-83A9-6791415ECFE4}"/>
                </a:ext>
              </a:extLst>
            </p:cNvPr>
            <p:cNvCxnSpPr>
              <a:endCxn id="42" idx="1"/>
            </p:cNvCxnSpPr>
            <p:nvPr/>
          </p:nvCxnSpPr>
          <p:spPr>
            <a:xfrm>
              <a:off x="7721600" y="3989754"/>
              <a:ext cx="914400" cy="357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9889C868-F1D1-4557-8802-AD432794FAB7}"/>
                </a:ext>
              </a:extLst>
            </p:cNvPr>
            <p:cNvCxnSpPr>
              <a:endCxn id="42" idx="1"/>
            </p:cNvCxnSpPr>
            <p:nvPr/>
          </p:nvCxnSpPr>
          <p:spPr>
            <a:xfrm>
              <a:off x="7721600" y="4318977"/>
              <a:ext cx="914400" cy="27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7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a:extLst>
              <a:ext uri="{FF2B5EF4-FFF2-40B4-BE49-F238E27FC236}">
                <a16:creationId xmlns:a16="http://schemas.microsoft.com/office/drawing/2014/main" id="{DA0BBF23-7CD0-4C9E-8644-57B0CF19895F}"/>
              </a:ext>
            </a:extLst>
          </p:cNvPr>
          <p:cNvGrpSpPr/>
          <p:nvPr/>
        </p:nvGrpSpPr>
        <p:grpSpPr>
          <a:xfrm>
            <a:off x="350596" y="1303015"/>
            <a:ext cx="3657601" cy="3471594"/>
            <a:chOff x="325120" y="530274"/>
            <a:chExt cx="3657601" cy="3471594"/>
          </a:xfrm>
        </p:grpSpPr>
        <p:sp>
          <p:nvSpPr>
            <p:cNvPr id="7" name="文本框 6">
              <a:extLst>
                <a:ext uri="{FF2B5EF4-FFF2-40B4-BE49-F238E27FC236}">
                  <a16:creationId xmlns:a16="http://schemas.microsoft.com/office/drawing/2014/main" id="{DC00419D-B5C9-40AA-A128-5AD206ED8A11}"/>
                </a:ext>
              </a:extLst>
            </p:cNvPr>
            <p:cNvSpPr txBox="1"/>
            <p:nvPr/>
          </p:nvSpPr>
          <p:spPr>
            <a:xfrm>
              <a:off x="325120" y="530274"/>
              <a:ext cx="1087120" cy="365760"/>
            </a:xfrm>
            <a:prstGeom prst="rect">
              <a:avLst/>
            </a:prstGeom>
            <a:noFill/>
          </p:spPr>
          <p:txBody>
            <a:bodyPr wrap="square" rtlCol="0">
              <a:spAutoFit/>
            </a:bodyPr>
            <a:lstStyle/>
            <a:p>
              <a:r>
                <a:rPr lang="zh-CN" altLang="en-US" dirty="0"/>
                <a:t>插入</a:t>
              </a:r>
              <a:r>
                <a:rPr lang="en-US" altLang="zh-CN" dirty="0"/>
                <a:t>G</a:t>
              </a:r>
              <a:endParaRPr lang="zh-CN" altLang="en-US" dirty="0"/>
            </a:p>
          </p:txBody>
        </p:sp>
        <p:sp>
          <p:nvSpPr>
            <p:cNvPr id="8" name="文本框 7">
              <a:extLst>
                <a:ext uri="{FF2B5EF4-FFF2-40B4-BE49-F238E27FC236}">
                  <a16:creationId xmlns:a16="http://schemas.microsoft.com/office/drawing/2014/main" id="{A947B81E-0422-428A-9642-E0E079ED22CF}"/>
                </a:ext>
              </a:extLst>
            </p:cNvPr>
            <p:cNvSpPr txBox="1"/>
            <p:nvPr/>
          </p:nvSpPr>
          <p:spPr>
            <a:xfrm>
              <a:off x="1148079" y="555842"/>
              <a:ext cx="528321" cy="369332"/>
            </a:xfrm>
            <a:prstGeom prst="rect">
              <a:avLst/>
            </a:prstGeom>
            <a:noFill/>
          </p:spPr>
          <p:txBody>
            <a:bodyPr wrap="square" rtlCol="0">
              <a:spAutoFit/>
            </a:bodyPr>
            <a:lstStyle/>
            <a:p>
              <a:r>
                <a:rPr lang="en-US" altLang="zh-CN" dirty="0" err="1"/>
                <a:t>i</a:t>
              </a:r>
              <a:r>
                <a:rPr lang="en-US" altLang="zh-CN" dirty="0"/>
                <a:t>=3</a:t>
              </a:r>
              <a:endParaRPr lang="zh-CN" altLang="en-US" dirty="0"/>
            </a:p>
          </p:txBody>
        </p:sp>
        <p:grpSp>
          <p:nvGrpSpPr>
            <p:cNvPr id="19" name="组合 18">
              <a:extLst>
                <a:ext uri="{FF2B5EF4-FFF2-40B4-BE49-F238E27FC236}">
                  <a16:creationId xmlns:a16="http://schemas.microsoft.com/office/drawing/2014/main" id="{39707D3F-9578-424D-AC52-50AE8D148D1D}"/>
                </a:ext>
              </a:extLst>
            </p:cNvPr>
            <p:cNvGrpSpPr/>
            <p:nvPr/>
          </p:nvGrpSpPr>
          <p:grpSpPr>
            <a:xfrm>
              <a:off x="2702560" y="930422"/>
              <a:ext cx="1280161" cy="307926"/>
              <a:chOff x="8636000" y="2790874"/>
              <a:chExt cx="1280161" cy="307926"/>
            </a:xfrm>
          </p:grpSpPr>
          <p:sp>
            <p:nvSpPr>
              <p:cNvPr id="20" name="矩形 19">
                <a:extLst>
                  <a:ext uri="{FF2B5EF4-FFF2-40B4-BE49-F238E27FC236}">
                    <a16:creationId xmlns:a16="http://schemas.microsoft.com/office/drawing/2014/main" id="{2A3E62EA-F1C4-4A3C-9D92-53260FB8C0A5}"/>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a:t>
                </a:r>
                <a:endParaRPr lang="zh-CN" altLang="en-US" sz="1600" dirty="0">
                  <a:solidFill>
                    <a:schemeClr val="tx1"/>
                  </a:solidFill>
                </a:endParaRPr>
              </a:p>
            </p:txBody>
          </p:sp>
          <p:sp>
            <p:nvSpPr>
              <p:cNvPr id="21" name="矩形 20">
                <a:extLst>
                  <a:ext uri="{FF2B5EF4-FFF2-40B4-BE49-F238E27FC236}">
                    <a16:creationId xmlns:a16="http://schemas.microsoft.com/office/drawing/2014/main" id="{4F835E0B-ACAC-4847-BD1C-6D598537BBBE}"/>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23" name="组合 22">
              <a:extLst>
                <a:ext uri="{FF2B5EF4-FFF2-40B4-BE49-F238E27FC236}">
                  <a16:creationId xmlns:a16="http://schemas.microsoft.com/office/drawing/2014/main" id="{12DF959D-9DA1-4E03-9F94-9F30049316B7}"/>
                </a:ext>
              </a:extLst>
            </p:cNvPr>
            <p:cNvGrpSpPr/>
            <p:nvPr/>
          </p:nvGrpSpPr>
          <p:grpSpPr>
            <a:xfrm>
              <a:off x="2702560" y="1491176"/>
              <a:ext cx="1280161" cy="307926"/>
              <a:chOff x="8636000" y="2790874"/>
              <a:chExt cx="1280161" cy="307926"/>
            </a:xfrm>
          </p:grpSpPr>
          <p:sp>
            <p:nvSpPr>
              <p:cNvPr id="24" name="矩形 23">
                <a:extLst>
                  <a:ext uri="{FF2B5EF4-FFF2-40B4-BE49-F238E27FC236}">
                    <a16:creationId xmlns:a16="http://schemas.microsoft.com/office/drawing/2014/main" id="{9D207197-3A31-48B8-88C6-39C053F96DFA}"/>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B,C,D</a:t>
                </a:r>
                <a:endParaRPr lang="zh-CN" altLang="en-US" sz="1600" dirty="0">
                  <a:solidFill>
                    <a:schemeClr val="tx1"/>
                  </a:solidFill>
                </a:endParaRPr>
              </a:p>
            </p:txBody>
          </p:sp>
          <p:sp>
            <p:nvSpPr>
              <p:cNvPr id="25" name="矩形 24">
                <a:extLst>
                  <a:ext uri="{FF2B5EF4-FFF2-40B4-BE49-F238E27FC236}">
                    <a16:creationId xmlns:a16="http://schemas.microsoft.com/office/drawing/2014/main" id="{C6CA7EE4-FC95-44C0-8D27-F261EFEC0614}"/>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26" name="组合 25">
              <a:extLst>
                <a:ext uri="{FF2B5EF4-FFF2-40B4-BE49-F238E27FC236}">
                  <a16:creationId xmlns:a16="http://schemas.microsoft.com/office/drawing/2014/main" id="{5293D65E-7235-4970-8A61-EA8ED7F4B8AA}"/>
                </a:ext>
              </a:extLst>
            </p:cNvPr>
            <p:cNvGrpSpPr/>
            <p:nvPr/>
          </p:nvGrpSpPr>
          <p:grpSpPr>
            <a:xfrm>
              <a:off x="2702560" y="2096087"/>
              <a:ext cx="1280161" cy="307926"/>
              <a:chOff x="8636000" y="2790874"/>
              <a:chExt cx="1280161" cy="307926"/>
            </a:xfrm>
          </p:grpSpPr>
          <p:sp>
            <p:nvSpPr>
              <p:cNvPr id="27" name="矩形 26">
                <a:extLst>
                  <a:ext uri="{FF2B5EF4-FFF2-40B4-BE49-F238E27FC236}">
                    <a16:creationId xmlns:a16="http://schemas.microsoft.com/office/drawing/2014/main" id="{82FFC810-58F3-4183-809D-B25D23814892}"/>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t>
                </a:r>
                <a:endParaRPr lang="zh-CN" altLang="en-US" sz="1600" dirty="0">
                  <a:solidFill>
                    <a:schemeClr val="tx1"/>
                  </a:solidFill>
                </a:endParaRPr>
              </a:p>
            </p:txBody>
          </p:sp>
          <p:sp>
            <p:nvSpPr>
              <p:cNvPr id="28" name="矩形 27">
                <a:extLst>
                  <a:ext uri="{FF2B5EF4-FFF2-40B4-BE49-F238E27FC236}">
                    <a16:creationId xmlns:a16="http://schemas.microsoft.com/office/drawing/2014/main" id="{02C634E8-A7B7-462E-88E6-1A1A9A0C20BB}"/>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29" name="组合 28">
              <a:extLst>
                <a:ext uri="{FF2B5EF4-FFF2-40B4-BE49-F238E27FC236}">
                  <a16:creationId xmlns:a16="http://schemas.microsoft.com/office/drawing/2014/main" id="{0A64916F-9379-4296-961C-C014D7841721}"/>
                </a:ext>
              </a:extLst>
            </p:cNvPr>
            <p:cNvGrpSpPr/>
            <p:nvPr/>
          </p:nvGrpSpPr>
          <p:grpSpPr>
            <a:xfrm>
              <a:off x="2702560" y="3194149"/>
              <a:ext cx="1280161" cy="307926"/>
              <a:chOff x="8636000" y="2790874"/>
              <a:chExt cx="1280161" cy="307926"/>
            </a:xfrm>
          </p:grpSpPr>
          <p:sp>
            <p:nvSpPr>
              <p:cNvPr id="30" name="矩形 29">
                <a:extLst>
                  <a:ext uri="{FF2B5EF4-FFF2-40B4-BE49-F238E27FC236}">
                    <a16:creationId xmlns:a16="http://schemas.microsoft.com/office/drawing/2014/main" id="{F97F4EBA-4925-4F8F-BFD2-7C40541AAC71}"/>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A,E,H</a:t>
                </a:r>
                <a:endParaRPr lang="zh-CN" altLang="en-US" sz="1600" dirty="0">
                  <a:solidFill>
                    <a:schemeClr val="tx1"/>
                  </a:solidFill>
                </a:endParaRPr>
              </a:p>
            </p:txBody>
          </p:sp>
          <p:sp>
            <p:nvSpPr>
              <p:cNvPr id="31" name="矩形 30">
                <a:extLst>
                  <a:ext uri="{FF2B5EF4-FFF2-40B4-BE49-F238E27FC236}">
                    <a16:creationId xmlns:a16="http://schemas.microsoft.com/office/drawing/2014/main" id="{83024A0F-2005-4412-B700-9C0E43F8BADE}"/>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1</a:t>
                </a:r>
                <a:endParaRPr lang="zh-CN" altLang="en-US" sz="1200" dirty="0">
                  <a:solidFill>
                    <a:schemeClr val="tx1"/>
                  </a:solidFill>
                </a:endParaRPr>
              </a:p>
            </p:txBody>
          </p:sp>
        </p:grpSp>
        <p:grpSp>
          <p:nvGrpSpPr>
            <p:cNvPr id="56" name="组合 55">
              <a:extLst>
                <a:ext uri="{FF2B5EF4-FFF2-40B4-BE49-F238E27FC236}">
                  <a16:creationId xmlns:a16="http://schemas.microsoft.com/office/drawing/2014/main" id="{F080DCCC-9E7B-4F3F-9E84-F52B6952FBB3}"/>
                </a:ext>
              </a:extLst>
            </p:cNvPr>
            <p:cNvGrpSpPr/>
            <p:nvPr/>
          </p:nvGrpSpPr>
          <p:grpSpPr>
            <a:xfrm>
              <a:off x="436880" y="1096108"/>
              <a:ext cx="1747520" cy="2905760"/>
              <a:chOff x="436880" y="1096108"/>
              <a:chExt cx="1747520" cy="2905760"/>
            </a:xfrm>
          </p:grpSpPr>
          <p:grpSp>
            <p:nvGrpSpPr>
              <p:cNvPr id="22" name="组合 21">
                <a:extLst>
                  <a:ext uri="{FF2B5EF4-FFF2-40B4-BE49-F238E27FC236}">
                    <a16:creationId xmlns:a16="http://schemas.microsoft.com/office/drawing/2014/main" id="{70AB336D-DEC8-47F3-A616-41A89C128D8D}"/>
                  </a:ext>
                </a:extLst>
              </p:cNvPr>
              <p:cNvGrpSpPr/>
              <p:nvPr/>
            </p:nvGrpSpPr>
            <p:grpSpPr>
              <a:xfrm>
                <a:off x="1168400" y="1096108"/>
                <a:ext cx="1016000" cy="2905760"/>
                <a:chOff x="1412240" y="1104314"/>
                <a:chExt cx="1016000" cy="2905760"/>
              </a:xfrm>
            </p:grpSpPr>
            <p:grpSp>
              <p:nvGrpSpPr>
                <p:cNvPr id="2" name="组合 1">
                  <a:extLst>
                    <a:ext uri="{FF2B5EF4-FFF2-40B4-BE49-F238E27FC236}">
                      <a16:creationId xmlns:a16="http://schemas.microsoft.com/office/drawing/2014/main" id="{C293E315-8958-4AF1-AC8A-877662BA9C34}"/>
                    </a:ext>
                  </a:extLst>
                </p:cNvPr>
                <p:cNvGrpSpPr/>
                <p:nvPr/>
              </p:nvGrpSpPr>
              <p:grpSpPr>
                <a:xfrm>
                  <a:off x="1412240" y="1104314"/>
                  <a:ext cx="1016000" cy="1452880"/>
                  <a:chOff x="6746240" y="2902634"/>
                  <a:chExt cx="1016000" cy="1452880"/>
                </a:xfrm>
              </p:grpSpPr>
              <p:sp>
                <p:nvSpPr>
                  <p:cNvPr id="3" name="矩形 2">
                    <a:extLst>
                      <a:ext uri="{FF2B5EF4-FFF2-40B4-BE49-F238E27FC236}">
                        <a16:creationId xmlns:a16="http://schemas.microsoft.com/office/drawing/2014/main" id="{3BD14CDE-2054-461E-8A8C-C7795B5CC9B4}"/>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 name="矩形 3">
                    <a:extLst>
                      <a:ext uri="{FF2B5EF4-FFF2-40B4-BE49-F238E27FC236}">
                        <a16:creationId xmlns:a16="http://schemas.microsoft.com/office/drawing/2014/main" id="{3B3DE762-9CD7-408B-88EE-198612D1388D}"/>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矩形 4">
                    <a:extLst>
                      <a:ext uri="{FF2B5EF4-FFF2-40B4-BE49-F238E27FC236}">
                        <a16:creationId xmlns:a16="http://schemas.microsoft.com/office/drawing/2014/main" id="{B0B1A979-5913-4701-BD21-ED91485C6797}"/>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 name="矩形 5">
                    <a:extLst>
                      <a:ext uri="{FF2B5EF4-FFF2-40B4-BE49-F238E27FC236}">
                        <a16:creationId xmlns:a16="http://schemas.microsoft.com/office/drawing/2014/main" id="{E170EB31-7350-4901-8270-1CD55C5C53C2}"/>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nvGrpSpPr>
                <p:cNvPr id="9" name="组合 8">
                  <a:extLst>
                    <a:ext uri="{FF2B5EF4-FFF2-40B4-BE49-F238E27FC236}">
                      <a16:creationId xmlns:a16="http://schemas.microsoft.com/office/drawing/2014/main" id="{FCE88B8C-B43A-41D2-9B31-764D6CECE978}"/>
                    </a:ext>
                  </a:extLst>
                </p:cNvPr>
                <p:cNvGrpSpPr/>
                <p:nvPr/>
              </p:nvGrpSpPr>
              <p:grpSpPr>
                <a:xfrm>
                  <a:off x="1412240" y="2557194"/>
                  <a:ext cx="1016000" cy="1452880"/>
                  <a:chOff x="6746240" y="2902634"/>
                  <a:chExt cx="1016000" cy="1452880"/>
                </a:xfrm>
              </p:grpSpPr>
              <p:sp>
                <p:nvSpPr>
                  <p:cNvPr id="10" name="矩形 9">
                    <a:extLst>
                      <a:ext uri="{FF2B5EF4-FFF2-40B4-BE49-F238E27FC236}">
                        <a16:creationId xmlns:a16="http://schemas.microsoft.com/office/drawing/2014/main" id="{1A869A67-73D0-4B39-B105-91B61F50D26E}"/>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1" name="矩形 10">
                    <a:extLst>
                      <a:ext uri="{FF2B5EF4-FFF2-40B4-BE49-F238E27FC236}">
                        <a16:creationId xmlns:a16="http://schemas.microsoft.com/office/drawing/2014/main" id="{716C1ED1-AA3C-47B6-B73B-A0829C28A172}"/>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2" name="矩形 11">
                    <a:extLst>
                      <a:ext uri="{FF2B5EF4-FFF2-40B4-BE49-F238E27FC236}">
                        <a16:creationId xmlns:a16="http://schemas.microsoft.com/office/drawing/2014/main" id="{00ECFC5B-EA53-4F2E-BCE3-7D86398F4A63}"/>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3" name="矩形 12">
                    <a:extLst>
                      <a:ext uri="{FF2B5EF4-FFF2-40B4-BE49-F238E27FC236}">
                        <a16:creationId xmlns:a16="http://schemas.microsoft.com/office/drawing/2014/main" id="{233E7357-2455-4B61-A455-31DF419FF2F0}"/>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sp>
            <p:nvSpPr>
              <p:cNvPr id="32" name="文本框 31">
                <a:extLst>
                  <a:ext uri="{FF2B5EF4-FFF2-40B4-BE49-F238E27FC236}">
                    <a16:creationId xmlns:a16="http://schemas.microsoft.com/office/drawing/2014/main" id="{EAE85EDD-A958-4608-98FA-73305E5EC4B3}"/>
                  </a:ext>
                </a:extLst>
              </p:cNvPr>
              <p:cNvSpPr txBox="1"/>
              <p:nvPr/>
            </p:nvSpPr>
            <p:spPr>
              <a:xfrm>
                <a:off x="447040" y="1121508"/>
                <a:ext cx="589280" cy="369332"/>
              </a:xfrm>
              <a:prstGeom prst="rect">
                <a:avLst/>
              </a:prstGeom>
              <a:noFill/>
            </p:spPr>
            <p:txBody>
              <a:bodyPr wrap="square" rtlCol="0">
                <a:spAutoFit/>
              </a:bodyPr>
              <a:lstStyle/>
              <a:p>
                <a:r>
                  <a:rPr lang="en-US" altLang="zh-CN" dirty="0"/>
                  <a:t>000</a:t>
                </a:r>
                <a:endParaRPr lang="zh-CN" altLang="en-US" dirty="0"/>
              </a:p>
            </p:txBody>
          </p:sp>
          <p:sp>
            <p:nvSpPr>
              <p:cNvPr id="33" name="文本框 32">
                <a:extLst>
                  <a:ext uri="{FF2B5EF4-FFF2-40B4-BE49-F238E27FC236}">
                    <a16:creationId xmlns:a16="http://schemas.microsoft.com/office/drawing/2014/main" id="{03C436CB-F7B9-4303-BBF1-1173B63AB440}"/>
                  </a:ext>
                </a:extLst>
              </p:cNvPr>
              <p:cNvSpPr txBox="1"/>
              <p:nvPr/>
            </p:nvSpPr>
            <p:spPr>
              <a:xfrm>
                <a:off x="447040" y="1456788"/>
                <a:ext cx="589280" cy="369332"/>
              </a:xfrm>
              <a:prstGeom prst="rect">
                <a:avLst/>
              </a:prstGeom>
              <a:noFill/>
            </p:spPr>
            <p:txBody>
              <a:bodyPr wrap="square" rtlCol="0">
                <a:spAutoFit/>
              </a:bodyPr>
              <a:lstStyle/>
              <a:p>
                <a:r>
                  <a:rPr lang="en-US" altLang="zh-CN" dirty="0"/>
                  <a:t>001</a:t>
                </a:r>
                <a:endParaRPr lang="zh-CN" altLang="en-US" dirty="0"/>
              </a:p>
            </p:txBody>
          </p:sp>
          <p:sp>
            <p:nvSpPr>
              <p:cNvPr id="34" name="文本框 33">
                <a:extLst>
                  <a:ext uri="{FF2B5EF4-FFF2-40B4-BE49-F238E27FC236}">
                    <a16:creationId xmlns:a16="http://schemas.microsoft.com/office/drawing/2014/main" id="{B20762FD-B527-46FB-A13E-E6EDBD8950EF}"/>
                  </a:ext>
                </a:extLst>
              </p:cNvPr>
              <p:cNvSpPr txBox="1"/>
              <p:nvPr/>
            </p:nvSpPr>
            <p:spPr>
              <a:xfrm>
                <a:off x="447040" y="1812388"/>
                <a:ext cx="589280" cy="369332"/>
              </a:xfrm>
              <a:prstGeom prst="rect">
                <a:avLst/>
              </a:prstGeom>
              <a:noFill/>
            </p:spPr>
            <p:txBody>
              <a:bodyPr wrap="square" rtlCol="0">
                <a:spAutoFit/>
              </a:bodyPr>
              <a:lstStyle/>
              <a:p>
                <a:r>
                  <a:rPr lang="en-US" altLang="zh-CN" dirty="0"/>
                  <a:t>010</a:t>
                </a:r>
                <a:endParaRPr lang="zh-CN" altLang="en-US" dirty="0"/>
              </a:p>
            </p:txBody>
          </p:sp>
          <p:sp>
            <p:nvSpPr>
              <p:cNvPr id="35" name="文本框 34">
                <a:extLst>
                  <a:ext uri="{FF2B5EF4-FFF2-40B4-BE49-F238E27FC236}">
                    <a16:creationId xmlns:a16="http://schemas.microsoft.com/office/drawing/2014/main" id="{5704A586-453E-403D-9232-F86999B9F7B0}"/>
                  </a:ext>
                </a:extLst>
              </p:cNvPr>
              <p:cNvSpPr txBox="1"/>
              <p:nvPr/>
            </p:nvSpPr>
            <p:spPr>
              <a:xfrm>
                <a:off x="447040" y="2178148"/>
                <a:ext cx="589280" cy="369332"/>
              </a:xfrm>
              <a:prstGeom prst="rect">
                <a:avLst/>
              </a:prstGeom>
              <a:noFill/>
            </p:spPr>
            <p:txBody>
              <a:bodyPr wrap="square" rtlCol="0">
                <a:spAutoFit/>
              </a:bodyPr>
              <a:lstStyle/>
              <a:p>
                <a:r>
                  <a:rPr lang="en-US" altLang="zh-CN" dirty="0"/>
                  <a:t>011</a:t>
                </a:r>
                <a:endParaRPr lang="zh-CN" altLang="en-US" dirty="0"/>
              </a:p>
            </p:txBody>
          </p:sp>
          <p:sp>
            <p:nvSpPr>
              <p:cNvPr id="36" name="文本框 35">
                <a:extLst>
                  <a:ext uri="{FF2B5EF4-FFF2-40B4-BE49-F238E27FC236}">
                    <a16:creationId xmlns:a16="http://schemas.microsoft.com/office/drawing/2014/main" id="{CCD2E8B5-6FFF-438C-8C36-908518567633}"/>
                  </a:ext>
                </a:extLst>
              </p:cNvPr>
              <p:cNvSpPr txBox="1"/>
              <p:nvPr/>
            </p:nvSpPr>
            <p:spPr>
              <a:xfrm>
                <a:off x="436880" y="2533748"/>
                <a:ext cx="589280" cy="369332"/>
              </a:xfrm>
              <a:prstGeom prst="rect">
                <a:avLst/>
              </a:prstGeom>
              <a:noFill/>
            </p:spPr>
            <p:txBody>
              <a:bodyPr wrap="square" rtlCol="0">
                <a:spAutoFit/>
              </a:bodyPr>
              <a:lstStyle/>
              <a:p>
                <a:r>
                  <a:rPr lang="en-US" altLang="zh-CN" dirty="0"/>
                  <a:t>100</a:t>
                </a:r>
                <a:endParaRPr lang="zh-CN" altLang="en-US" dirty="0"/>
              </a:p>
            </p:txBody>
          </p:sp>
          <p:sp>
            <p:nvSpPr>
              <p:cNvPr id="37" name="文本框 36">
                <a:extLst>
                  <a:ext uri="{FF2B5EF4-FFF2-40B4-BE49-F238E27FC236}">
                    <a16:creationId xmlns:a16="http://schemas.microsoft.com/office/drawing/2014/main" id="{19AED73C-0D18-446F-8271-8C7F7D9D0BD8}"/>
                  </a:ext>
                </a:extLst>
              </p:cNvPr>
              <p:cNvSpPr txBox="1"/>
              <p:nvPr/>
            </p:nvSpPr>
            <p:spPr>
              <a:xfrm>
                <a:off x="447040" y="2899508"/>
                <a:ext cx="589280" cy="369332"/>
              </a:xfrm>
              <a:prstGeom prst="rect">
                <a:avLst/>
              </a:prstGeom>
              <a:noFill/>
            </p:spPr>
            <p:txBody>
              <a:bodyPr wrap="square" rtlCol="0">
                <a:spAutoFit/>
              </a:bodyPr>
              <a:lstStyle/>
              <a:p>
                <a:r>
                  <a:rPr lang="en-US" altLang="zh-CN" dirty="0"/>
                  <a:t>101</a:t>
                </a:r>
                <a:endParaRPr lang="zh-CN" altLang="en-US" dirty="0"/>
              </a:p>
            </p:txBody>
          </p:sp>
          <p:sp>
            <p:nvSpPr>
              <p:cNvPr id="38" name="文本框 37">
                <a:extLst>
                  <a:ext uri="{FF2B5EF4-FFF2-40B4-BE49-F238E27FC236}">
                    <a16:creationId xmlns:a16="http://schemas.microsoft.com/office/drawing/2014/main" id="{08486AB2-2EF0-42C4-BC3D-AC648BBB3E55}"/>
                  </a:ext>
                </a:extLst>
              </p:cNvPr>
              <p:cNvSpPr txBox="1"/>
              <p:nvPr/>
            </p:nvSpPr>
            <p:spPr>
              <a:xfrm>
                <a:off x="447040" y="3265268"/>
                <a:ext cx="589280" cy="369332"/>
              </a:xfrm>
              <a:prstGeom prst="rect">
                <a:avLst/>
              </a:prstGeom>
              <a:noFill/>
            </p:spPr>
            <p:txBody>
              <a:bodyPr wrap="square" rtlCol="0">
                <a:spAutoFit/>
              </a:bodyPr>
              <a:lstStyle/>
              <a:p>
                <a:r>
                  <a:rPr lang="en-US" altLang="zh-CN" dirty="0"/>
                  <a:t>110</a:t>
                </a:r>
                <a:endParaRPr lang="zh-CN" altLang="en-US" dirty="0"/>
              </a:p>
            </p:txBody>
          </p:sp>
          <p:sp>
            <p:nvSpPr>
              <p:cNvPr id="39" name="文本框 38">
                <a:extLst>
                  <a:ext uri="{FF2B5EF4-FFF2-40B4-BE49-F238E27FC236}">
                    <a16:creationId xmlns:a16="http://schemas.microsoft.com/office/drawing/2014/main" id="{C706CB44-57E2-464B-AE78-AEDD2C530255}"/>
                  </a:ext>
                </a:extLst>
              </p:cNvPr>
              <p:cNvSpPr txBox="1"/>
              <p:nvPr/>
            </p:nvSpPr>
            <p:spPr>
              <a:xfrm>
                <a:off x="447040" y="3631028"/>
                <a:ext cx="589280" cy="369332"/>
              </a:xfrm>
              <a:prstGeom prst="rect">
                <a:avLst/>
              </a:prstGeom>
              <a:noFill/>
            </p:spPr>
            <p:txBody>
              <a:bodyPr wrap="square" rtlCol="0">
                <a:spAutoFit/>
              </a:bodyPr>
              <a:lstStyle/>
              <a:p>
                <a:r>
                  <a:rPr lang="en-US" altLang="zh-CN" dirty="0"/>
                  <a:t>111</a:t>
                </a:r>
                <a:endParaRPr lang="zh-CN" altLang="en-US" dirty="0"/>
              </a:p>
            </p:txBody>
          </p:sp>
        </p:grpSp>
        <p:cxnSp>
          <p:nvCxnSpPr>
            <p:cNvPr id="41" name="直接箭头连接符 40">
              <a:extLst>
                <a:ext uri="{FF2B5EF4-FFF2-40B4-BE49-F238E27FC236}">
                  <a16:creationId xmlns:a16="http://schemas.microsoft.com/office/drawing/2014/main" id="{05FF9AE6-E0C7-40A6-920C-FF936BC345E5}"/>
                </a:ext>
              </a:extLst>
            </p:cNvPr>
            <p:cNvCxnSpPr>
              <a:endCxn id="20" idx="1"/>
            </p:cNvCxnSpPr>
            <p:nvPr/>
          </p:nvCxnSpPr>
          <p:spPr>
            <a:xfrm flipV="1">
              <a:off x="2021840" y="1084385"/>
              <a:ext cx="680720" cy="153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8FA41A36-AEBC-4459-9F68-9CEC4870142B}"/>
                </a:ext>
              </a:extLst>
            </p:cNvPr>
            <p:cNvCxnSpPr>
              <a:endCxn id="24" idx="1"/>
            </p:cNvCxnSpPr>
            <p:nvPr/>
          </p:nvCxnSpPr>
          <p:spPr>
            <a:xfrm>
              <a:off x="2011680" y="1632802"/>
              <a:ext cx="690880" cy="12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71CEE3A3-49D9-4A0F-9D23-54516D469537}"/>
                </a:ext>
              </a:extLst>
            </p:cNvPr>
            <p:cNvCxnSpPr>
              <a:endCxn id="27" idx="1"/>
            </p:cNvCxnSpPr>
            <p:nvPr/>
          </p:nvCxnSpPr>
          <p:spPr>
            <a:xfrm>
              <a:off x="2021840" y="2028484"/>
              <a:ext cx="680720" cy="221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89DA8D5B-B69E-472F-B7ED-ABC17D322824}"/>
                </a:ext>
              </a:extLst>
            </p:cNvPr>
            <p:cNvCxnSpPr>
              <a:endCxn id="27" idx="1"/>
            </p:cNvCxnSpPr>
            <p:nvPr/>
          </p:nvCxnSpPr>
          <p:spPr>
            <a:xfrm flipV="1">
              <a:off x="2011680" y="2250050"/>
              <a:ext cx="690880" cy="112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8B19378-1341-4BCD-96E2-C85727986E78}"/>
                </a:ext>
              </a:extLst>
            </p:cNvPr>
            <p:cNvCxnSpPr/>
            <p:nvPr/>
          </p:nvCxnSpPr>
          <p:spPr>
            <a:xfrm>
              <a:off x="2021840" y="2700998"/>
              <a:ext cx="680720" cy="493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34C6B5E9-ABB9-411D-BBED-AF90A4A74295}"/>
                </a:ext>
              </a:extLst>
            </p:cNvPr>
            <p:cNvCxnSpPr>
              <a:endCxn id="30" idx="1"/>
            </p:cNvCxnSpPr>
            <p:nvPr/>
          </p:nvCxnSpPr>
          <p:spPr>
            <a:xfrm>
              <a:off x="2021840" y="3084174"/>
              <a:ext cx="680720" cy="263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EA1CA1C0-A818-48CD-A731-EF2A84FEE001}"/>
                </a:ext>
              </a:extLst>
            </p:cNvPr>
            <p:cNvCxnSpPr>
              <a:endCxn id="30" idx="1"/>
            </p:cNvCxnSpPr>
            <p:nvPr/>
          </p:nvCxnSpPr>
          <p:spPr>
            <a:xfrm flipV="1">
              <a:off x="2011680" y="3348112"/>
              <a:ext cx="690880" cy="12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740BD091-7918-416A-B2F7-AD1894197865}"/>
                </a:ext>
              </a:extLst>
            </p:cNvPr>
            <p:cNvCxnSpPr/>
            <p:nvPr/>
          </p:nvCxnSpPr>
          <p:spPr>
            <a:xfrm flipV="1">
              <a:off x="2021840" y="3527698"/>
              <a:ext cx="680720" cy="340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2" name="文本框 101">
            <a:extLst>
              <a:ext uri="{FF2B5EF4-FFF2-40B4-BE49-F238E27FC236}">
                <a16:creationId xmlns:a16="http://schemas.microsoft.com/office/drawing/2014/main" id="{160494C9-64AB-4AC1-A163-B8CB6EA47455}"/>
              </a:ext>
            </a:extLst>
          </p:cNvPr>
          <p:cNvSpPr txBox="1"/>
          <p:nvPr/>
        </p:nvSpPr>
        <p:spPr>
          <a:xfrm>
            <a:off x="7894469" y="28165"/>
            <a:ext cx="528321" cy="369332"/>
          </a:xfrm>
          <a:prstGeom prst="rect">
            <a:avLst/>
          </a:prstGeom>
          <a:noFill/>
        </p:spPr>
        <p:txBody>
          <a:bodyPr wrap="square" rtlCol="0">
            <a:spAutoFit/>
          </a:bodyPr>
          <a:lstStyle/>
          <a:p>
            <a:r>
              <a:rPr lang="en-US" altLang="zh-CN" dirty="0" err="1"/>
              <a:t>i</a:t>
            </a:r>
            <a:r>
              <a:rPr lang="en-US" altLang="zh-CN" dirty="0"/>
              <a:t>=3</a:t>
            </a:r>
            <a:endParaRPr lang="zh-CN" altLang="en-US" dirty="0"/>
          </a:p>
        </p:txBody>
      </p:sp>
      <p:grpSp>
        <p:nvGrpSpPr>
          <p:cNvPr id="167" name="组合 166">
            <a:extLst>
              <a:ext uri="{FF2B5EF4-FFF2-40B4-BE49-F238E27FC236}">
                <a16:creationId xmlns:a16="http://schemas.microsoft.com/office/drawing/2014/main" id="{E1757638-F473-4D34-9029-8DF69DB2CBC8}"/>
              </a:ext>
            </a:extLst>
          </p:cNvPr>
          <p:cNvGrpSpPr/>
          <p:nvPr/>
        </p:nvGrpSpPr>
        <p:grpSpPr>
          <a:xfrm>
            <a:off x="6628172" y="94009"/>
            <a:ext cx="4968240" cy="3224014"/>
            <a:chOff x="4826001" y="94009"/>
            <a:chExt cx="4968240" cy="3224014"/>
          </a:xfrm>
        </p:grpSpPr>
        <p:grpSp>
          <p:nvGrpSpPr>
            <p:cNvPr id="57" name="组合 56">
              <a:extLst>
                <a:ext uri="{FF2B5EF4-FFF2-40B4-BE49-F238E27FC236}">
                  <a16:creationId xmlns:a16="http://schemas.microsoft.com/office/drawing/2014/main" id="{0B9CD49F-79AA-4441-8551-BF9D3E7A0EBA}"/>
                </a:ext>
              </a:extLst>
            </p:cNvPr>
            <p:cNvGrpSpPr/>
            <p:nvPr/>
          </p:nvGrpSpPr>
          <p:grpSpPr>
            <a:xfrm>
              <a:off x="5547360" y="412263"/>
              <a:ext cx="1747520" cy="2905760"/>
              <a:chOff x="436880" y="1096108"/>
              <a:chExt cx="1747520" cy="2905760"/>
            </a:xfrm>
          </p:grpSpPr>
          <p:grpSp>
            <p:nvGrpSpPr>
              <p:cNvPr id="58" name="组合 57">
                <a:extLst>
                  <a:ext uri="{FF2B5EF4-FFF2-40B4-BE49-F238E27FC236}">
                    <a16:creationId xmlns:a16="http://schemas.microsoft.com/office/drawing/2014/main" id="{39E76814-7A35-41FE-A701-906982DEAFD2}"/>
                  </a:ext>
                </a:extLst>
              </p:cNvPr>
              <p:cNvGrpSpPr/>
              <p:nvPr/>
            </p:nvGrpSpPr>
            <p:grpSpPr>
              <a:xfrm>
                <a:off x="1168400" y="1096108"/>
                <a:ext cx="1016000" cy="2905760"/>
                <a:chOff x="1412240" y="1104314"/>
                <a:chExt cx="1016000" cy="2905760"/>
              </a:xfrm>
            </p:grpSpPr>
            <p:grpSp>
              <p:nvGrpSpPr>
                <p:cNvPr id="67" name="组合 66">
                  <a:extLst>
                    <a:ext uri="{FF2B5EF4-FFF2-40B4-BE49-F238E27FC236}">
                      <a16:creationId xmlns:a16="http://schemas.microsoft.com/office/drawing/2014/main" id="{36556E30-0588-4B97-B7AC-1B68234F134F}"/>
                    </a:ext>
                  </a:extLst>
                </p:cNvPr>
                <p:cNvGrpSpPr/>
                <p:nvPr/>
              </p:nvGrpSpPr>
              <p:grpSpPr>
                <a:xfrm>
                  <a:off x="1412240" y="1104314"/>
                  <a:ext cx="1016000" cy="1452880"/>
                  <a:chOff x="6746240" y="2902634"/>
                  <a:chExt cx="1016000" cy="1452880"/>
                </a:xfrm>
              </p:grpSpPr>
              <p:sp>
                <p:nvSpPr>
                  <p:cNvPr id="73" name="矩形 72">
                    <a:extLst>
                      <a:ext uri="{FF2B5EF4-FFF2-40B4-BE49-F238E27FC236}">
                        <a16:creationId xmlns:a16="http://schemas.microsoft.com/office/drawing/2014/main" id="{B30E8A8A-8283-4732-B778-77A6BF431F58}"/>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4" name="矩形 73">
                    <a:extLst>
                      <a:ext uri="{FF2B5EF4-FFF2-40B4-BE49-F238E27FC236}">
                        <a16:creationId xmlns:a16="http://schemas.microsoft.com/office/drawing/2014/main" id="{36BAA3B9-46A2-45AF-87C5-4185A30B670A}"/>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5" name="矩形 74">
                    <a:extLst>
                      <a:ext uri="{FF2B5EF4-FFF2-40B4-BE49-F238E27FC236}">
                        <a16:creationId xmlns:a16="http://schemas.microsoft.com/office/drawing/2014/main" id="{A637F1EF-D56D-4203-9950-31665A9030E3}"/>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6" name="矩形 75">
                    <a:extLst>
                      <a:ext uri="{FF2B5EF4-FFF2-40B4-BE49-F238E27FC236}">
                        <a16:creationId xmlns:a16="http://schemas.microsoft.com/office/drawing/2014/main" id="{DBA061F3-3D9D-43DD-8386-1462B912EE9E}"/>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nvGrpSpPr>
                <p:cNvPr id="68" name="组合 67">
                  <a:extLst>
                    <a:ext uri="{FF2B5EF4-FFF2-40B4-BE49-F238E27FC236}">
                      <a16:creationId xmlns:a16="http://schemas.microsoft.com/office/drawing/2014/main" id="{7E183A96-F077-45A5-B6A8-C396A11FCBB8}"/>
                    </a:ext>
                  </a:extLst>
                </p:cNvPr>
                <p:cNvGrpSpPr/>
                <p:nvPr/>
              </p:nvGrpSpPr>
              <p:grpSpPr>
                <a:xfrm>
                  <a:off x="1412240" y="2557194"/>
                  <a:ext cx="1016000" cy="1452880"/>
                  <a:chOff x="6746240" y="2902634"/>
                  <a:chExt cx="1016000" cy="1452880"/>
                </a:xfrm>
              </p:grpSpPr>
              <p:sp>
                <p:nvSpPr>
                  <p:cNvPr id="69" name="矩形 68">
                    <a:extLst>
                      <a:ext uri="{FF2B5EF4-FFF2-40B4-BE49-F238E27FC236}">
                        <a16:creationId xmlns:a16="http://schemas.microsoft.com/office/drawing/2014/main" id="{A0566A6A-3C61-4B45-A079-FC67798FFD72}"/>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0" name="矩形 69">
                    <a:extLst>
                      <a:ext uri="{FF2B5EF4-FFF2-40B4-BE49-F238E27FC236}">
                        <a16:creationId xmlns:a16="http://schemas.microsoft.com/office/drawing/2014/main" id="{BBB2CF22-248C-4D86-9D6F-2A503138DB22}"/>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70">
                    <a:extLst>
                      <a:ext uri="{FF2B5EF4-FFF2-40B4-BE49-F238E27FC236}">
                        <a16:creationId xmlns:a16="http://schemas.microsoft.com/office/drawing/2014/main" id="{BD9BDB98-BF00-46C2-9B6A-E82E789C0101}"/>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2" name="矩形 71">
                    <a:extLst>
                      <a:ext uri="{FF2B5EF4-FFF2-40B4-BE49-F238E27FC236}">
                        <a16:creationId xmlns:a16="http://schemas.microsoft.com/office/drawing/2014/main" id="{7BCCA6FE-10D3-46E8-86EC-BA5A46D6E8C7}"/>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sp>
            <p:nvSpPr>
              <p:cNvPr id="59" name="文本框 58">
                <a:extLst>
                  <a:ext uri="{FF2B5EF4-FFF2-40B4-BE49-F238E27FC236}">
                    <a16:creationId xmlns:a16="http://schemas.microsoft.com/office/drawing/2014/main" id="{A6B01F66-F3C9-4BDA-B6C4-1988E798CD67}"/>
                  </a:ext>
                </a:extLst>
              </p:cNvPr>
              <p:cNvSpPr txBox="1"/>
              <p:nvPr/>
            </p:nvSpPr>
            <p:spPr>
              <a:xfrm>
                <a:off x="447040" y="1121508"/>
                <a:ext cx="589280" cy="369332"/>
              </a:xfrm>
              <a:prstGeom prst="rect">
                <a:avLst/>
              </a:prstGeom>
              <a:noFill/>
            </p:spPr>
            <p:txBody>
              <a:bodyPr wrap="square" rtlCol="0">
                <a:spAutoFit/>
              </a:bodyPr>
              <a:lstStyle/>
              <a:p>
                <a:r>
                  <a:rPr lang="en-US" altLang="zh-CN" dirty="0"/>
                  <a:t>000</a:t>
                </a:r>
                <a:endParaRPr lang="zh-CN" altLang="en-US" dirty="0"/>
              </a:p>
            </p:txBody>
          </p:sp>
          <p:sp>
            <p:nvSpPr>
              <p:cNvPr id="60" name="文本框 59">
                <a:extLst>
                  <a:ext uri="{FF2B5EF4-FFF2-40B4-BE49-F238E27FC236}">
                    <a16:creationId xmlns:a16="http://schemas.microsoft.com/office/drawing/2014/main" id="{8B953C0F-3DFA-49D8-8BD2-6F98C7D4663D}"/>
                  </a:ext>
                </a:extLst>
              </p:cNvPr>
              <p:cNvSpPr txBox="1"/>
              <p:nvPr/>
            </p:nvSpPr>
            <p:spPr>
              <a:xfrm>
                <a:off x="447040" y="1456788"/>
                <a:ext cx="589280" cy="369332"/>
              </a:xfrm>
              <a:prstGeom prst="rect">
                <a:avLst/>
              </a:prstGeom>
              <a:noFill/>
            </p:spPr>
            <p:txBody>
              <a:bodyPr wrap="square" rtlCol="0">
                <a:spAutoFit/>
              </a:bodyPr>
              <a:lstStyle/>
              <a:p>
                <a:r>
                  <a:rPr lang="en-US" altLang="zh-CN" dirty="0"/>
                  <a:t>001</a:t>
                </a:r>
                <a:endParaRPr lang="zh-CN" altLang="en-US" dirty="0"/>
              </a:p>
            </p:txBody>
          </p:sp>
          <p:sp>
            <p:nvSpPr>
              <p:cNvPr id="61" name="文本框 60">
                <a:extLst>
                  <a:ext uri="{FF2B5EF4-FFF2-40B4-BE49-F238E27FC236}">
                    <a16:creationId xmlns:a16="http://schemas.microsoft.com/office/drawing/2014/main" id="{AB8A7A21-E20E-4E3E-BE6D-19E64FD6BD91}"/>
                  </a:ext>
                </a:extLst>
              </p:cNvPr>
              <p:cNvSpPr txBox="1"/>
              <p:nvPr/>
            </p:nvSpPr>
            <p:spPr>
              <a:xfrm>
                <a:off x="447040" y="1812388"/>
                <a:ext cx="589280" cy="369332"/>
              </a:xfrm>
              <a:prstGeom prst="rect">
                <a:avLst/>
              </a:prstGeom>
              <a:noFill/>
            </p:spPr>
            <p:txBody>
              <a:bodyPr wrap="square" rtlCol="0">
                <a:spAutoFit/>
              </a:bodyPr>
              <a:lstStyle/>
              <a:p>
                <a:r>
                  <a:rPr lang="en-US" altLang="zh-CN" dirty="0"/>
                  <a:t>010</a:t>
                </a:r>
                <a:endParaRPr lang="zh-CN" altLang="en-US" dirty="0"/>
              </a:p>
            </p:txBody>
          </p:sp>
          <p:sp>
            <p:nvSpPr>
              <p:cNvPr id="62" name="文本框 61">
                <a:extLst>
                  <a:ext uri="{FF2B5EF4-FFF2-40B4-BE49-F238E27FC236}">
                    <a16:creationId xmlns:a16="http://schemas.microsoft.com/office/drawing/2014/main" id="{EB2077DD-D5E5-4543-821E-0D9E19C12A63}"/>
                  </a:ext>
                </a:extLst>
              </p:cNvPr>
              <p:cNvSpPr txBox="1"/>
              <p:nvPr/>
            </p:nvSpPr>
            <p:spPr>
              <a:xfrm>
                <a:off x="447040" y="2178148"/>
                <a:ext cx="589280" cy="369332"/>
              </a:xfrm>
              <a:prstGeom prst="rect">
                <a:avLst/>
              </a:prstGeom>
              <a:noFill/>
            </p:spPr>
            <p:txBody>
              <a:bodyPr wrap="square" rtlCol="0">
                <a:spAutoFit/>
              </a:bodyPr>
              <a:lstStyle/>
              <a:p>
                <a:r>
                  <a:rPr lang="en-US" altLang="zh-CN" dirty="0"/>
                  <a:t>011</a:t>
                </a:r>
                <a:endParaRPr lang="zh-CN" altLang="en-US" dirty="0"/>
              </a:p>
            </p:txBody>
          </p:sp>
          <p:sp>
            <p:nvSpPr>
              <p:cNvPr id="63" name="文本框 62">
                <a:extLst>
                  <a:ext uri="{FF2B5EF4-FFF2-40B4-BE49-F238E27FC236}">
                    <a16:creationId xmlns:a16="http://schemas.microsoft.com/office/drawing/2014/main" id="{F894D461-6B56-47F9-9675-1BF23479032E}"/>
                  </a:ext>
                </a:extLst>
              </p:cNvPr>
              <p:cNvSpPr txBox="1"/>
              <p:nvPr/>
            </p:nvSpPr>
            <p:spPr>
              <a:xfrm>
                <a:off x="436880" y="2533748"/>
                <a:ext cx="589280" cy="369332"/>
              </a:xfrm>
              <a:prstGeom prst="rect">
                <a:avLst/>
              </a:prstGeom>
              <a:noFill/>
            </p:spPr>
            <p:txBody>
              <a:bodyPr wrap="square" rtlCol="0">
                <a:spAutoFit/>
              </a:bodyPr>
              <a:lstStyle/>
              <a:p>
                <a:r>
                  <a:rPr lang="en-US" altLang="zh-CN" dirty="0"/>
                  <a:t>100</a:t>
                </a:r>
                <a:endParaRPr lang="zh-CN" altLang="en-US" dirty="0"/>
              </a:p>
            </p:txBody>
          </p:sp>
          <p:sp>
            <p:nvSpPr>
              <p:cNvPr id="64" name="文本框 63">
                <a:extLst>
                  <a:ext uri="{FF2B5EF4-FFF2-40B4-BE49-F238E27FC236}">
                    <a16:creationId xmlns:a16="http://schemas.microsoft.com/office/drawing/2014/main" id="{2B27F79A-44D5-4067-8589-4A823BEF1195}"/>
                  </a:ext>
                </a:extLst>
              </p:cNvPr>
              <p:cNvSpPr txBox="1"/>
              <p:nvPr/>
            </p:nvSpPr>
            <p:spPr>
              <a:xfrm>
                <a:off x="447040" y="2899508"/>
                <a:ext cx="589280" cy="369332"/>
              </a:xfrm>
              <a:prstGeom prst="rect">
                <a:avLst/>
              </a:prstGeom>
              <a:noFill/>
            </p:spPr>
            <p:txBody>
              <a:bodyPr wrap="square" rtlCol="0">
                <a:spAutoFit/>
              </a:bodyPr>
              <a:lstStyle/>
              <a:p>
                <a:r>
                  <a:rPr lang="en-US" altLang="zh-CN" dirty="0"/>
                  <a:t>101</a:t>
                </a:r>
                <a:endParaRPr lang="zh-CN" altLang="en-US" dirty="0"/>
              </a:p>
            </p:txBody>
          </p:sp>
          <p:sp>
            <p:nvSpPr>
              <p:cNvPr id="65" name="文本框 64">
                <a:extLst>
                  <a:ext uri="{FF2B5EF4-FFF2-40B4-BE49-F238E27FC236}">
                    <a16:creationId xmlns:a16="http://schemas.microsoft.com/office/drawing/2014/main" id="{D9050743-F5CF-4E3C-9B52-F666968E9536}"/>
                  </a:ext>
                </a:extLst>
              </p:cNvPr>
              <p:cNvSpPr txBox="1"/>
              <p:nvPr/>
            </p:nvSpPr>
            <p:spPr>
              <a:xfrm>
                <a:off x="447040" y="3265268"/>
                <a:ext cx="589280" cy="369332"/>
              </a:xfrm>
              <a:prstGeom prst="rect">
                <a:avLst/>
              </a:prstGeom>
              <a:noFill/>
            </p:spPr>
            <p:txBody>
              <a:bodyPr wrap="square" rtlCol="0">
                <a:spAutoFit/>
              </a:bodyPr>
              <a:lstStyle/>
              <a:p>
                <a:r>
                  <a:rPr lang="en-US" altLang="zh-CN" dirty="0"/>
                  <a:t>110</a:t>
                </a:r>
                <a:endParaRPr lang="zh-CN" altLang="en-US" dirty="0"/>
              </a:p>
            </p:txBody>
          </p:sp>
          <p:sp>
            <p:nvSpPr>
              <p:cNvPr id="66" name="文本框 65">
                <a:extLst>
                  <a:ext uri="{FF2B5EF4-FFF2-40B4-BE49-F238E27FC236}">
                    <a16:creationId xmlns:a16="http://schemas.microsoft.com/office/drawing/2014/main" id="{2123B547-D737-4027-8F44-525EE2E163E2}"/>
                  </a:ext>
                </a:extLst>
              </p:cNvPr>
              <p:cNvSpPr txBox="1"/>
              <p:nvPr/>
            </p:nvSpPr>
            <p:spPr>
              <a:xfrm>
                <a:off x="447040" y="3631028"/>
                <a:ext cx="589280" cy="369332"/>
              </a:xfrm>
              <a:prstGeom prst="rect">
                <a:avLst/>
              </a:prstGeom>
              <a:noFill/>
            </p:spPr>
            <p:txBody>
              <a:bodyPr wrap="square" rtlCol="0">
                <a:spAutoFit/>
              </a:bodyPr>
              <a:lstStyle/>
              <a:p>
                <a:r>
                  <a:rPr lang="en-US" altLang="zh-CN" dirty="0"/>
                  <a:t>111</a:t>
                </a:r>
                <a:endParaRPr lang="zh-CN" altLang="en-US" dirty="0"/>
              </a:p>
            </p:txBody>
          </p:sp>
        </p:grpSp>
        <p:grpSp>
          <p:nvGrpSpPr>
            <p:cNvPr id="97" name="组合 96">
              <a:extLst>
                <a:ext uri="{FF2B5EF4-FFF2-40B4-BE49-F238E27FC236}">
                  <a16:creationId xmlns:a16="http://schemas.microsoft.com/office/drawing/2014/main" id="{3B3B27B3-C271-4DFD-9B2C-30CD76B9D7B7}"/>
                </a:ext>
              </a:extLst>
            </p:cNvPr>
            <p:cNvGrpSpPr/>
            <p:nvPr/>
          </p:nvGrpSpPr>
          <p:grpSpPr>
            <a:xfrm>
              <a:off x="8514080" y="284871"/>
              <a:ext cx="1280161" cy="307926"/>
              <a:chOff x="8636000" y="2790874"/>
              <a:chExt cx="1280161" cy="307926"/>
            </a:xfrm>
          </p:grpSpPr>
          <p:sp>
            <p:nvSpPr>
              <p:cNvPr id="98" name="矩形 97">
                <a:extLst>
                  <a:ext uri="{FF2B5EF4-FFF2-40B4-BE49-F238E27FC236}">
                    <a16:creationId xmlns:a16="http://schemas.microsoft.com/office/drawing/2014/main" id="{E09A3DC5-3965-4789-A415-874420B1E7D6}"/>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a:t>
                </a:r>
                <a:endParaRPr lang="zh-CN" altLang="en-US" sz="1600" dirty="0">
                  <a:solidFill>
                    <a:schemeClr val="tx1"/>
                  </a:solidFill>
                </a:endParaRPr>
              </a:p>
            </p:txBody>
          </p:sp>
          <p:sp>
            <p:nvSpPr>
              <p:cNvPr id="99" name="矩形 98">
                <a:extLst>
                  <a:ext uri="{FF2B5EF4-FFF2-40B4-BE49-F238E27FC236}">
                    <a16:creationId xmlns:a16="http://schemas.microsoft.com/office/drawing/2014/main" id="{B2D40678-B68C-499E-A0BA-C8435E884ED2}"/>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sp>
          <p:nvSpPr>
            <p:cNvPr id="101" name="文本框 100">
              <a:extLst>
                <a:ext uri="{FF2B5EF4-FFF2-40B4-BE49-F238E27FC236}">
                  <a16:creationId xmlns:a16="http://schemas.microsoft.com/office/drawing/2014/main" id="{2B65743A-207C-4732-B356-B747CDC80BD7}"/>
                </a:ext>
              </a:extLst>
            </p:cNvPr>
            <p:cNvSpPr txBox="1"/>
            <p:nvPr/>
          </p:nvSpPr>
          <p:spPr>
            <a:xfrm>
              <a:off x="4826001" y="94009"/>
              <a:ext cx="1087120" cy="365760"/>
            </a:xfrm>
            <a:prstGeom prst="rect">
              <a:avLst/>
            </a:prstGeom>
            <a:noFill/>
          </p:spPr>
          <p:txBody>
            <a:bodyPr wrap="square" rtlCol="0">
              <a:spAutoFit/>
            </a:bodyPr>
            <a:lstStyle/>
            <a:p>
              <a:r>
                <a:rPr lang="zh-CN" altLang="en-US" dirty="0"/>
                <a:t>插入</a:t>
              </a:r>
              <a:r>
                <a:rPr lang="en-US" altLang="zh-CN" dirty="0"/>
                <a:t>I</a:t>
              </a:r>
              <a:endParaRPr lang="zh-CN" altLang="en-US" dirty="0"/>
            </a:p>
          </p:txBody>
        </p:sp>
        <p:grpSp>
          <p:nvGrpSpPr>
            <p:cNvPr id="105" name="组合 104">
              <a:extLst>
                <a:ext uri="{FF2B5EF4-FFF2-40B4-BE49-F238E27FC236}">
                  <a16:creationId xmlns:a16="http://schemas.microsoft.com/office/drawing/2014/main" id="{925C8E06-6EB1-4704-B49E-A52BF54156A7}"/>
                </a:ext>
              </a:extLst>
            </p:cNvPr>
            <p:cNvGrpSpPr/>
            <p:nvPr/>
          </p:nvGrpSpPr>
          <p:grpSpPr>
            <a:xfrm>
              <a:off x="8514080" y="752231"/>
              <a:ext cx="1280161" cy="307926"/>
              <a:chOff x="8636000" y="2790874"/>
              <a:chExt cx="1280161" cy="307926"/>
            </a:xfrm>
          </p:grpSpPr>
          <p:sp>
            <p:nvSpPr>
              <p:cNvPr id="106" name="矩形 105">
                <a:extLst>
                  <a:ext uri="{FF2B5EF4-FFF2-40B4-BE49-F238E27FC236}">
                    <a16:creationId xmlns:a16="http://schemas.microsoft.com/office/drawing/2014/main" id="{E326D542-074A-4599-8381-00D0BFE12E36}"/>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B,C,D</a:t>
                </a:r>
                <a:endParaRPr lang="zh-CN" altLang="en-US" sz="1600" dirty="0">
                  <a:solidFill>
                    <a:schemeClr val="tx1"/>
                  </a:solidFill>
                </a:endParaRPr>
              </a:p>
            </p:txBody>
          </p:sp>
          <p:sp>
            <p:nvSpPr>
              <p:cNvPr id="107" name="矩形 106">
                <a:extLst>
                  <a:ext uri="{FF2B5EF4-FFF2-40B4-BE49-F238E27FC236}">
                    <a16:creationId xmlns:a16="http://schemas.microsoft.com/office/drawing/2014/main" id="{B02AD149-9C0B-4E8A-958F-CEB406F24650}"/>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108" name="组合 107">
              <a:extLst>
                <a:ext uri="{FF2B5EF4-FFF2-40B4-BE49-F238E27FC236}">
                  <a16:creationId xmlns:a16="http://schemas.microsoft.com/office/drawing/2014/main" id="{29547293-A376-4F0B-82DE-A347C13D7304}"/>
                </a:ext>
              </a:extLst>
            </p:cNvPr>
            <p:cNvGrpSpPr/>
            <p:nvPr/>
          </p:nvGrpSpPr>
          <p:grpSpPr>
            <a:xfrm>
              <a:off x="8514080" y="1321191"/>
              <a:ext cx="1280161" cy="307926"/>
              <a:chOff x="8636000" y="2790874"/>
              <a:chExt cx="1280161" cy="307926"/>
            </a:xfrm>
          </p:grpSpPr>
          <p:sp>
            <p:nvSpPr>
              <p:cNvPr id="109" name="矩形 108">
                <a:extLst>
                  <a:ext uri="{FF2B5EF4-FFF2-40B4-BE49-F238E27FC236}">
                    <a16:creationId xmlns:a16="http://schemas.microsoft.com/office/drawing/2014/main" id="{69761E6E-DCB6-42E2-A05A-9C2EBCF86B6C}"/>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F,J,M</a:t>
                </a:r>
                <a:endParaRPr lang="zh-CN" altLang="en-US" sz="1600" dirty="0">
                  <a:solidFill>
                    <a:schemeClr val="tx1"/>
                  </a:solidFill>
                </a:endParaRPr>
              </a:p>
            </p:txBody>
          </p:sp>
          <p:sp>
            <p:nvSpPr>
              <p:cNvPr id="110" name="矩形 109">
                <a:extLst>
                  <a:ext uri="{FF2B5EF4-FFF2-40B4-BE49-F238E27FC236}">
                    <a16:creationId xmlns:a16="http://schemas.microsoft.com/office/drawing/2014/main" id="{39CC1259-5176-4049-B3F2-F3962CBDE41A}"/>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111" name="组合 110">
              <a:extLst>
                <a:ext uri="{FF2B5EF4-FFF2-40B4-BE49-F238E27FC236}">
                  <a16:creationId xmlns:a16="http://schemas.microsoft.com/office/drawing/2014/main" id="{5BCF219A-2345-4C30-BB64-B5FA7E1CC16F}"/>
                </a:ext>
              </a:extLst>
            </p:cNvPr>
            <p:cNvGrpSpPr/>
            <p:nvPr/>
          </p:nvGrpSpPr>
          <p:grpSpPr>
            <a:xfrm>
              <a:off x="8514080" y="2073031"/>
              <a:ext cx="1280161" cy="307926"/>
              <a:chOff x="8636000" y="2790874"/>
              <a:chExt cx="1280161" cy="307926"/>
            </a:xfrm>
          </p:grpSpPr>
          <p:sp>
            <p:nvSpPr>
              <p:cNvPr id="112" name="矩形 111">
                <a:extLst>
                  <a:ext uri="{FF2B5EF4-FFF2-40B4-BE49-F238E27FC236}">
                    <a16:creationId xmlns:a16="http://schemas.microsoft.com/office/drawing/2014/main" id="{7209E2A9-75A6-4E5E-8B05-79612D0805E9}"/>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E,I,K</a:t>
                </a:r>
                <a:endParaRPr lang="zh-CN" altLang="en-US" sz="1600" dirty="0">
                  <a:solidFill>
                    <a:schemeClr val="tx1"/>
                  </a:solidFill>
                </a:endParaRPr>
              </a:p>
            </p:txBody>
          </p:sp>
          <p:sp>
            <p:nvSpPr>
              <p:cNvPr id="113" name="矩形 112">
                <a:extLst>
                  <a:ext uri="{FF2B5EF4-FFF2-40B4-BE49-F238E27FC236}">
                    <a16:creationId xmlns:a16="http://schemas.microsoft.com/office/drawing/2014/main" id="{D028146D-06FD-4624-9223-6CBFA712B776}"/>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114" name="组合 113">
              <a:extLst>
                <a:ext uri="{FF2B5EF4-FFF2-40B4-BE49-F238E27FC236}">
                  <a16:creationId xmlns:a16="http://schemas.microsoft.com/office/drawing/2014/main" id="{17006BB7-B93B-4E00-B1CC-06CDC4EADF25}"/>
                </a:ext>
              </a:extLst>
            </p:cNvPr>
            <p:cNvGrpSpPr/>
            <p:nvPr/>
          </p:nvGrpSpPr>
          <p:grpSpPr>
            <a:xfrm>
              <a:off x="8514080" y="2723271"/>
              <a:ext cx="1280161" cy="307926"/>
              <a:chOff x="8636000" y="2790874"/>
              <a:chExt cx="1280161" cy="307926"/>
            </a:xfrm>
          </p:grpSpPr>
          <p:sp>
            <p:nvSpPr>
              <p:cNvPr id="115" name="矩形 114">
                <a:extLst>
                  <a:ext uri="{FF2B5EF4-FFF2-40B4-BE49-F238E27FC236}">
                    <a16:creationId xmlns:a16="http://schemas.microsoft.com/office/drawing/2014/main" id="{42ED3D38-422C-4057-9E0B-EAE00B76AA0C}"/>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A,H,L</a:t>
                </a:r>
                <a:endParaRPr lang="zh-CN" altLang="en-US" sz="1600" dirty="0">
                  <a:solidFill>
                    <a:schemeClr val="tx1"/>
                  </a:solidFill>
                </a:endParaRPr>
              </a:p>
            </p:txBody>
          </p:sp>
          <p:sp>
            <p:nvSpPr>
              <p:cNvPr id="116" name="矩形 115">
                <a:extLst>
                  <a:ext uri="{FF2B5EF4-FFF2-40B4-BE49-F238E27FC236}">
                    <a16:creationId xmlns:a16="http://schemas.microsoft.com/office/drawing/2014/main" id="{94AADE82-787A-4C67-96B3-D564E7155A30}"/>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cxnSp>
          <p:nvCxnSpPr>
            <p:cNvPr id="118" name="直接箭头连接符 117">
              <a:extLst>
                <a:ext uri="{FF2B5EF4-FFF2-40B4-BE49-F238E27FC236}">
                  <a16:creationId xmlns:a16="http://schemas.microsoft.com/office/drawing/2014/main" id="{D4C2B6B7-2C3B-428D-8AAE-76853AD19241}"/>
                </a:ext>
              </a:extLst>
            </p:cNvPr>
            <p:cNvCxnSpPr>
              <a:endCxn id="98" idx="1"/>
            </p:cNvCxnSpPr>
            <p:nvPr/>
          </p:nvCxnSpPr>
          <p:spPr>
            <a:xfrm flipV="1">
              <a:off x="7152640" y="438834"/>
              <a:ext cx="1361440" cy="183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8645B9F7-E9D1-4141-8BBE-1411132BA938}"/>
                </a:ext>
              </a:extLst>
            </p:cNvPr>
            <p:cNvCxnSpPr>
              <a:endCxn id="106" idx="1"/>
            </p:cNvCxnSpPr>
            <p:nvPr/>
          </p:nvCxnSpPr>
          <p:spPr>
            <a:xfrm flipV="1">
              <a:off x="7152640" y="906194"/>
              <a:ext cx="1361440" cy="14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a:extLst>
                <a:ext uri="{FF2B5EF4-FFF2-40B4-BE49-F238E27FC236}">
                  <a16:creationId xmlns:a16="http://schemas.microsoft.com/office/drawing/2014/main" id="{7657E8ED-579A-4890-BB4F-C2FF10B66D9F}"/>
                </a:ext>
              </a:extLst>
            </p:cNvPr>
            <p:cNvCxnSpPr>
              <a:endCxn id="109" idx="1"/>
            </p:cNvCxnSpPr>
            <p:nvPr/>
          </p:nvCxnSpPr>
          <p:spPr>
            <a:xfrm>
              <a:off x="7152640" y="1270184"/>
              <a:ext cx="1361440" cy="20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直接箭头连接符 123">
              <a:extLst>
                <a:ext uri="{FF2B5EF4-FFF2-40B4-BE49-F238E27FC236}">
                  <a16:creationId xmlns:a16="http://schemas.microsoft.com/office/drawing/2014/main" id="{1B208F59-418A-40ED-8CBD-0AE0FC989F15}"/>
                </a:ext>
              </a:extLst>
            </p:cNvPr>
            <p:cNvCxnSpPr>
              <a:endCxn id="109" idx="1"/>
            </p:cNvCxnSpPr>
            <p:nvPr/>
          </p:nvCxnSpPr>
          <p:spPr>
            <a:xfrm flipV="1">
              <a:off x="7152640" y="1475154"/>
              <a:ext cx="1361440" cy="222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FF675DC2-6F74-454B-B905-BAC22D6EC552}"/>
                </a:ext>
              </a:extLst>
            </p:cNvPr>
            <p:cNvCxnSpPr>
              <a:endCxn id="112" idx="1"/>
            </p:cNvCxnSpPr>
            <p:nvPr/>
          </p:nvCxnSpPr>
          <p:spPr>
            <a:xfrm>
              <a:off x="7152640" y="1984717"/>
              <a:ext cx="1361440" cy="242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1EA8C46C-D352-4515-B278-07AD27C7E41C}"/>
                </a:ext>
              </a:extLst>
            </p:cNvPr>
            <p:cNvCxnSpPr>
              <a:endCxn id="112" idx="1"/>
            </p:cNvCxnSpPr>
            <p:nvPr/>
          </p:nvCxnSpPr>
          <p:spPr>
            <a:xfrm flipV="1">
              <a:off x="7152640" y="2226994"/>
              <a:ext cx="1361440" cy="210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F8E16D12-E650-456F-8A88-A5AA098F660E}"/>
                </a:ext>
              </a:extLst>
            </p:cNvPr>
            <p:cNvCxnSpPr>
              <a:endCxn id="115" idx="1"/>
            </p:cNvCxnSpPr>
            <p:nvPr/>
          </p:nvCxnSpPr>
          <p:spPr>
            <a:xfrm>
              <a:off x="7152640" y="2756199"/>
              <a:ext cx="1361440" cy="121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直接箭头连接符 131">
              <a:extLst>
                <a:ext uri="{FF2B5EF4-FFF2-40B4-BE49-F238E27FC236}">
                  <a16:creationId xmlns:a16="http://schemas.microsoft.com/office/drawing/2014/main" id="{AD6A83A5-20AC-4063-A505-930112BC2ED8}"/>
                </a:ext>
              </a:extLst>
            </p:cNvPr>
            <p:cNvCxnSpPr>
              <a:endCxn id="115" idx="1"/>
            </p:cNvCxnSpPr>
            <p:nvPr/>
          </p:nvCxnSpPr>
          <p:spPr>
            <a:xfrm flipV="1">
              <a:off x="7152640" y="2877234"/>
              <a:ext cx="1361440" cy="254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8" name="组合 167">
            <a:extLst>
              <a:ext uri="{FF2B5EF4-FFF2-40B4-BE49-F238E27FC236}">
                <a16:creationId xmlns:a16="http://schemas.microsoft.com/office/drawing/2014/main" id="{1F465C6E-BF4F-48A4-BC0B-23BF4DDCC13C}"/>
              </a:ext>
            </a:extLst>
          </p:cNvPr>
          <p:cNvGrpSpPr/>
          <p:nvPr/>
        </p:nvGrpSpPr>
        <p:grpSpPr>
          <a:xfrm>
            <a:off x="6628172" y="3375689"/>
            <a:ext cx="4968240" cy="3293152"/>
            <a:chOff x="4826001" y="3375689"/>
            <a:chExt cx="4968240" cy="3293152"/>
          </a:xfrm>
        </p:grpSpPr>
        <p:grpSp>
          <p:nvGrpSpPr>
            <p:cNvPr id="77" name="组合 76">
              <a:extLst>
                <a:ext uri="{FF2B5EF4-FFF2-40B4-BE49-F238E27FC236}">
                  <a16:creationId xmlns:a16="http://schemas.microsoft.com/office/drawing/2014/main" id="{632244E1-A523-4027-9D1D-A0E622D07BEE}"/>
                </a:ext>
              </a:extLst>
            </p:cNvPr>
            <p:cNvGrpSpPr/>
            <p:nvPr/>
          </p:nvGrpSpPr>
          <p:grpSpPr>
            <a:xfrm>
              <a:off x="5557520" y="3763081"/>
              <a:ext cx="1747520" cy="2905760"/>
              <a:chOff x="436880" y="1096108"/>
              <a:chExt cx="1747520" cy="2905760"/>
            </a:xfrm>
          </p:grpSpPr>
          <p:grpSp>
            <p:nvGrpSpPr>
              <p:cNvPr id="78" name="组合 77">
                <a:extLst>
                  <a:ext uri="{FF2B5EF4-FFF2-40B4-BE49-F238E27FC236}">
                    <a16:creationId xmlns:a16="http://schemas.microsoft.com/office/drawing/2014/main" id="{1AF53C4A-4D3A-4C4A-8385-DD396A8F6C50}"/>
                  </a:ext>
                </a:extLst>
              </p:cNvPr>
              <p:cNvGrpSpPr/>
              <p:nvPr/>
            </p:nvGrpSpPr>
            <p:grpSpPr>
              <a:xfrm>
                <a:off x="1168400" y="1096108"/>
                <a:ext cx="1016000" cy="2905760"/>
                <a:chOff x="1412240" y="1104314"/>
                <a:chExt cx="1016000" cy="2905760"/>
              </a:xfrm>
            </p:grpSpPr>
            <p:grpSp>
              <p:nvGrpSpPr>
                <p:cNvPr id="87" name="组合 86">
                  <a:extLst>
                    <a:ext uri="{FF2B5EF4-FFF2-40B4-BE49-F238E27FC236}">
                      <a16:creationId xmlns:a16="http://schemas.microsoft.com/office/drawing/2014/main" id="{720D6E4D-BDF0-4277-B21C-0A5F2F01284F}"/>
                    </a:ext>
                  </a:extLst>
                </p:cNvPr>
                <p:cNvGrpSpPr/>
                <p:nvPr/>
              </p:nvGrpSpPr>
              <p:grpSpPr>
                <a:xfrm>
                  <a:off x="1412240" y="1104314"/>
                  <a:ext cx="1016000" cy="1452880"/>
                  <a:chOff x="6746240" y="2902634"/>
                  <a:chExt cx="1016000" cy="1452880"/>
                </a:xfrm>
              </p:grpSpPr>
              <p:sp>
                <p:nvSpPr>
                  <p:cNvPr id="93" name="矩形 92">
                    <a:extLst>
                      <a:ext uri="{FF2B5EF4-FFF2-40B4-BE49-F238E27FC236}">
                        <a16:creationId xmlns:a16="http://schemas.microsoft.com/office/drawing/2014/main" id="{66F2B565-07F1-443B-BAF9-36E0DDA0B5E9}"/>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4" name="矩形 93">
                    <a:extLst>
                      <a:ext uri="{FF2B5EF4-FFF2-40B4-BE49-F238E27FC236}">
                        <a16:creationId xmlns:a16="http://schemas.microsoft.com/office/drawing/2014/main" id="{2956D6E1-3B34-4AC3-9356-A8E147CF75FD}"/>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5" name="矩形 94">
                    <a:extLst>
                      <a:ext uri="{FF2B5EF4-FFF2-40B4-BE49-F238E27FC236}">
                        <a16:creationId xmlns:a16="http://schemas.microsoft.com/office/drawing/2014/main" id="{780D77CB-77A2-4B90-AACF-04AD42C6FD9E}"/>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6" name="矩形 95">
                    <a:extLst>
                      <a:ext uri="{FF2B5EF4-FFF2-40B4-BE49-F238E27FC236}">
                        <a16:creationId xmlns:a16="http://schemas.microsoft.com/office/drawing/2014/main" id="{DA393AA1-69D9-4ACE-A590-5102CB065347}"/>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nvGrpSpPr>
                <p:cNvPr id="88" name="组合 87">
                  <a:extLst>
                    <a:ext uri="{FF2B5EF4-FFF2-40B4-BE49-F238E27FC236}">
                      <a16:creationId xmlns:a16="http://schemas.microsoft.com/office/drawing/2014/main" id="{5A1B4B6A-AD09-4FA0-80E7-431DF3CB4D5C}"/>
                    </a:ext>
                  </a:extLst>
                </p:cNvPr>
                <p:cNvGrpSpPr/>
                <p:nvPr/>
              </p:nvGrpSpPr>
              <p:grpSpPr>
                <a:xfrm>
                  <a:off x="1412240" y="2557194"/>
                  <a:ext cx="1016000" cy="1452880"/>
                  <a:chOff x="6746240" y="2902634"/>
                  <a:chExt cx="1016000" cy="1452880"/>
                </a:xfrm>
              </p:grpSpPr>
              <p:sp>
                <p:nvSpPr>
                  <p:cNvPr id="89" name="矩形 88">
                    <a:extLst>
                      <a:ext uri="{FF2B5EF4-FFF2-40B4-BE49-F238E27FC236}">
                        <a16:creationId xmlns:a16="http://schemas.microsoft.com/office/drawing/2014/main" id="{43DB7ABA-DF55-4650-96E5-B31CA8D969B0}"/>
                      </a:ext>
                    </a:extLst>
                  </p:cNvPr>
                  <p:cNvSpPr/>
                  <p:nvPr/>
                </p:nvSpPr>
                <p:spPr>
                  <a:xfrm>
                    <a:off x="6746240" y="29026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0" name="矩形 89">
                    <a:extLst>
                      <a:ext uri="{FF2B5EF4-FFF2-40B4-BE49-F238E27FC236}">
                        <a16:creationId xmlns:a16="http://schemas.microsoft.com/office/drawing/2014/main" id="{7214234F-1FDC-4FAA-B1E3-AABA8A73BCE4}"/>
                      </a:ext>
                    </a:extLst>
                  </p:cNvPr>
                  <p:cNvSpPr/>
                  <p:nvPr/>
                </p:nvSpPr>
                <p:spPr>
                  <a:xfrm>
                    <a:off x="6746240" y="325823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1" name="矩形 90">
                    <a:extLst>
                      <a:ext uri="{FF2B5EF4-FFF2-40B4-BE49-F238E27FC236}">
                        <a16:creationId xmlns:a16="http://schemas.microsoft.com/office/drawing/2014/main" id="{03E6719F-0341-40E5-B695-CCA59D83B318}"/>
                      </a:ext>
                    </a:extLst>
                  </p:cNvPr>
                  <p:cNvSpPr/>
                  <p:nvPr/>
                </p:nvSpPr>
                <p:spPr>
                  <a:xfrm>
                    <a:off x="6746240" y="362399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2" name="矩形 91">
                    <a:extLst>
                      <a:ext uri="{FF2B5EF4-FFF2-40B4-BE49-F238E27FC236}">
                        <a16:creationId xmlns:a16="http://schemas.microsoft.com/office/drawing/2014/main" id="{3E7DD787-B714-43DB-86E7-3CAD6CB2EE06}"/>
                      </a:ext>
                    </a:extLst>
                  </p:cNvPr>
                  <p:cNvSpPr/>
                  <p:nvPr/>
                </p:nvSpPr>
                <p:spPr>
                  <a:xfrm>
                    <a:off x="6746240" y="3989754"/>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grpSp>
          </p:grpSp>
          <p:sp>
            <p:nvSpPr>
              <p:cNvPr id="79" name="文本框 78">
                <a:extLst>
                  <a:ext uri="{FF2B5EF4-FFF2-40B4-BE49-F238E27FC236}">
                    <a16:creationId xmlns:a16="http://schemas.microsoft.com/office/drawing/2014/main" id="{37240363-8CD8-4206-85B1-B0D75E71FDBA}"/>
                  </a:ext>
                </a:extLst>
              </p:cNvPr>
              <p:cNvSpPr txBox="1"/>
              <p:nvPr/>
            </p:nvSpPr>
            <p:spPr>
              <a:xfrm>
                <a:off x="447040" y="1121508"/>
                <a:ext cx="589280" cy="369332"/>
              </a:xfrm>
              <a:prstGeom prst="rect">
                <a:avLst/>
              </a:prstGeom>
              <a:noFill/>
            </p:spPr>
            <p:txBody>
              <a:bodyPr wrap="square" rtlCol="0">
                <a:spAutoFit/>
              </a:bodyPr>
              <a:lstStyle/>
              <a:p>
                <a:r>
                  <a:rPr lang="en-US" altLang="zh-CN" dirty="0"/>
                  <a:t>000</a:t>
                </a:r>
                <a:endParaRPr lang="zh-CN" altLang="en-US" dirty="0"/>
              </a:p>
            </p:txBody>
          </p:sp>
          <p:sp>
            <p:nvSpPr>
              <p:cNvPr id="80" name="文本框 79">
                <a:extLst>
                  <a:ext uri="{FF2B5EF4-FFF2-40B4-BE49-F238E27FC236}">
                    <a16:creationId xmlns:a16="http://schemas.microsoft.com/office/drawing/2014/main" id="{8F712F94-6EF1-4D11-A46D-E0A3CC455EE9}"/>
                  </a:ext>
                </a:extLst>
              </p:cNvPr>
              <p:cNvSpPr txBox="1"/>
              <p:nvPr/>
            </p:nvSpPr>
            <p:spPr>
              <a:xfrm>
                <a:off x="447040" y="1456788"/>
                <a:ext cx="589280" cy="369332"/>
              </a:xfrm>
              <a:prstGeom prst="rect">
                <a:avLst/>
              </a:prstGeom>
              <a:noFill/>
            </p:spPr>
            <p:txBody>
              <a:bodyPr wrap="square" rtlCol="0">
                <a:spAutoFit/>
              </a:bodyPr>
              <a:lstStyle/>
              <a:p>
                <a:r>
                  <a:rPr lang="en-US" altLang="zh-CN" dirty="0"/>
                  <a:t>001</a:t>
                </a:r>
                <a:endParaRPr lang="zh-CN" altLang="en-US" dirty="0"/>
              </a:p>
            </p:txBody>
          </p:sp>
          <p:sp>
            <p:nvSpPr>
              <p:cNvPr id="81" name="文本框 80">
                <a:extLst>
                  <a:ext uri="{FF2B5EF4-FFF2-40B4-BE49-F238E27FC236}">
                    <a16:creationId xmlns:a16="http://schemas.microsoft.com/office/drawing/2014/main" id="{9E7CAC3F-793C-45E1-B402-F5E5D661B4B1}"/>
                  </a:ext>
                </a:extLst>
              </p:cNvPr>
              <p:cNvSpPr txBox="1"/>
              <p:nvPr/>
            </p:nvSpPr>
            <p:spPr>
              <a:xfrm>
                <a:off x="447040" y="1812388"/>
                <a:ext cx="589280" cy="369332"/>
              </a:xfrm>
              <a:prstGeom prst="rect">
                <a:avLst/>
              </a:prstGeom>
              <a:noFill/>
            </p:spPr>
            <p:txBody>
              <a:bodyPr wrap="square" rtlCol="0">
                <a:spAutoFit/>
              </a:bodyPr>
              <a:lstStyle/>
              <a:p>
                <a:r>
                  <a:rPr lang="en-US" altLang="zh-CN" dirty="0"/>
                  <a:t>010</a:t>
                </a:r>
                <a:endParaRPr lang="zh-CN" altLang="en-US" dirty="0"/>
              </a:p>
            </p:txBody>
          </p:sp>
          <p:sp>
            <p:nvSpPr>
              <p:cNvPr id="82" name="文本框 81">
                <a:extLst>
                  <a:ext uri="{FF2B5EF4-FFF2-40B4-BE49-F238E27FC236}">
                    <a16:creationId xmlns:a16="http://schemas.microsoft.com/office/drawing/2014/main" id="{2487DB41-C08D-44C1-A7A6-9E61FF17A3D1}"/>
                  </a:ext>
                </a:extLst>
              </p:cNvPr>
              <p:cNvSpPr txBox="1"/>
              <p:nvPr/>
            </p:nvSpPr>
            <p:spPr>
              <a:xfrm>
                <a:off x="447040" y="2178148"/>
                <a:ext cx="589280" cy="369332"/>
              </a:xfrm>
              <a:prstGeom prst="rect">
                <a:avLst/>
              </a:prstGeom>
              <a:noFill/>
            </p:spPr>
            <p:txBody>
              <a:bodyPr wrap="square" rtlCol="0">
                <a:spAutoFit/>
              </a:bodyPr>
              <a:lstStyle/>
              <a:p>
                <a:r>
                  <a:rPr lang="en-US" altLang="zh-CN" dirty="0"/>
                  <a:t>011</a:t>
                </a:r>
                <a:endParaRPr lang="zh-CN" altLang="en-US" dirty="0"/>
              </a:p>
            </p:txBody>
          </p:sp>
          <p:sp>
            <p:nvSpPr>
              <p:cNvPr id="83" name="文本框 82">
                <a:extLst>
                  <a:ext uri="{FF2B5EF4-FFF2-40B4-BE49-F238E27FC236}">
                    <a16:creationId xmlns:a16="http://schemas.microsoft.com/office/drawing/2014/main" id="{1849D00F-7502-48AC-B296-055764DFB310}"/>
                  </a:ext>
                </a:extLst>
              </p:cNvPr>
              <p:cNvSpPr txBox="1"/>
              <p:nvPr/>
            </p:nvSpPr>
            <p:spPr>
              <a:xfrm>
                <a:off x="436880" y="2533748"/>
                <a:ext cx="589280" cy="369332"/>
              </a:xfrm>
              <a:prstGeom prst="rect">
                <a:avLst/>
              </a:prstGeom>
              <a:noFill/>
            </p:spPr>
            <p:txBody>
              <a:bodyPr wrap="square" rtlCol="0">
                <a:spAutoFit/>
              </a:bodyPr>
              <a:lstStyle/>
              <a:p>
                <a:r>
                  <a:rPr lang="en-US" altLang="zh-CN" dirty="0"/>
                  <a:t>100</a:t>
                </a:r>
                <a:endParaRPr lang="zh-CN" altLang="en-US" dirty="0"/>
              </a:p>
            </p:txBody>
          </p:sp>
          <p:sp>
            <p:nvSpPr>
              <p:cNvPr id="84" name="文本框 83">
                <a:extLst>
                  <a:ext uri="{FF2B5EF4-FFF2-40B4-BE49-F238E27FC236}">
                    <a16:creationId xmlns:a16="http://schemas.microsoft.com/office/drawing/2014/main" id="{BD641231-229C-408D-BA5E-905337A0714A}"/>
                  </a:ext>
                </a:extLst>
              </p:cNvPr>
              <p:cNvSpPr txBox="1"/>
              <p:nvPr/>
            </p:nvSpPr>
            <p:spPr>
              <a:xfrm>
                <a:off x="447040" y="2899508"/>
                <a:ext cx="589280" cy="369332"/>
              </a:xfrm>
              <a:prstGeom prst="rect">
                <a:avLst/>
              </a:prstGeom>
              <a:noFill/>
            </p:spPr>
            <p:txBody>
              <a:bodyPr wrap="square" rtlCol="0">
                <a:spAutoFit/>
              </a:bodyPr>
              <a:lstStyle/>
              <a:p>
                <a:r>
                  <a:rPr lang="en-US" altLang="zh-CN" dirty="0"/>
                  <a:t>101</a:t>
                </a:r>
                <a:endParaRPr lang="zh-CN" altLang="en-US" dirty="0"/>
              </a:p>
            </p:txBody>
          </p:sp>
          <p:sp>
            <p:nvSpPr>
              <p:cNvPr id="85" name="文本框 84">
                <a:extLst>
                  <a:ext uri="{FF2B5EF4-FFF2-40B4-BE49-F238E27FC236}">
                    <a16:creationId xmlns:a16="http://schemas.microsoft.com/office/drawing/2014/main" id="{69201322-A6D3-4FC9-80E0-98441A41056C}"/>
                  </a:ext>
                </a:extLst>
              </p:cNvPr>
              <p:cNvSpPr txBox="1"/>
              <p:nvPr/>
            </p:nvSpPr>
            <p:spPr>
              <a:xfrm>
                <a:off x="447040" y="3265268"/>
                <a:ext cx="589280" cy="369332"/>
              </a:xfrm>
              <a:prstGeom prst="rect">
                <a:avLst/>
              </a:prstGeom>
              <a:noFill/>
            </p:spPr>
            <p:txBody>
              <a:bodyPr wrap="square" rtlCol="0">
                <a:spAutoFit/>
              </a:bodyPr>
              <a:lstStyle/>
              <a:p>
                <a:r>
                  <a:rPr lang="en-US" altLang="zh-CN" dirty="0"/>
                  <a:t>110</a:t>
                </a:r>
                <a:endParaRPr lang="zh-CN" altLang="en-US" dirty="0"/>
              </a:p>
            </p:txBody>
          </p:sp>
          <p:sp>
            <p:nvSpPr>
              <p:cNvPr id="86" name="文本框 85">
                <a:extLst>
                  <a:ext uri="{FF2B5EF4-FFF2-40B4-BE49-F238E27FC236}">
                    <a16:creationId xmlns:a16="http://schemas.microsoft.com/office/drawing/2014/main" id="{113A183A-9DE6-4A2B-90D4-1F6DF57CB4E6}"/>
                  </a:ext>
                </a:extLst>
              </p:cNvPr>
              <p:cNvSpPr txBox="1"/>
              <p:nvPr/>
            </p:nvSpPr>
            <p:spPr>
              <a:xfrm>
                <a:off x="447040" y="3631028"/>
                <a:ext cx="589280" cy="369332"/>
              </a:xfrm>
              <a:prstGeom prst="rect">
                <a:avLst/>
              </a:prstGeom>
              <a:noFill/>
            </p:spPr>
            <p:txBody>
              <a:bodyPr wrap="square" rtlCol="0">
                <a:spAutoFit/>
              </a:bodyPr>
              <a:lstStyle/>
              <a:p>
                <a:r>
                  <a:rPr lang="en-US" altLang="zh-CN" dirty="0"/>
                  <a:t>111</a:t>
                </a:r>
                <a:endParaRPr lang="zh-CN" altLang="en-US" dirty="0"/>
              </a:p>
            </p:txBody>
          </p:sp>
        </p:grpSp>
        <p:sp>
          <p:nvSpPr>
            <p:cNvPr id="103" name="文本框 102">
              <a:extLst>
                <a:ext uri="{FF2B5EF4-FFF2-40B4-BE49-F238E27FC236}">
                  <a16:creationId xmlns:a16="http://schemas.microsoft.com/office/drawing/2014/main" id="{A743564D-7B9F-47DE-B9AB-365F2DCAA625}"/>
                </a:ext>
              </a:extLst>
            </p:cNvPr>
            <p:cNvSpPr txBox="1"/>
            <p:nvPr/>
          </p:nvSpPr>
          <p:spPr>
            <a:xfrm>
              <a:off x="6217919" y="3381803"/>
              <a:ext cx="528321" cy="369332"/>
            </a:xfrm>
            <a:prstGeom prst="rect">
              <a:avLst/>
            </a:prstGeom>
            <a:noFill/>
          </p:spPr>
          <p:txBody>
            <a:bodyPr wrap="square" rtlCol="0">
              <a:spAutoFit/>
            </a:bodyPr>
            <a:lstStyle/>
            <a:p>
              <a:r>
                <a:rPr lang="en-US" altLang="zh-CN" dirty="0" err="1"/>
                <a:t>i</a:t>
              </a:r>
              <a:r>
                <a:rPr lang="en-US" altLang="zh-CN" dirty="0"/>
                <a:t>=3</a:t>
              </a:r>
              <a:endParaRPr lang="zh-CN" altLang="en-US" dirty="0"/>
            </a:p>
          </p:txBody>
        </p:sp>
        <p:sp>
          <p:nvSpPr>
            <p:cNvPr id="104" name="文本框 103">
              <a:extLst>
                <a:ext uri="{FF2B5EF4-FFF2-40B4-BE49-F238E27FC236}">
                  <a16:creationId xmlns:a16="http://schemas.microsoft.com/office/drawing/2014/main" id="{10323E17-9F60-4848-ABD7-9E71DE874A30}"/>
                </a:ext>
              </a:extLst>
            </p:cNvPr>
            <p:cNvSpPr txBox="1"/>
            <p:nvPr/>
          </p:nvSpPr>
          <p:spPr>
            <a:xfrm>
              <a:off x="4826001" y="3375689"/>
              <a:ext cx="1087120" cy="365760"/>
            </a:xfrm>
            <a:prstGeom prst="rect">
              <a:avLst/>
            </a:prstGeom>
            <a:noFill/>
          </p:spPr>
          <p:txBody>
            <a:bodyPr wrap="square" rtlCol="0">
              <a:spAutoFit/>
            </a:bodyPr>
            <a:lstStyle/>
            <a:p>
              <a:r>
                <a:rPr lang="zh-CN" altLang="en-US" dirty="0"/>
                <a:t>插入</a:t>
              </a:r>
              <a:r>
                <a:rPr lang="en-US" altLang="zh-CN" dirty="0"/>
                <a:t>N</a:t>
              </a:r>
              <a:endParaRPr lang="zh-CN" altLang="en-US" dirty="0"/>
            </a:p>
          </p:txBody>
        </p:sp>
        <p:grpSp>
          <p:nvGrpSpPr>
            <p:cNvPr id="133" name="组合 132">
              <a:extLst>
                <a:ext uri="{FF2B5EF4-FFF2-40B4-BE49-F238E27FC236}">
                  <a16:creationId xmlns:a16="http://schemas.microsoft.com/office/drawing/2014/main" id="{C38B41B0-F415-449B-88FA-219827AB790B}"/>
                </a:ext>
              </a:extLst>
            </p:cNvPr>
            <p:cNvGrpSpPr/>
            <p:nvPr/>
          </p:nvGrpSpPr>
          <p:grpSpPr>
            <a:xfrm>
              <a:off x="8514080" y="3586871"/>
              <a:ext cx="1280161" cy="307926"/>
              <a:chOff x="8636000" y="2790874"/>
              <a:chExt cx="1280161" cy="307926"/>
            </a:xfrm>
          </p:grpSpPr>
          <p:sp>
            <p:nvSpPr>
              <p:cNvPr id="134" name="矩形 133">
                <a:extLst>
                  <a:ext uri="{FF2B5EF4-FFF2-40B4-BE49-F238E27FC236}">
                    <a16:creationId xmlns:a16="http://schemas.microsoft.com/office/drawing/2014/main" id="{FD869E8F-0AF6-4CBC-8BA0-28F265DC1AF0}"/>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a:t>
                </a:r>
                <a:endParaRPr lang="zh-CN" altLang="en-US" sz="1600" dirty="0">
                  <a:solidFill>
                    <a:schemeClr val="tx1"/>
                  </a:solidFill>
                </a:endParaRPr>
              </a:p>
            </p:txBody>
          </p:sp>
          <p:sp>
            <p:nvSpPr>
              <p:cNvPr id="135" name="矩形 134">
                <a:extLst>
                  <a:ext uri="{FF2B5EF4-FFF2-40B4-BE49-F238E27FC236}">
                    <a16:creationId xmlns:a16="http://schemas.microsoft.com/office/drawing/2014/main" id="{F39D755E-20CB-4DFD-9315-E4C7C8DC6369}"/>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136" name="组合 135">
              <a:extLst>
                <a:ext uri="{FF2B5EF4-FFF2-40B4-BE49-F238E27FC236}">
                  <a16:creationId xmlns:a16="http://schemas.microsoft.com/office/drawing/2014/main" id="{6269B657-B85A-4DB3-8BB9-BE9405A0BB86}"/>
                </a:ext>
              </a:extLst>
            </p:cNvPr>
            <p:cNvGrpSpPr/>
            <p:nvPr/>
          </p:nvGrpSpPr>
          <p:grpSpPr>
            <a:xfrm>
              <a:off x="8514080" y="4023751"/>
              <a:ext cx="1280161" cy="307926"/>
              <a:chOff x="8636000" y="2790874"/>
              <a:chExt cx="1280161" cy="307926"/>
            </a:xfrm>
          </p:grpSpPr>
          <p:sp>
            <p:nvSpPr>
              <p:cNvPr id="137" name="矩形 136">
                <a:extLst>
                  <a:ext uri="{FF2B5EF4-FFF2-40B4-BE49-F238E27FC236}">
                    <a16:creationId xmlns:a16="http://schemas.microsoft.com/office/drawing/2014/main" id="{C2A98F3E-C522-459A-BF0E-F10715F0720D}"/>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B,C,D</a:t>
                </a:r>
                <a:endParaRPr lang="zh-CN" altLang="en-US" sz="1600" dirty="0">
                  <a:solidFill>
                    <a:schemeClr val="tx1"/>
                  </a:solidFill>
                </a:endParaRPr>
              </a:p>
            </p:txBody>
          </p:sp>
          <p:sp>
            <p:nvSpPr>
              <p:cNvPr id="138" name="矩形 137">
                <a:extLst>
                  <a:ext uri="{FF2B5EF4-FFF2-40B4-BE49-F238E27FC236}">
                    <a16:creationId xmlns:a16="http://schemas.microsoft.com/office/drawing/2014/main" id="{7C3DBE45-C823-4685-AD85-8E32B26AC71F}"/>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139" name="组合 138">
              <a:extLst>
                <a:ext uri="{FF2B5EF4-FFF2-40B4-BE49-F238E27FC236}">
                  <a16:creationId xmlns:a16="http://schemas.microsoft.com/office/drawing/2014/main" id="{ACDBCAD7-917F-435E-BFB1-D32AEBD1CF95}"/>
                </a:ext>
              </a:extLst>
            </p:cNvPr>
            <p:cNvGrpSpPr/>
            <p:nvPr/>
          </p:nvGrpSpPr>
          <p:grpSpPr>
            <a:xfrm>
              <a:off x="8514080" y="4611859"/>
              <a:ext cx="1280161" cy="307926"/>
              <a:chOff x="8636000" y="2790874"/>
              <a:chExt cx="1280161" cy="307926"/>
            </a:xfrm>
          </p:grpSpPr>
          <p:sp>
            <p:nvSpPr>
              <p:cNvPr id="140" name="矩形 139">
                <a:extLst>
                  <a:ext uri="{FF2B5EF4-FFF2-40B4-BE49-F238E27FC236}">
                    <a16:creationId xmlns:a16="http://schemas.microsoft.com/office/drawing/2014/main" id="{805AC101-9F63-462E-9C68-21EBE811FB67}"/>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F,J,M</a:t>
                </a:r>
                <a:endParaRPr lang="zh-CN" altLang="en-US" sz="1600" dirty="0">
                  <a:solidFill>
                    <a:schemeClr val="tx1"/>
                  </a:solidFill>
                </a:endParaRPr>
              </a:p>
            </p:txBody>
          </p:sp>
          <p:sp>
            <p:nvSpPr>
              <p:cNvPr id="141" name="矩形 140">
                <a:extLst>
                  <a:ext uri="{FF2B5EF4-FFF2-40B4-BE49-F238E27FC236}">
                    <a16:creationId xmlns:a16="http://schemas.microsoft.com/office/drawing/2014/main" id="{4A42AD71-8642-4536-B7FB-0F4B44FDDCD2}"/>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142" name="组合 141">
              <a:extLst>
                <a:ext uri="{FF2B5EF4-FFF2-40B4-BE49-F238E27FC236}">
                  <a16:creationId xmlns:a16="http://schemas.microsoft.com/office/drawing/2014/main" id="{0D782634-3C70-4351-B4B9-D2C1B98F632E}"/>
                </a:ext>
              </a:extLst>
            </p:cNvPr>
            <p:cNvGrpSpPr/>
            <p:nvPr/>
          </p:nvGrpSpPr>
          <p:grpSpPr>
            <a:xfrm>
              <a:off x="8514080" y="5314071"/>
              <a:ext cx="1280161" cy="307926"/>
              <a:chOff x="8636000" y="2790874"/>
              <a:chExt cx="1280161" cy="307926"/>
            </a:xfrm>
          </p:grpSpPr>
          <p:sp>
            <p:nvSpPr>
              <p:cNvPr id="143" name="矩形 142">
                <a:extLst>
                  <a:ext uri="{FF2B5EF4-FFF2-40B4-BE49-F238E27FC236}">
                    <a16:creationId xmlns:a16="http://schemas.microsoft.com/office/drawing/2014/main" id="{681A45A7-26E6-4F98-989F-3F70224EEA19}"/>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E,I,K</a:t>
                </a:r>
                <a:endParaRPr lang="zh-CN" altLang="en-US" sz="1600" dirty="0">
                  <a:solidFill>
                    <a:schemeClr val="tx1"/>
                  </a:solidFill>
                </a:endParaRPr>
              </a:p>
            </p:txBody>
          </p:sp>
          <p:sp>
            <p:nvSpPr>
              <p:cNvPr id="144" name="矩形 143">
                <a:extLst>
                  <a:ext uri="{FF2B5EF4-FFF2-40B4-BE49-F238E27FC236}">
                    <a16:creationId xmlns:a16="http://schemas.microsoft.com/office/drawing/2014/main" id="{DD3C140F-7004-4680-9E07-CC3D0FE006B5}"/>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2</a:t>
                </a:r>
                <a:endParaRPr lang="zh-CN" altLang="en-US" sz="1200" dirty="0">
                  <a:solidFill>
                    <a:schemeClr val="tx1"/>
                  </a:solidFill>
                </a:endParaRPr>
              </a:p>
            </p:txBody>
          </p:sp>
        </p:grpSp>
        <p:grpSp>
          <p:nvGrpSpPr>
            <p:cNvPr id="145" name="组合 144">
              <a:extLst>
                <a:ext uri="{FF2B5EF4-FFF2-40B4-BE49-F238E27FC236}">
                  <a16:creationId xmlns:a16="http://schemas.microsoft.com/office/drawing/2014/main" id="{66B1029D-1233-40A0-9E9F-C0E755401793}"/>
                </a:ext>
              </a:extLst>
            </p:cNvPr>
            <p:cNvGrpSpPr/>
            <p:nvPr/>
          </p:nvGrpSpPr>
          <p:grpSpPr>
            <a:xfrm>
              <a:off x="8514080" y="5801751"/>
              <a:ext cx="1280161" cy="307926"/>
              <a:chOff x="8636000" y="2790874"/>
              <a:chExt cx="1280161" cy="307926"/>
            </a:xfrm>
          </p:grpSpPr>
          <p:sp>
            <p:nvSpPr>
              <p:cNvPr id="146" name="矩形 145">
                <a:extLst>
                  <a:ext uri="{FF2B5EF4-FFF2-40B4-BE49-F238E27FC236}">
                    <a16:creationId xmlns:a16="http://schemas.microsoft.com/office/drawing/2014/main" id="{C26F8577-BDFE-4CD8-9508-B3F2234CA081}"/>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a:t>
                </a:r>
                <a:endParaRPr lang="zh-CN" altLang="en-US" sz="1600" dirty="0">
                  <a:solidFill>
                    <a:schemeClr val="tx1"/>
                  </a:solidFill>
                </a:endParaRPr>
              </a:p>
            </p:txBody>
          </p:sp>
          <p:sp>
            <p:nvSpPr>
              <p:cNvPr id="147" name="矩形 146">
                <a:extLst>
                  <a:ext uri="{FF2B5EF4-FFF2-40B4-BE49-F238E27FC236}">
                    <a16:creationId xmlns:a16="http://schemas.microsoft.com/office/drawing/2014/main" id="{98F111ED-2CDF-4D4B-A7F9-AD1FC292B70F}"/>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grpSp>
          <p:nvGrpSpPr>
            <p:cNvPr id="148" name="组合 147">
              <a:extLst>
                <a:ext uri="{FF2B5EF4-FFF2-40B4-BE49-F238E27FC236}">
                  <a16:creationId xmlns:a16="http://schemas.microsoft.com/office/drawing/2014/main" id="{BA90B7E1-8C3C-4440-AA17-24E70789BC9B}"/>
                </a:ext>
              </a:extLst>
            </p:cNvPr>
            <p:cNvGrpSpPr/>
            <p:nvPr/>
          </p:nvGrpSpPr>
          <p:grpSpPr>
            <a:xfrm>
              <a:off x="8514080" y="6248791"/>
              <a:ext cx="1280161" cy="307926"/>
              <a:chOff x="8636000" y="2790874"/>
              <a:chExt cx="1280161" cy="307926"/>
            </a:xfrm>
          </p:grpSpPr>
          <p:sp>
            <p:nvSpPr>
              <p:cNvPr id="149" name="矩形 148">
                <a:extLst>
                  <a:ext uri="{FF2B5EF4-FFF2-40B4-BE49-F238E27FC236}">
                    <a16:creationId xmlns:a16="http://schemas.microsoft.com/office/drawing/2014/main" id="{DAB4DFEC-A9E1-4350-8AD7-61F6FDDB39B2}"/>
                  </a:ext>
                </a:extLst>
              </p:cNvPr>
              <p:cNvSpPr/>
              <p:nvPr/>
            </p:nvSpPr>
            <p:spPr>
              <a:xfrm>
                <a:off x="8636000" y="2790874"/>
                <a:ext cx="1016000" cy="3079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H,L,N</a:t>
                </a:r>
                <a:endParaRPr lang="zh-CN" altLang="en-US" sz="1600" dirty="0">
                  <a:solidFill>
                    <a:schemeClr val="tx1"/>
                  </a:solidFill>
                </a:endParaRPr>
              </a:p>
            </p:txBody>
          </p:sp>
          <p:sp>
            <p:nvSpPr>
              <p:cNvPr id="150" name="矩形 149">
                <a:extLst>
                  <a:ext uri="{FF2B5EF4-FFF2-40B4-BE49-F238E27FC236}">
                    <a16:creationId xmlns:a16="http://schemas.microsoft.com/office/drawing/2014/main" id="{532A4B36-2F33-4125-80D3-29AC77A805D3}"/>
                  </a:ext>
                </a:extLst>
              </p:cNvPr>
              <p:cNvSpPr/>
              <p:nvPr/>
            </p:nvSpPr>
            <p:spPr>
              <a:xfrm>
                <a:off x="9652001" y="2790874"/>
                <a:ext cx="264160" cy="2520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3</a:t>
                </a:r>
                <a:endParaRPr lang="zh-CN" altLang="en-US" sz="1200" dirty="0">
                  <a:solidFill>
                    <a:schemeClr val="tx1"/>
                  </a:solidFill>
                </a:endParaRPr>
              </a:p>
            </p:txBody>
          </p:sp>
        </p:grpSp>
        <p:cxnSp>
          <p:nvCxnSpPr>
            <p:cNvPr id="152" name="直接箭头连接符 151">
              <a:extLst>
                <a:ext uri="{FF2B5EF4-FFF2-40B4-BE49-F238E27FC236}">
                  <a16:creationId xmlns:a16="http://schemas.microsoft.com/office/drawing/2014/main" id="{068E1355-3F14-4754-9181-AD10AB46E60C}"/>
                </a:ext>
              </a:extLst>
            </p:cNvPr>
            <p:cNvCxnSpPr>
              <a:endCxn id="134" idx="1"/>
            </p:cNvCxnSpPr>
            <p:nvPr/>
          </p:nvCxnSpPr>
          <p:spPr>
            <a:xfrm flipV="1">
              <a:off x="7152640" y="3740834"/>
              <a:ext cx="1361440" cy="205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直接箭头连接符 153">
              <a:extLst>
                <a:ext uri="{FF2B5EF4-FFF2-40B4-BE49-F238E27FC236}">
                  <a16:creationId xmlns:a16="http://schemas.microsoft.com/office/drawing/2014/main" id="{C3849A4F-3449-488D-A88E-7BF2F28CD61F}"/>
                </a:ext>
              </a:extLst>
            </p:cNvPr>
            <p:cNvCxnSpPr>
              <a:endCxn id="137" idx="1"/>
            </p:cNvCxnSpPr>
            <p:nvPr/>
          </p:nvCxnSpPr>
          <p:spPr>
            <a:xfrm flipV="1">
              <a:off x="7152640" y="4177714"/>
              <a:ext cx="1361440" cy="141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直接箭头连接符 155">
              <a:extLst>
                <a:ext uri="{FF2B5EF4-FFF2-40B4-BE49-F238E27FC236}">
                  <a16:creationId xmlns:a16="http://schemas.microsoft.com/office/drawing/2014/main" id="{219F32A9-E95A-44DD-B6CA-6983242D7566}"/>
                </a:ext>
              </a:extLst>
            </p:cNvPr>
            <p:cNvCxnSpPr>
              <a:endCxn id="140" idx="1"/>
            </p:cNvCxnSpPr>
            <p:nvPr/>
          </p:nvCxnSpPr>
          <p:spPr>
            <a:xfrm>
              <a:off x="7152640" y="4636958"/>
              <a:ext cx="1361440" cy="128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直接箭头连接符 157">
              <a:extLst>
                <a:ext uri="{FF2B5EF4-FFF2-40B4-BE49-F238E27FC236}">
                  <a16:creationId xmlns:a16="http://schemas.microsoft.com/office/drawing/2014/main" id="{72990595-942F-45A8-AAB4-3ACFEC4B11B5}"/>
                </a:ext>
              </a:extLst>
            </p:cNvPr>
            <p:cNvCxnSpPr>
              <a:endCxn id="140" idx="1"/>
            </p:cNvCxnSpPr>
            <p:nvPr/>
          </p:nvCxnSpPr>
          <p:spPr>
            <a:xfrm flipV="1">
              <a:off x="7152640" y="4765822"/>
              <a:ext cx="1361440" cy="280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直接箭头连接符 159">
              <a:extLst>
                <a:ext uri="{FF2B5EF4-FFF2-40B4-BE49-F238E27FC236}">
                  <a16:creationId xmlns:a16="http://schemas.microsoft.com/office/drawing/2014/main" id="{7675517E-495A-4079-9C63-249F0D4BAF2B}"/>
                </a:ext>
              </a:extLst>
            </p:cNvPr>
            <p:cNvCxnSpPr>
              <a:endCxn id="143" idx="1"/>
            </p:cNvCxnSpPr>
            <p:nvPr/>
          </p:nvCxnSpPr>
          <p:spPr>
            <a:xfrm>
              <a:off x="7152640" y="5361768"/>
              <a:ext cx="1361440" cy="106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直接箭头连接符 161">
              <a:extLst>
                <a:ext uri="{FF2B5EF4-FFF2-40B4-BE49-F238E27FC236}">
                  <a16:creationId xmlns:a16="http://schemas.microsoft.com/office/drawing/2014/main" id="{0B55834D-432B-44A7-B940-4E06B82F631F}"/>
                </a:ext>
              </a:extLst>
            </p:cNvPr>
            <p:cNvCxnSpPr>
              <a:endCxn id="143" idx="1"/>
            </p:cNvCxnSpPr>
            <p:nvPr/>
          </p:nvCxnSpPr>
          <p:spPr>
            <a:xfrm flipV="1">
              <a:off x="7152640" y="5468034"/>
              <a:ext cx="1361440" cy="323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直接箭头连接符 163">
              <a:extLst>
                <a:ext uri="{FF2B5EF4-FFF2-40B4-BE49-F238E27FC236}">
                  <a16:creationId xmlns:a16="http://schemas.microsoft.com/office/drawing/2014/main" id="{52B67B07-143A-4E5A-ACEB-4DD32D3C9FC6}"/>
                </a:ext>
              </a:extLst>
            </p:cNvPr>
            <p:cNvCxnSpPr>
              <a:endCxn id="146" idx="1"/>
            </p:cNvCxnSpPr>
            <p:nvPr/>
          </p:nvCxnSpPr>
          <p:spPr>
            <a:xfrm flipV="1">
              <a:off x="7152640" y="5955714"/>
              <a:ext cx="1361440" cy="161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086B15A8-8D37-4D8B-8CB0-E94477992083}"/>
                </a:ext>
              </a:extLst>
            </p:cNvPr>
            <p:cNvCxnSpPr>
              <a:endCxn id="149" idx="1"/>
            </p:cNvCxnSpPr>
            <p:nvPr/>
          </p:nvCxnSpPr>
          <p:spPr>
            <a:xfrm flipV="1">
              <a:off x="7152640" y="6402754"/>
              <a:ext cx="1361440" cy="98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9" name="文本框 168">
            <a:extLst>
              <a:ext uri="{FF2B5EF4-FFF2-40B4-BE49-F238E27FC236}">
                <a16:creationId xmlns:a16="http://schemas.microsoft.com/office/drawing/2014/main" id="{98E4F6C9-9382-46E3-8818-8BB6BED74065}"/>
              </a:ext>
            </a:extLst>
          </p:cNvPr>
          <p:cNvSpPr txBox="1"/>
          <p:nvPr/>
        </p:nvSpPr>
        <p:spPr>
          <a:xfrm>
            <a:off x="1173555" y="5780144"/>
            <a:ext cx="1833880" cy="369332"/>
          </a:xfrm>
          <a:prstGeom prst="rect">
            <a:avLst/>
          </a:prstGeom>
          <a:noFill/>
        </p:spPr>
        <p:txBody>
          <a:bodyPr wrap="square" rtlCol="0">
            <a:spAutoFit/>
          </a:bodyPr>
          <a:lstStyle/>
          <a:p>
            <a:r>
              <a:rPr lang="en-US" altLang="zh-CN" dirty="0"/>
              <a:t>6</a:t>
            </a:r>
            <a:r>
              <a:rPr lang="zh-CN" altLang="en-US" dirty="0"/>
              <a:t>个桶，</a:t>
            </a:r>
            <a:r>
              <a:rPr lang="en-US" altLang="zh-CN" dirty="0"/>
              <a:t>E</a:t>
            </a:r>
            <a:r>
              <a:rPr lang="zh-CN" altLang="en-US" dirty="0"/>
              <a:t>、</a:t>
            </a:r>
            <a:r>
              <a:rPr lang="en-US" altLang="zh-CN" dirty="0"/>
              <a:t>I</a:t>
            </a:r>
            <a:r>
              <a:rPr lang="zh-CN" altLang="en-US" dirty="0"/>
              <a:t>、</a:t>
            </a:r>
            <a:r>
              <a:rPr lang="en-US" altLang="zh-CN" dirty="0"/>
              <a:t>K</a:t>
            </a:r>
            <a:endParaRPr lang="zh-CN" altLang="en-US" dirty="0"/>
          </a:p>
        </p:txBody>
      </p:sp>
      <p:pic>
        <p:nvPicPr>
          <p:cNvPr id="151" name="图片 150">
            <a:extLst>
              <a:ext uri="{FF2B5EF4-FFF2-40B4-BE49-F238E27FC236}">
                <a16:creationId xmlns:a16="http://schemas.microsoft.com/office/drawing/2014/main" id="{856A6926-8969-4D72-8B93-FF5C4B1E4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8" y="61275"/>
            <a:ext cx="6598531" cy="785010"/>
          </a:xfrm>
          <a:prstGeom prst="rect">
            <a:avLst/>
          </a:prstGeom>
        </p:spPr>
      </p:pic>
    </p:spTree>
    <p:extLst>
      <p:ext uri="{BB962C8B-B14F-4D97-AF65-F5344CB8AC3E}">
        <p14:creationId xmlns:p14="http://schemas.microsoft.com/office/powerpoint/2010/main" val="100783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4F06C0-77F2-4F2C-9F1A-632C52B8A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77" y="259054"/>
            <a:ext cx="7437765" cy="876376"/>
          </a:xfrm>
          <a:prstGeom prst="rect">
            <a:avLst/>
          </a:prstGeom>
        </p:spPr>
      </p:pic>
      <p:grpSp>
        <p:nvGrpSpPr>
          <p:cNvPr id="173" name="组合 172">
            <a:extLst>
              <a:ext uri="{FF2B5EF4-FFF2-40B4-BE49-F238E27FC236}">
                <a16:creationId xmlns:a16="http://schemas.microsoft.com/office/drawing/2014/main" id="{66182FD9-7DC3-4984-B2A6-814F86339D61}"/>
              </a:ext>
            </a:extLst>
          </p:cNvPr>
          <p:cNvGrpSpPr/>
          <p:nvPr/>
        </p:nvGrpSpPr>
        <p:grpSpPr>
          <a:xfrm>
            <a:off x="467040" y="1349940"/>
            <a:ext cx="3099120" cy="1183472"/>
            <a:chOff x="467040" y="1349940"/>
            <a:chExt cx="3099120" cy="1183472"/>
          </a:xfrm>
        </p:grpSpPr>
        <p:sp>
          <p:nvSpPr>
            <p:cNvPr id="9" name="文本框 8">
              <a:extLst>
                <a:ext uri="{FF2B5EF4-FFF2-40B4-BE49-F238E27FC236}">
                  <a16:creationId xmlns:a16="http://schemas.microsoft.com/office/drawing/2014/main" id="{2283A8B3-2164-4780-98FD-95ADF27670C0}"/>
                </a:ext>
              </a:extLst>
            </p:cNvPr>
            <p:cNvSpPr txBox="1"/>
            <p:nvPr/>
          </p:nvSpPr>
          <p:spPr>
            <a:xfrm>
              <a:off x="467040" y="1822212"/>
              <a:ext cx="345760" cy="369332"/>
            </a:xfrm>
            <a:prstGeom prst="rect">
              <a:avLst/>
            </a:prstGeom>
            <a:noFill/>
          </p:spPr>
          <p:txBody>
            <a:bodyPr wrap="square" rtlCol="0">
              <a:spAutoFit/>
            </a:bodyPr>
            <a:lstStyle/>
            <a:p>
              <a:r>
                <a:rPr lang="en-US" altLang="zh-CN" dirty="0"/>
                <a:t>0</a:t>
              </a:r>
              <a:endParaRPr lang="zh-CN" altLang="en-US" dirty="0"/>
            </a:p>
          </p:txBody>
        </p:sp>
        <p:sp>
          <p:nvSpPr>
            <p:cNvPr id="10" name="文本框 9">
              <a:extLst>
                <a:ext uri="{FF2B5EF4-FFF2-40B4-BE49-F238E27FC236}">
                  <a16:creationId xmlns:a16="http://schemas.microsoft.com/office/drawing/2014/main" id="{A239018C-EDF9-4BFC-A854-8C79B275587A}"/>
                </a:ext>
              </a:extLst>
            </p:cNvPr>
            <p:cNvSpPr txBox="1"/>
            <p:nvPr/>
          </p:nvSpPr>
          <p:spPr>
            <a:xfrm>
              <a:off x="894080" y="1349940"/>
              <a:ext cx="721360" cy="369332"/>
            </a:xfrm>
            <a:prstGeom prst="rect">
              <a:avLst/>
            </a:prstGeom>
            <a:noFill/>
          </p:spPr>
          <p:txBody>
            <a:bodyPr wrap="square" rtlCol="0">
              <a:spAutoFit/>
            </a:bodyPr>
            <a:lstStyle/>
            <a:p>
              <a:r>
                <a:rPr lang="en-US" altLang="zh-CN" dirty="0" err="1"/>
                <a:t>i</a:t>
              </a:r>
              <a:r>
                <a:rPr lang="en-US" altLang="zh-CN" dirty="0"/>
                <a:t>=1</a:t>
              </a:r>
              <a:endParaRPr lang="zh-CN" altLang="en-US" dirty="0"/>
            </a:p>
          </p:txBody>
        </p:sp>
        <p:sp>
          <p:nvSpPr>
            <p:cNvPr id="17" name="文本框 16">
              <a:extLst>
                <a:ext uri="{FF2B5EF4-FFF2-40B4-BE49-F238E27FC236}">
                  <a16:creationId xmlns:a16="http://schemas.microsoft.com/office/drawing/2014/main" id="{F3EE00BD-1B43-4E80-BAE1-6C47B76E21B9}"/>
                </a:ext>
              </a:extLst>
            </p:cNvPr>
            <p:cNvSpPr txBox="1"/>
            <p:nvPr/>
          </p:nvSpPr>
          <p:spPr>
            <a:xfrm>
              <a:off x="467040" y="2164080"/>
              <a:ext cx="345760" cy="369332"/>
            </a:xfrm>
            <a:prstGeom prst="rect">
              <a:avLst/>
            </a:prstGeom>
            <a:noFill/>
          </p:spPr>
          <p:txBody>
            <a:bodyPr wrap="square" rtlCol="0">
              <a:spAutoFit/>
            </a:bodyPr>
            <a:lstStyle/>
            <a:p>
              <a:r>
                <a:rPr lang="en-US" altLang="zh-CN" dirty="0"/>
                <a:t>1</a:t>
              </a:r>
              <a:endParaRPr lang="zh-CN" altLang="en-US" dirty="0"/>
            </a:p>
          </p:txBody>
        </p:sp>
        <p:grpSp>
          <p:nvGrpSpPr>
            <p:cNvPr id="37" name="组合 36">
              <a:extLst>
                <a:ext uri="{FF2B5EF4-FFF2-40B4-BE49-F238E27FC236}">
                  <a16:creationId xmlns:a16="http://schemas.microsoft.com/office/drawing/2014/main" id="{1969BC11-9098-4F12-B0F3-EB2E73AD09AA}"/>
                </a:ext>
              </a:extLst>
            </p:cNvPr>
            <p:cNvGrpSpPr/>
            <p:nvPr/>
          </p:nvGrpSpPr>
          <p:grpSpPr>
            <a:xfrm>
              <a:off x="975360" y="1801892"/>
              <a:ext cx="2590800" cy="365760"/>
              <a:chOff x="1024597" y="1812052"/>
              <a:chExt cx="2511083" cy="365760"/>
            </a:xfrm>
          </p:grpSpPr>
          <p:sp>
            <p:nvSpPr>
              <p:cNvPr id="5" name="矩形 4">
                <a:extLst>
                  <a:ext uri="{FF2B5EF4-FFF2-40B4-BE49-F238E27FC236}">
                    <a16:creationId xmlns:a16="http://schemas.microsoft.com/office/drawing/2014/main" id="{ACA06517-DE4B-45D9-8F46-FA460BF17D5D}"/>
                  </a:ext>
                </a:extLst>
              </p:cNvPr>
              <p:cNvSpPr/>
              <p:nvPr/>
            </p:nvSpPr>
            <p:spPr>
              <a:xfrm>
                <a:off x="1024597" y="1812052"/>
                <a:ext cx="1016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5E8672BB-3652-4672-B2DE-C8F9625B1552}"/>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a:t>
                </a:r>
                <a:endParaRPr lang="zh-CN" altLang="en-US" sz="1600" dirty="0">
                  <a:solidFill>
                    <a:schemeClr val="tx1"/>
                  </a:solidFill>
                </a:endParaRPr>
              </a:p>
            </p:txBody>
          </p:sp>
          <p:cxnSp>
            <p:nvCxnSpPr>
              <p:cNvPr id="24" name="直接箭头连接符 23">
                <a:extLst>
                  <a:ext uri="{FF2B5EF4-FFF2-40B4-BE49-F238E27FC236}">
                    <a16:creationId xmlns:a16="http://schemas.microsoft.com/office/drawing/2014/main" id="{FF8613F9-B610-4BC0-A559-11E1C5F4B51D}"/>
                  </a:ext>
                </a:extLst>
              </p:cNvPr>
              <p:cNvCxnSpPr>
                <a:endCxn id="15"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7" name="组合 86">
              <a:extLst>
                <a:ext uri="{FF2B5EF4-FFF2-40B4-BE49-F238E27FC236}">
                  <a16:creationId xmlns:a16="http://schemas.microsoft.com/office/drawing/2014/main" id="{3EA3C9EA-BF04-4C2F-88BE-192FC40E906E}"/>
                </a:ext>
              </a:extLst>
            </p:cNvPr>
            <p:cNvGrpSpPr/>
            <p:nvPr/>
          </p:nvGrpSpPr>
          <p:grpSpPr>
            <a:xfrm>
              <a:off x="975360" y="2167652"/>
              <a:ext cx="2560320" cy="365760"/>
              <a:chOff x="975360" y="2167652"/>
              <a:chExt cx="2560320" cy="365760"/>
            </a:xfrm>
          </p:grpSpPr>
          <p:sp>
            <p:nvSpPr>
              <p:cNvPr id="6" name="矩形 5">
                <a:extLst>
                  <a:ext uri="{FF2B5EF4-FFF2-40B4-BE49-F238E27FC236}">
                    <a16:creationId xmlns:a16="http://schemas.microsoft.com/office/drawing/2014/main" id="{5CB7A20B-5545-487E-8349-F565737F75F5}"/>
                  </a:ext>
                </a:extLst>
              </p:cNvPr>
              <p:cNvSpPr/>
              <p:nvPr/>
            </p:nvSpPr>
            <p:spPr>
              <a:xfrm>
                <a:off x="975360" y="21676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038F5A94-0448-4457-BF32-65A28DA98BF9}"/>
                  </a:ext>
                </a:extLst>
              </p:cNvPr>
              <p:cNvSpPr/>
              <p:nvPr/>
            </p:nvSpPr>
            <p:spPr>
              <a:xfrm>
                <a:off x="2519680" y="220695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A,B,C</a:t>
                </a:r>
                <a:endParaRPr lang="zh-CN" altLang="en-US" sz="1600" dirty="0">
                  <a:solidFill>
                    <a:schemeClr val="tx1"/>
                  </a:solidFill>
                </a:endParaRPr>
              </a:p>
            </p:txBody>
          </p:sp>
          <p:cxnSp>
            <p:nvCxnSpPr>
              <p:cNvPr id="28" name="直接箭头连接符 27">
                <a:extLst>
                  <a:ext uri="{FF2B5EF4-FFF2-40B4-BE49-F238E27FC236}">
                    <a16:creationId xmlns:a16="http://schemas.microsoft.com/office/drawing/2014/main" id="{4D7FD9ED-128D-44CE-A93E-610484DB6EBC}"/>
                  </a:ext>
                </a:extLst>
              </p:cNvPr>
              <p:cNvCxnSpPr>
                <a:endCxn id="18" idx="1"/>
              </p:cNvCxnSpPr>
              <p:nvPr/>
            </p:nvCxnSpPr>
            <p:spPr>
              <a:xfrm>
                <a:off x="1849120" y="2348746"/>
                <a:ext cx="670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51" name="文本框 50">
            <a:extLst>
              <a:ext uri="{FF2B5EF4-FFF2-40B4-BE49-F238E27FC236}">
                <a16:creationId xmlns:a16="http://schemas.microsoft.com/office/drawing/2014/main" id="{322FF609-9B53-4077-995F-635C01D5ABEF}"/>
              </a:ext>
            </a:extLst>
          </p:cNvPr>
          <p:cNvSpPr txBox="1"/>
          <p:nvPr/>
        </p:nvSpPr>
        <p:spPr>
          <a:xfrm>
            <a:off x="50477" y="2752020"/>
            <a:ext cx="853763" cy="369332"/>
          </a:xfrm>
          <a:prstGeom prst="rect">
            <a:avLst/>
          </a:prstGeom>
          <a:noFill/>
        </p:spPr>
        <p:txBody>
          <a:bodyPr wrap="square" rtlCol="0">
            <a:spAutoFit/>
          </a:bodyPr>
          <a:lstStyle/>
          <a:p>
            <a:r>
              <a:rPr lang="zh-CN" altLang="en-US" dirty="0"/>
              <a:t>插入</a:t>
            </a:r>
            <a:r>
              <a:rPr lang="en-US" altLang="zh-CN" dirty="0"/>
              <a:t>E</a:t>
            </a:r>
            <a:endParaRPr lang="zh-CN" altLang="en-US" dirty="0"/>
          </a:p>
        </p:txBody>
      </p:sp>
      <p:grpSp>
        <p:nvGrpSpPr>
          <p:cNvPr id="174" name="组合 173">
            <a:extLst>
              <a:ext uri="{FF2B5EF4-FFF2-40B4-BE49-F238E27FC236}">
                <a16:creationId xmlns:a16="http://schemas.microsoft.com/office/drawing/2014/main" id="{97A1CBAE-5B6C-4ABB-A5AB-D4EF919E8E7E}"/>
              </a:ext>
            </a:extLst>
          </p:cNvPr>
          <p:cNvGrpSpPr/>
          <p:nvPr/>
        </p:nvGrpSpPr>
        <p:grpSpPr>
          <a:xfrm>
            <a:off x="456880" y="2752020"/>
            <a:ext cx="4613282" cy="1528912"/>
            <a:chOff x="456880" y="2752020"/>
            <a:chExt cx="4613282" cy="1528912"/>
          </a:xfrm>
        </p:grpSpPr>
        <p:grpSp>
          <p:nvGrpSpPr>
            <p:cNvPr id="29" name="组合 28">
              <a:extLst>
                <a:ext uri="{FF2B5EF4-FFF2-40B4-BE49-F238E27FC236}">
                  <a16:creationId xmlns:a16="http://schemas.microsoft.com/office/drawing/2014/main" id="{741C973F-9FFE-4D6D-B4B5-4B6CD48CAAB5}"/>
                </a:ext>
              </a:extLst>
            </p:cNvPr>
            <p:cNvGrpSpPr/>
            <p:nvPr/>
          </p:nvGrpSpPr>
          <p:grpSpPr>
            <a:xfrm>
              <a:off x="456880" y="2752020"/>
              <a:ext cx="1148400" cy="841604"/>
              <a:chOff x="568640" y="2748448"/>
              <a:chExt cx="1148400" cy="841604"/>
            </a:xfrm>
          </p:grpSpPr>
          <p:sp>
            <p:nvSpPr>
              <p:cNvPr id="33" name="文本框 32">
                <a:extLst>
                  <a:ext uri="{FF2B5EF4-FFF2-40B4-BE49-F238E27FC236}">
                    <a16:creationId xmlns:a16="http://schemas.microsoft.com/office/drawing/2014/main" id="{CC048C28-6AE9-4291-97DA-2E782B9426BD}"/>
                  </a:ext>
                </a:extLst>
              </p:cNvPr>
              <p:cNvSpPr txBox="1"/>
              <p:nvPr/>
            </p:nvSpPr>
            <p:spPr>
              <a:xfrm>
                <a:off x="568640" y="3220720"/>
                <a:ext cx="437200" cy="369332"/>
              </a:xfrm>
              <a:prstGeom prst="rect">
                <a:avLst/>
              </a:prstGeom>
              <a:noFill/>
            </p:spPr>
            <p:txBody>
              <a:bodyPr wrap="square" rtlCol="0">
                <a:spAutoFit/>
              </a:bodyPr>
              <a:lstStyle/>
              <a:p>
                <a:r>
                  <a:rPr lang="en-US" altLang="zh-CN" dirty="0"/>
                  <a:t>00</a:t>
                </a:r>
                <a:endParaRPr lang="zh-CN" altLang="en-US" dirty="0"/>
              </a:p>
            </p:txBody>
          </p:sp>
          <p:sp>
            <p:nvSpPr>
              <p:cNvPr id="34" name="文本框 33">
                <a:extLst>
                  <a:ext uri="{FF2B5EF4-FFF2-40B4-BE49-F238E27FC236}">
                    <a16:creationId xmlns:a16="http://schemas.microsoft.com/office/drawing/2014/main" id="{F4A39664-C558-4710-8F7A-D78743A9C978}"/>
                  </a:ext>
                </a:extLst>
              </p:cNvPr>
              <p:cNvSpPr txBox="1"/>
              <p:nvPr/>
            </p:nvSpPr>
            <p:spPr>
              <a:xfrm>
                <a:off x="995680" y="2748448"/>
                <a:ext cx="721360" cy="369332"/>
              </a:xfrm>
              <a:prstGeom prst="rect">
                <a:avLst/>
              </a:prstGeom>
              <a:noFill/>
            </p:spPr>
            <p:txBody>
              <a:bodyPr wrap="square" rtlCol="0">
                <a:spAutoFit/>
              </a:bodyPr>
              <a:lstStyle/>
              <a:p>
                <a:r>
                  <a:rPr lang="en-US" altLang="zh-CN" dirty="0" err="1"/>
                  <a:t>i</a:t>
                </a:r>
                <a:r>
                  <a:rPr lang="en-US" altLang="zh-CN" dirty="0"/>
                  <a:t>=2</a:t>
                </a:r>
                <a:endParaRPr lang="zh-CN" altLang="en-US" dirty="0"/>
              </a:p>
            </p:txBody>
          </p:sp>
        </p:grpSp>
        <p:sp>
          <p:nvSpPr>
            <p:cNvPr id="35" name="文本框 34">
              <a:extLst>
                <a:ext uri="{FF2B5EF4-FFF2-40B4-BE49-F238E27FC236}">
                  <a16:creationId xmlns:a16="http://schemas.microsoft.com/office/drawing/2014/main" id="{32215087-F94F-4DFE-939E-CECD6A97D787}"/>
                </a:ext>
              </a:extLst>
            </p:cNvPr>
            <p:cNvSpPr txBox="1"/>
            <p:nvPr/>
          </p:nvSpPr>
          <p:spPr>
            <a:xfrm>
              <a:off x="477200" y="3606800"/>
              <a:ext cx="498160" cy="369332"/>
            </a:xfrm>
            <a:prstGeom prst="rect">
              <a:avLst/>
            </a:prstGeom>
            <a:noFill/>
          </p:spPr>
          <p:txBody>
            <a:bodyPr wrap="square" rtlCol="0">
              <a:spAutoFit/>
            </a:bodyPr>
            <a:lstStyle/>
            <a:p>
              <a:r>
                <a:rPr lang="en-US" altLang="zh-CN" dirty="0"/>
                <a:t>01</a:t>
              </a:r>
              <a:endParaRPr lang="zh-CN" altLang="en-US" dirty="0"/>
            </a:p>
          </p:txBody>
        </p:sp>
        <p:grpSp>
          <p:nvGrpSpPr>
            <p:cNvPr id="39" name="组合 38">
              <a:extLst>
                <a:ext uri="{FF2B5EF4-FFF2-40B4-BE49-F238E27FC236}">
                  <a16:creationId xmlns:a16="http://schemas.microsoft.com/office/drawing/2014/main" id="{F4AD2DA7-8F2A-4089-8B5E-83852FB9F87F}"/>
                </a:ext>
              </a:extLst>
            </p:cNvPr>
            <p:cNvGrpSpPr/>
            <p:nvPr/>
          </p:nvGrpSpPr>
          <p:grpSpPr>
            <a:xfrm>
              <a:off x="975360" y="3173492"/>
              <a:ext cx="2560320" cy="365760"/>
              <a:chOff x="975360" y="1812052"/>
              <a:chExt cx="2560320" cy="365760"/>
            </a:xfrm>
          </p:grpSpPr>
          <p:sp>
            <p:nvSpPr>
              <p:cNvPr id="40" name="矩形 39">
                <a:extLst>
                  <a:ext uri="{FF2B5EF4-FFF2-40B4-BE49-F238E27FC236}">
                    <a16:creationId xmlns:a16="http://schemas.microsoft.com/office/drawing/2014/main" id="{CF3A515E-D547-4BDA-95FF-E9DB25870484}"/>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C2579027-FF5F-48A1-8AF8-B5C370FEA850}"/>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E,F</a:t>
                </a:r>
                <a:endParaRPr lang="zh-CN" altLang="en-US" sz="1600" dirty="0">
                  <a:solidFill>
                    <a:schemeClr val="tx1"/>
                  </a:solidFill>
                </a:endParaRPr>
              </a:p>
            </p:txBody>
          </p:sp>
          <p:cxnSp>
            <p:nvCxnSpPr>
              <p:cNvPr id="42" name="直接箭头连接符 41">
                <a:extLst>
                  <a:ext uri="{FF2B5EF4-FFF2-40B4-BE49-F238E27FC236}">
                    <a16:creationId xmlns:a16="http://schemas.microsoft.com/office/drawing/2014/main" id="{D625BE68-6FC1-4F27-8F1A-C8EF2C0C2290}"/>
                  </a:ext>
                </a:extLst>
              </p:cNvPr>
              <p:cNvCxnSpPr>
                <a:endCxn id="41"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2" name="文本框 51">
              <a:extLst>
                <a:ext uri="{FF2B5EF4-FFF2-40B4-BE49-F238E27FC236}">
                  <a16:creationId xmlns:a16="http://schemas.microsoft.com/office/drawing/2014/main" id="{BAA1D212-AA66-47F6-AE94-F06321B10C7C}"/>
                </a:ext>
              </a:extLst>
            </p:cNvPr>
            <p:cNvSpPr txBox="1"/>
            <p:nvPr/>
          </p:nvSpPr>
          <p:spPr>
            <a:xfrm>
              <a:off x="477200" y="3911600"/>
              <a:ext cx="498160" cy="369332"/>
            </a:xfrm>
            <a:prstGeom prst="rect">
              <a:avLst/>
            </a:prstGeom>
            <a:noFill/>
          </p:spPr>
          <p:txBody>
            <a:bodyPr wrap="square" rtlCol="0">
              <a:spAutoFit/>
            </a:bodyPr>
            <a:lstStyle/>
            <a:p>
              <a:r>
                <a:rPr lang="en-US" altLang="zh-CN" dirty="0"/>
                <a:t>10</a:t>
              </a:r>
              <a:endParaRPr lang="zh-CN" altLang="en-US" dirty="0"/>
            </a:p>
          </p:txBody>
        </p:sp>
        <p:grpSp>
          <p:nvGrpSpPr>
            <p:cNvPr id="116" name="组合 115">
              <a:extLst>
                <a:ext uri="{FF2B5EF4-FFF2-40B4-BE49-F238E27FC236}">
                  <a16:creationId xmlns:a16="http://schemas.microsoft.com/office/drawing/2014/main" id="{1EDCF0E9-945B-4CF6-A06E-0F2AE4FBCC61}"/>
                </a:ext>
              </a:extLst>
            </p:cNvPr>
            <p:cNvGrpSpPr/>
            <p:nvPr/>
          </p:nvGrpSpPr>
          <p:grpSpPr>
            <a:xfrm>
              <a:off x="975360" y="3539252"/>
              <a:ext cx="4094802" cy="731520"/>
              <a:chOff x="975360" y="3539252"/>
              <a:chExt cx="4094802" cy="731520"/>
            </a:xfrm>
          </p:grpSpPr>
          <p:grpSp>
            <p:nvGrpSpPr>
              <p:cNvPr id="47" name="组合 46">
                <a:extLst>
                  <a:ext uri="{FF2B5EF4-FFF2-40B4-BE49-F238E27FC236}">
                    <a16:creationId xmlns:a16="http://schemas.microsoft.com/office/drawing/2014/main" id="{944A13DF-68D4-40F3-9443-FCB4F48F846F}"/>
                  </a:ext>
                </a:extLst>
              </p:cNvPr>
              <p:cNvGrpSpPr/>
              <p:nvPr/>
            </p:nvGrpSpPr>
            <p:grpSpPr>
              <a:xfrm>
                <a:off x="975360" y="3905012"/>
                <a:ext cx="2560320" cy="365760"/>
                <a:chOff x="975360" y="1812052"/>
                <a:chExt cx="2560320" cy="365760"/>
              </a:xfrm>
            </p:grpSpPr>
            <p:sp>
              <p:nvSpPr>
                <p:cNvPr id="48" name="矩形 47">
                  <a:extLst>
                    <a:ext uri="{FF2B5EF4-FFF2-40B4-BE49-F238E27FC236}">
                      <a16:creationId xmlns:a16="http://schemas.microsoft.com/office/drawing/2014/main" id="{F7D03E23-969E-46D9-BAA9-DE2FD2E8D19E}"/>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矩形 48">
                  <a:extLst>
                    <a:ext uri="{FF2B5EF4-FFF2-40B4-BE49-F238E27FC236}">
                      <a16:creationId xmlns:a16="http://schemas.microsoft.com/office/drawing/2014/main" id="{70083B32-4FBC-48CC-AFC4-EE32E7EEEFDD}"/>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a:t>
                  </a:r>
                  <a:endParaRPr lang="zh-CN" altLang="en-US" sz="1600" dirty="0">
                    <a:solidFill>
                      <a:schemeClr val="tx1"/>
                    </a:solidFill>
                  </a:endParaRPr>
                </a:p>
              </p:txBody>
            </p:sp>
            <p:cxnSp>
              <p:nvCxnSpPr>
                <p:cNvPr id="50" name="直接箭头连接符 49">
                  <a:extLst>
                    <a:ext uri="{FF2B5EF4-FFF2-40B4-BE49-F238E27FC236}">
                      <a16:creationId xmlns:a16="http://schemas.microsoft.com/office/drawing/2014/main" id="{2DE6D6FD-F8DF-4171-B3D7-C147EB47B319}"/>
                    </a:ext>
                  </a:extLst>
                </p:cNvPr>
                <p:cNvCxnSpPr>
                  <a:endCxn id="49"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组合 57">
                <a:extLst>
                  <a:ext uri="{FF2B5EF4-FFF2-40B4-BE49-F238E27FC236}">
                    <a16:creationId xmlns:a16="http://schemas.microsoft.com/office/drawing/2014/main" id="{97DD293C-EB97-46C2-9122-460281B1DFD6}"/>
                  </a:ext>
                </a:extLst>
              </p:cNvPr>
              <p:cNvGrpSpPr/>
              <p:nvPr/>
            </p:nvGrpSpPr>
            <p:grpSpPr>
              <a:xfrm>
                <a:off x="975360" y="3539252"/>
                <a:ext cx="4094802" cy="365760"/>
                <a:chOff x="975360" y="3651012"/>
                <a:chExt cx="4094802" cy="365760"/>
              </a:xfrm>
            </p:grpSpPr>
            <p:grpSp>
              <p:nvGrpSpPr>
                <p:cNvPr id="43" name="组合 42">
                  <a:extLst>
                    <a:ext uri="{FF2B5EF4-FFF2-40B4-BE49-F238E27FC236}">
                      <a16:creationId xmlns:a16="http://schemas.microsoft.com/office/drawing/2014/main" id="{C93848A6-CC61-4100-80A5-3BCB57D534C1}"/>
                    </a:ext>
                  </a:extLst>
                </p:cNvPr>
                <p:cNvGrpSpPr/>
                <p:nvPr/>
              </p:nvGrpSpPr>
              <p:grpSpPr>
                <a:xfrm>
                  <a:off x="975360" y="3651012"/>
                  <a:ext cx="2560320" cy="365760"/>
                  <a:chOff x="975360" y="1812052"/>
                  <a:chExt cx="2560320" cy="365760"/>
                </a:xfrm>
              </p:grpSpPr>
              <p:sp>
                <p:nvSpPr>
                  <p:cNvPr id="44" name="矩形 43">
                    <a:extLst>
                      <a:ext uri="{FF2B5EF4-FFF2-40B4-BE49-F238E27FC236}">
                        <a16:creationId xmlns:a16="http://schemas.microsoft.com/office/drawing/2014/main" id="{D40DC943-47EE-4D52-B895-5A99EB6BF3A9}"/>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E34CDB0F-07A3-4615-B4E6-94E706AEC9E3}"/>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A,B,C</a:t>
                    </a:r>
                    <a:endParaRPr lang="zh-CN" altLang="en-US" sz="1600" dirty="0">
                      <a:solidFill>
                        <a:schemeClr val="tx1"/>
                      </a:solidFill>
                    </a:endParaRPr>
                  </a:p>
                </p:txBody>
              </p:sp>
              <p:cxnSp>
                <p:nvCxnSpPr>
                  <p:cNvPr id="46" name="直接箭头连接符 45">
                    <a:extLst>
                      <a:ext uri="{FF2B5EF4-FFF2-40B4-BE49-F238E27FC236}">
                        <a16:creationId xmlns:a16="http://schemas.microsoft.com/office/drawing/2014/main" id="{1529C1FB-E912-4300-A671-ABD0BBCFA25B}"/>
                      </a:ext>
                    </a:extLst>
                  </p:cNvPr>
                  <p:cNvCxnSpPr>
                    <a:endCxn id="45"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4" name="组合 53">
                  <a:extLst>
                    <a:ext uri="{FF2B5EF4-FFF2-40B4-BE49-F238E27FC236}">
                      <a16:creationId xmlns:a16="http://schemas.microsoft.com/office/drawing/2014/main" id="{59B61E58-5320-427F-96A4-F7B74EBFA527}"/>
                    </a:ext>
                  </a:extLst>
                </p:cNvPr>
                <p:cNvGrpSpPr/>
                <p:nvPr/>
              </p:nvGrpSpPr>
              <p:grpSpPr>
                <a:xfrm>
                  <a:off x="3383602" y="3671332"/>
                  <a:ext cx="1686560" cy="283587"/>
                  <a:chOff x="1849442" y="1832372"/>
                  <a:chExt cx="1686560" cy="283587"/>
                </a:xfrm>
              </p:grpSpPr>
              <p:sp>
                <p:nvSpPr>
                  <p:cNvPr id="56" name="矩形 55">
                    <a:extLst>
                      <a:ext uri="{FF2B5EF4-FFF2-40B4-BE49-F238E27FC236}">
                        <a16:creationId xmlns:a16="http://schemas.microsoft.com/office/drawing/2014/main" id="{0F97FD00-8270-44F4-86A9-AF9510569B42}"/>
                      </a:ext>
                    </a:extLst>
                  </p:cNvPr>
                  <p:cNvSpPr/>
                  <p:nvPr/>
                </p:nvSpPr>
                <p:spPr>
                  <a:xfrm>
                    <a:off x="2520002"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a:t>
                    </a:r>
                    <a:endParaRPr lang="zh-CN" altLang="en-US" sz="1600" dirty="0">
                      <a:solidFill>
                        <a:schemeClr val="tx1"/>
                      </a:solidFill>
                    </a:endParaRPr>
                  </a:p>
                </p:txBody>
              </p:sp>
              <p:cxnSp>
                <p:nvCxnSpPr>
                  <p:cNvPr id="57" name="直接箭头连接符 56">
                    <a:extLst>
                      <a:ext uri="{FF2B5EF4-FFF2-40B4-BE49-F238E27FC236}">
                        <a16:creationId xmlns:a16="http://schemas.microsoft.com/office/drawing/2014/main" id="{D2FB3291-22FF-4436-B498-FD65227188B0}"/>
                      </a:ext>
                    </a:extLst>
                  </p:cNvPr>
                  <p:cNvCxnSpPr>
                    <a:endCxn id="56" idx="1"/>
                  </p:cNvCxnSpPr>
                  <p:nvPr/>
                </p:nvCxnSpPr>
                <p:spPr>
                  <a:xfrm>
                    <a:off x="1849442"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grpSp>
        <p:nvGrpSpPr>
          <p:cNvPr id="175" name="组合 174">
            <a:extLst>
              <a:ext uri="{FF2B5EF4-FFF2-40B4-BE49-F238E27FC236}">
                <a16:creationId xmlns:a16="http://schemas.microsoft.com/office/drawing/2014/main" id="{D8B7FCE9-DBCC-44EB-B036-824398E98D98}"/>
              </a:ext>
            </a:extLst>
          </p:cNvPr>
          <p:cNvGrpSpPr/>
          <p:nvPr/>
        </p:nvGrpSpPr>
        <p:grpSpPr>
          <a:xfrm>
            <a:off x="19997" y="4469060"/>
            <a:ext cx="3485203" cy="1884512"/>
            <a:chOff x="19997" y="4469060"/>
            <a:chExt cx="3485203" cy="1884512"/>
          </a:xfrm>
        </p:grpSpPr>
        <p:grpSp>
          <p:nvGrpSpPr>
            <p:cNvPr id="60" name="组合 59">
              <a:extLst>
                <a:ext uri="{FF2B5EF4-FFF2-40B4-BE49-F238E27FC236}">
                  <a16:creationId xmlns:a16="http://schemas.microsoft.com/office/drawing/2014/main" id="{86C212D4-D7D5-4DD2-AD35-D9D10B1E724C}"/>
                </a:ext>
              </a:extLst>
            </p:cNvPr>
            <p:cNvGrpSpPr/>
            <p:nvPr/>
          </p:nvGrpSpPr>
          <p:grpSpPr>
            <a:xfrm>
              <a:off x="19997" y="4469060"/>
              <a:ext cx="3485203" cy="1528912"/>
              <a:chOff x="50477" y="2863780"/>
              <a:chExt cx="3485203" cy="1528912"/>
            </a:xfrm>
          </p:grpSpPr>
          <p:grpSp>
            <p:nvGrpSpPr>
              <p:cNvPr id="61" name="组合 60">
                <a:extLst>
                  <a:ext uri="{FF2B5EF4-FFF2-40B4-BE49-F238E27FC236}">
                    <a16:creationId xmlns:a16="http://schemas.microsoft.com/office/drawing/2014/main" id="{A686BB31-6D57-409A-BB58-8186399B32ED}"/>
                  </a:ext>
                </a:extLst>
              </p:cNvPr>
              <p:cNvGrpSpPr/>
              <p:nvPr/>
            </p:nvGrpSpPr>
            <p:grpSpPr>
              <a:xfrm>
                <a:off x="456880" y="2863780"/>
                <a:ext cx="1148400" cy="841604"/>
                <a:chOff x="568640" y="2748448"/>
                <a:chExt cx="1148400" cy="841604"/>
              </a:xfrm>
            </p:grpSpPr>
            <p:sp>
              <p:nvSpPr>
                <p:cNvPr id="81" name="文本框 80">
                  <a:extLst>
                    <a:ext uri="{FF2B5EF4-FFF2-40B4-BE49-F238E27FC236}">
                      <a16:creationId xmlns:a16="http://schemas.microsoft.com/office/drawing/2014/main" id="{9546319E-40CF-41CE-83B5-496F43BCB465}"/>
                    </a:ext>
                  </a:extLst>
                </p:cNvPr>
                <p:cNvSpPr txBox="1"/>
                <p:nvPr/>
              </p:nvSpPr>
              <p:spPr>
                <a:xfrm>
                  <a:off x="568640" y="3220720"/>
                  <a:ext cx="437200" cy="369332"/>
                </a:xfrm>
                <a:prstGeom prst="rect">
                  <a:avLst/>
                </a:prstGeom>
                <a:noFill/>
              </p:spPr>
              <p:txBody>
                <a:bodyPr wrap="square" rtlCol="0">
                  <a:spAutoFit/>
                </a:bodyPr>
                <a:lstStyle/>
                <a:p>
                  <a:r>
                    <a:rPr lang="en-US" altLang="zh-CN" dirty="0"/>
                    <a:t>00</a:t>
                  </a:r>
                  <a:endParaRPr lang="zh-CN" altLang="en-US" dirty="0"/>
                </a:p>
              </p:txBody>
            </p:sp>
            <p:sp>
              <p:nvSpPr>
                <p:cNvPr id="82" name="文本框 81">
                  <a:extLst>
                    <a:ext uri="{FF2B5EF4-FFF2-40B4-BE49-F238E27FC236}">
                      <a16:creationId xmlns:a16="http://schemas.microsoft.com/office/drawing/2014/main" id="{BFA49B96-6477-4082-B183-9E7587729DD5}"/>
                    </a:ext>
                  </a:extLst>
                </p:cNvPr>
                <p:cNvSpPr txBox="1"/>
                <p:nvPr/>
              </p:nvSpPr>
              <p:spPr>
                <a:xfrm>
                  <a:off x="995680" y="2748448"/>
                  <a:ext cx="721360" cy="369332"/>
                </a:xfrm>
                <a:prstGeom prst="rect">
                  <a:avLst/>
                </a:prstGeom>
                <a:noFill/>
              </p:spPr>
              <p:txBody>
                <a:bodyPr wrap="square" rtlCol="0">
                  <a:spAutoFit/>
                </a:bodyPr>
                <a:lstStyle/>
                <a:p>
                  <a:r>
                    <a:rPr lang="en-US" altLang="zh-CN" dirty="0" err="1"/>
                    <a:t>i</a:t>
                  </a:r>
                  <a:r>
                    <a:rPr lang="en-US" altLang="zh-CN" dirty="0"/>
                    <a:t>=2</a:t>
                  </a:r>
                  <a:endParaRPr lang="zh-CN" altLang="en-US" dirty="0"/>
                </a:p>
              </p:txBody>
            </p:sp>
          </p:grpSp>
          <p:sp>
            <p:nvSpPr>
              <p:cNvPr id="62" name="文本框 61">
                <a:extLst>
                  <a:ext uri="{FF2B5EF4-FFF2-40B4-BE49-F238E27FC236}">
                    <a16:creationId xmlns:a16="http://schemas.microsoft.com/office/drawing/2014/main" id="{BDC18A22-E513-4F0C-A8FB-D26B9937CDEF}"/>
                  </a:ext>
                </a:extLst>
              </p:cNvPr>
              <p:cNvSpPr txBox="1"/>
              <p:nvPr/>
            </p:nvSpPr>
            <p:spPr>
              <a:xfrm>
                <a:off x="477200" y="3718560"/>
                <a:ext cx="498160" cy="369332"/>
              </a:xfrm>
              <a:prstGeom prst="rect">
                <a:avLst/>
              </a:prstGeom>
              <a:noFill/>
            </p:spPr>
            <p:txBody>
              <a:bodyPr wrap="square" rtlCol="0">
                <a:spAutoFit/>
              </a:bodyPr>
              <a:lstStyle/>
              <a:p>
                <a:r>
                  <a:rPr lang="en-US" altLang="zh-CN" dirty="0"/>
                  <a:t>01</a:t>
                </a:r>
                <a:endParaRPr lang="zh-CN" altLang="en-US" dirty="0"/>
              </a:p>
            </p:txBody>
          </p:sp>
          <p:grpSp>
            <p:nvGrpSpPr>
              <p:cNvPr id="63" name="组合 62">
                <a:extLst>
                  <a:ext uri="{FF2B5EF4-FFF2-40B4-BE49-F238E27FC236}">
                    <a16:creationId xmlns:a16="http://schemas.microsoft.com/office/drawing/2014/main" id="{DDA45A0B-2BFE-4FF3-A4C7-A68E2AE3B9ED}"/>
                  </a:ext>
                </a:extLst>
              </p:cNvPr>
              <p:cNvGrpSpPr/>
              <p:nvPr/>
            </p:nvGrpSpPr>
            <p:grpSpPr>
              <a:xfrm>
                <a:off x="975360" y="3285252"/>
                <a:ext cx="2560320" cy="365760"/>
                <a:chOff x="975360" y="1812052"/>
                <a:chExt cx="2560320" cy="365760"/>
              </a:xfrm>
            </p:grpSpPr>
            <p:sp>
              <p:nvSpPr>
                <p:cNvPr id="78" name="矩形 77">
                  <a:extLst>
                    <a:ext uri="{FF2B5EF4-FFF2-40B4-BE49-F238E27FC236}">
                      <a16:creationId xmlns:a16="http://schemas.microsoft.com/office/drawing/2014/main" id="{1B257B18-D1C8-4ABC-A406-A3D7FDDF5C7E}"/>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a:extLst>
                    <a:ext uri="{FF2B5EF4-FFF2-40B4-BE49-F238E27FC236}">
                      <a16:creationId xmlns:a16="http://schemas.microsoft.com/office/drawing/2014/main" id="{F86C5090-D9A7-432E-84BC-A12762497521}"/>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E,F</a:t>
                  </a:r>
                  <a:endParaRPr lang="zh-CN" altLang="en-US" sz="1600" dirty="0">
                    <a:solidFill>
                      <a:schemeClr val="tx1"/>
                    </a:solidFill>
                  </a:endParaRPr>
                </a:p>
              </p:txBody>
            </p:sp>
            <p:cxnSp>
              <p:nvCxnSpPr>
                <p:cNvPr id="80" name="直接箭头连接符 79">
                  <a:extLst>
                    <a:ext uri="{FF2B5EF4-FFF2-40B4-BE49-F238E27FC236}">
                      <a16:creationId xmlns:a16="http://schemas.microsoft.com/office/drawing/2014/main" id="{551E24A9-449B-4BA2-88E1-7FA6A168D485}"/>
                    </a:ext>
                  </a:extLst>
                </p:cNvPr>
                <p:cNvCxnSpPr>
                  <a:endCxn id="79"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4" name="组合 63">
                <a:extLst>
                  <a:ext uri="{FF2B5EF4-FFF2-40B4-BE49-F238E27FC236}">
                    <a16:creationId xmlns:a16="http://schemas.microsoft.com/office/drawing/2014/main" id="{82116A23-4CE4-4050-AA80-A29F0A904B8F}"/>
                  </a:ext>
                </a:extLst>
              </p:cNvPr>
              <p:cNvGrpSpPr/>
              <p:nvPr/>
            </p:nvGrpSpPr>
            <p:grpSpPr>
              <a:xfrm>
                <a:off x="975360" y="4016772"/>
                <a:ext cx="2560320" cy="365760"/>
                <a:chOff x="975360" y="1812052"/>
                <a:chExt cx="2560320" cy="365760"/>
              </a:xfrm>
            </p:grpSpPr>
            <p:sp>
              <p:nvSpPr>
                <p:cNvPr id="75" name="矩形 74">
                  <a:extLst>
                    <a:ext uri="{FF2B5EF4-FFF2-40B4-BE49-F238E27FC236}">
                      <a16:creationId xmlns:a16="http://schemas.microsoft.com/office/drawing/2014/main" id="{27033FD6-C82C-47B1-AAD2-8509309440F9}"/>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id="{F84AD203-1BC3-421D-BB75-D432137C9A01}"/>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D,H</a:t>
                  </a:r>
                  <a:endParaRPr lang="zh-CN" altLang="en-US" sz="1600" dirty="0">
                    <a:solidFill>
                      <a:schemeClr val="tx1"/>
                    </a:solidFill>
                  </a:endParaRPr>
                </a:p>
              </p:txBody>
            </p:sp>
            <p:cxnSp>
              <p:nvCxnSpPr>
                <p:cNvPr id="77" name="直接箭头连接符 76">
                  <a:extLst>
                    <a:ext uri="{FF2B5EF4-FFF2-40B4-BE49-F238E27FC236}">
                      <a16:creationId xmlns:a16="http://schemas.microsoft.com/office/drawing/2014/main" id="{4F12BC46-05EA-424F-BB67-094F6DBA8953}"/>
                    </a:ext>
                  </a:extLst>
                </p:cNvPr>
                <p:cNvCxnSpPr>
                  <a:endCxn id="76"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5" name="文本框 64">
                <a:extLst>
                  <a:ext uri="{FF2B5EF4-FFF2-40B4-BE49-F238E27FC236}">
                    <a16:creationId xmlns:a16="http://schemas.microsoft.com/office/drawing/2014/main" id="{64FB571A-677F-4591-BF4B-A79ABBA7C0D6}"/>
                  </a:ext>
                </a:extLst>
              </p:cNvPr>
              <p:cNvSpPr txBox="1"/>
              <p:nvPr/>
            </p:nvSpPr>
            <p:spPr>
              <a:xfrm>
                <a:off x="50477" y="2863780"/>
                <a:ext cx="853763" cy="369332"/>
              </a:xfrm>
              <a:prstGeom prst="rect">
                <a:avLst/>
              </a:prstGeom>
              <a:noFill/>
            </p:spPr>
            <p:txBody>
              <a:bodyPr wrap="square" rtlCol="0">
                <a:spAutoFit/>
              </a:bodyPr>
              <a:lstStyle/>
              <a:p>
                <a:r>
                  <a:rPr lang="zh-CN" altLang="en-US" dirty="0"/>
                  <a:t>插入</a:t>
                </a:r>
                <a:r>
                  <a:rPr lang="en-US" altLang="zh-CN" dirty="0"/>
                  <a:t>H</a:t>
                </a:r>
                <a:endParaRPr lang="zh-CN" altLang="en-US" dirty="0"/>
              </a:p>
            </p:txBody>
          </p:sp>
          <p:sp>
            <p:nvSpPr>
              <p:cNvPr id="66" name="文本框 65">
                <a:extLst>
                  <a:ext uri="{FF2B5EF4-FFF2-40B4-BE49-F238E27FC236}">
                    <a16:creationId xmlns:a16="http://schemas.microsoft.com/office/drawing/2014/main" id="{C4ACFC20-B42F-4F1F-8942-01C335C789A5}"/>
                  </a:ext>
                </a:extLst>
              </p:cNvPr>
              <p:cNvSpPr txBox="1"/>
              <p:nvPr/>
            </p:nvSpPr>
            <p:spPr>
              <a:xfrm>
                <a:off x="477200" y="4023360"/>
                <a:ext cx="498160" cy="369332"/>
              </a:xfrm>
              <a:prstGeom prst="rect">
                <a:avLst/>
              </a:prstGeom>
              <a:noFill/>
            </p:spPr>
            <p:txBody>
              <a:bodyPr wrap="square" rtlCol="0">
                <a:spAutoFit/>
              </a:bodyPr>
              <a:lstStyle/>
              <a:p>
                <a:r>
                  <a:rPr lang="en-US" altLang="zh-CN" dirty="0"/>
                  <a:t>10</a:t>
                </a:r>
                <a:endParaRPr lang="zh-CN" altLang="en-US" dirty="0"/>
              </a:p>
            </p:txBody>
          </p:sp>
          <p:grpSp>
            <p:nvGrpSpPr>
              <p:cNvPr id="68" name="组合 67">
                <a:extLst>
                  <a:ext uri="{FF2B5EF4-FFF2-40B4-BE49-F238E27FC236}">
                    <a16:creationId xmlns:a16="http://schemas.microsoft.com/office/drawing/2014/main" id="{4AFA1636-1C20-463C-8903-B382AD95090A}"/>
                  </a:ext>
                </a:extLst>
              </p:cNvPr>
              <p:cNvGrpSpPr/>
              <p:nvPr/>
            </p:nvGrpSpPr>
            <p:grpSpPr>
              <a:xfrm>
                <a:off x="975360" y="3651012"/>
                <a:ext cx="2560320" cy="365760"/>
                <a:chOff x="975360" y="1812052"/>
                <a:chExt cx="2560320" cy="365760"/>
              </a:xfrm>
            </p:grpSpPr>
            <p:sp>
              <p:nvSpPr>
                <p:cNvPr id="72" name="矩形 71">
                  <a:extLst>
                    <a:ext uri="{FF2B5EF4-FFF2-40B4-BE49-F238E27FC236}">
                      <a16:creationId xmlns:a16="http://schemas.microsoft.com/office/drawing/2014/main" id="{B4BD96AF-FF91-4653-A8E0-778363C9009E}"/>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矩形 72">
                  <a:extLst>
                    <a:ext uri="{FF2B5EF4-FFF2-40B4-BE49-F238E27FC236}">
                      <a16:creationId xmlns:a16="http://schemas.microsoft.com/office/drawing/2014/main" id="{F133A038-8120-4578-B22A-3352FAF18895}"/>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A,C,I</a:t>
                  </a:r>
                  <a:endParaRPr lang="zh-CN" altLang="en-US" sz="1600" dirty="0">
                    <a:solidFill>
                      <a:schemeClr val="tx1"/>
                    </a:solidFill>
                  </a:endParaRPr>
                </a:p>
              </p:txBody>
            </p:sp>
            <p:cxnSp>
              <p:nvCxnSpPr>
                <p:cNvPr id="74" name="直接箭头连接符 73">
                  <a:extLst>
                    <a:ext uri="{FF2B5EF4-FFF2-40B4-BE49-F238E27FC236}">
                      <a16:creationId xmlns:a16="http://schemas.microsoft.com/office/drawing/2014/main" id="{A0EB6BB2-804F-4961-9263-E0E290CCE4D4}"/>
                    </a:ext>
                  </a:extLst>
                </p:cNvPr>
                <p:cNvCxnSpPr>
                  <a:endCxn id="73"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88" name="组合 87">
              <a:extLst>
                <a:ext uri="{FF2B5EF4-FFF2-40B4-BE49-F238E27FC236}">
                  <a16:creationId xmlns:a16="http://schemas.microsoft.com/office/drawing/2014/main" id="{33400136-5FEE-4052-8D52-49427B2CCC71}"/>
                </a:ext>
              </a:extLst>
            </p:cNvPr>
            <p:cNvGrpSpPr/>
            <p:nvPr/>
          </p:nvGrpSpPr>
          <p:grpSpPr>
            <a:xfrm>
              <a:off x="944880" y="5987812"/>
              <a:ext cx="2560320" cy="365760"/>
              <a:chOff x="975360" y="2167652"/>
              <a:chExt cx="2560320" cy="365760"/>
            </a:xfrm>
          </p:grpSpPr>
          <p:sp>
            <p:nvSpPr>
              <p:cNvPr id="89" name="矩形 88">
                <a:extLst>
                  <a:ext uri="{FF2B5EF4-FFF2-40B4-BE49-F238E27FC236}">
                    <a16:creationId xmlns:a16="http://schemas.microsoft.com/office/drawing/2014/main" id="{639BB95A-1B60-4A40-BE42-70A41A21295C}"/>
                  </a:ext>
                </a:extLst>
              </p:cNvPr>
              <p:cNvSpPr/>
              <p:nvPr/>
            </p:nvSpPr>
            <p:spPr>
              <a:xfrm>
                <a:off x="975360" y="21676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矩形 89">
                <a:extLst>
                  <a:ext uri="{FF2B5EF4-FFF2-40B4-BE49-F238E27FC236}">
                    <a16:creationId xmlns:a16="http://schemas.microsoft.com/office/drawing/2014/main" id="{D3F63370-8C5C-45ED-8F13-FB9355A54F48}"/>
                  </a:ext>
                </a:extLst>
              </p:cNvPr>
              <p:cNvSpPr/>
              <p:nvPr/>
            </p:nvSpPr>
            <p:spPr>
              <a:xfrm>
                <a:off x="2519680" y="220695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B,G</a:t>
                </a:r>
                <a:endParaRPr lang="zh-CN" altLang="en-US" sz="1600" dirty="0">
                  <a:solidFill>
                    <a:schemeClr val="tx1"/>
                  </a:solidFill>
                </a:endParaRPr>
              </a:p>
            </p:txBody>
          </p:sp>
          <p:cxnSp>
            <p:nvCxnSpPr>
              <p:cNvPr id="91" name="直接箭头连接符 90">
                <a:extLst>
                  <a:ext uri="{FF2B5EF4-FFF2-40B4-BE49-F238E27FC236}">
                    <a16:creationId xmlns:a16="http://schemas.microsoft.com/office/drawing/2014/main" id="{31340CD8-59CF-4580-A733-1603D901C409}"/>
                  </a:ext>
                </a:extLst>
              </p:cNvPr>
              <p:cNvCxnSpPr>
                <a:endCxn id="90" idx="1"/>
              </p:cNvCxnSpPr>
              <p:nvPr/>
            </p:nvCxnSpPr>
            <p:spPr>
              <a:xfrm>
                <a:off x="1849120" y="2348746"/>
                <a:ext cx="670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2" name="文本框 91">
              <a:extLst>
                <a:ext uri="{FF2B5EF4-FFF2-40B4-BE49-F238E27FC236}">
                  <a16:creationId xmlns:a16="http://schemas.microsoft.com/office/drawing/2014/main" id="{AC2773E1-B34B-4FF1-9440-3F74F108925B}"/>
                </a:ext>
              </a:extLst>
            </p:cNvPr>
            <p:cNvSpPr txBox="1"/>
            <p:nvPr/>
          </p:nvSpPr>
          <p:spPr>
            <a:xfrm>
              <a:off x="450566" y="5984240"/>
              <a:ext cx="498160" cy="369332"/>
            </a:xfrm>
            <a:prstGeom prst="rect">
              <a:avLst/>
            </a:prstGeom>
            <a:noFill/>
          </p:spPr>
          <p:txBody>
            <a:bodyPr wrap="square" rtlCol="0">
              <a:spAutoFit/>
            </a:bodyPr>
            <a:lstStyle/>
            <a:p>
              <a:r>
                <a:rPr lang="en-US" altLang="zh-CN" dirty="0"/>
                <a:t>11</a:t>
              </a:r>
              <a:endParaRPr lang="zh-CN" altLang="en-US" dirty="0"/>
            </a:p>
          </p:txBody>
        </p:sp>
      </p:grpSp>
      <p:grpSp>
        <p:nvGrpSpPr>
          <p:cNvPr id="132" name="组合 131">
            <a:extLst>
              <a:ext uri="{FF2B5EF4-FFF2-40B4-BE49-F238E27FC236}">
                <a16:creationId xmlns:a16="http://schemas.microsoft.com/office/drawing/2014/main" id="{C8B086A6-7252-4BD9-BB9B-B6DA45C88472}"/>
              </a:ext>
            </a:extLst>
          </p:cNvPr>
          <p:cNvGrpSpPr/>
          <p:nvPr/>
        </p:nvGrpSpPr>
        <p:grpSpPr>
          <a:xfrm>
            <a:off x="5922957" y="1141292"/>
            <a:ext cx="5019363" cy="2250272"/>
            <a:chOff x="5922957" y="1141292"/>
            <a:chExt cx="5019363" cy="2250272"/>
          </a:xfrm>
        </p:grpSpPr>
        <p:grpSp>
          <p:nvGrpSpPr>
            <p:cNvPr id="93" name="组合 92">
              <a:extLst>
                <a:ext uri="{FF2B5EF4-FFF2-40B4-BE49-F238E27FC236}">
                  <a16:creationId xmlns:a16="http://schemas.microsoft.com/office/drawing/2014/main" id="{A39B5F73-EB7B-4029-B9B5-E611EE7BF2FB}"/>
                </a:ext>
              </a:extLst>
            </p:cNvPr>
            <p:cNvGrpSpPr/>
            <p:nvPr/>
          </p:nvGrpSpPr>
          <p:grpSpPr>
            <a:xfrm>
              <a:off x="5922957" y="1141292"/>
              <a:ext cx="5019363" cy="1528912"/>
              <a:chOff x="50477" y="2863780"/>
              <a:chExt cx="5019363" cy="1528912"/>
            </a:xfrm>
          </p:grpSpPr>
          <p:grpSp>
            <p:nvGrpSpPr>
              <p:cNvPr id="94" name="组合 93">
                <a:extLst>
                  <a:ext uri="{FF2B5EF4-FFF2-40B4-BE49-F238E27FC236}">
                    <a16:creationId xmlns:a16="http://schemas.microsoft.com/office/drawing/2014/main" id="{54F07017-DC85-4CEF-B63D-ED9157B94F33}"/>
                  </a:ext>
                </a:extLst>
              </p:cNvPr>
              <p:cNvGrpSpPr/>
              <p:nvPr/>
            </p:nvGrpSpPr>
            <p:grpSpPr>
              <a:xfrm>
                <a:off x="456880" y="2863780"/>
                <a:ext cx="1148400" cy="841604"/>
                <a:chOff x="568640" y="2748448"/>
                <a:chExt cx="1148400" cy="841604"/>
              </a:xfrm>
            </p:grpSpPr>
            <p:sp>
              <p:nvSpPr>
                <p:cNvPr id="114" name="文本框 113">
                  <a:extLst>
                    <a:ext uri="{FF2B5EF4-FFF2-40B4-BE49-F238E27FC236}">
                      <a16:creationId xmlns:a16="http://schemas.microsoft.com/office/drawing/2014/main" id="{8D049D21-50F0-4A53-BB47-7760E5E20E61}"/>
                    </a:ext>
                  </a:extLst>
                </p:cNvPr>
                <p:cNvSpPr txBox="1"/>
                <p:nvPr/>
              </p:nvSpPr>
              <p:spPr>
                <a:xfrm>
                  <a:off x="568640" y="3220720"/>
                  <a:ext cx="670560" cy="369332"/>
                </a:xfrm>
                <a:prstGeom prst="rect">
                  <a:avLst/>
                </a:prstGeom>
                <a:noFill/>
              </p:spPr>
              <p:txBody>
                <a:bodyPr wrap="square" rtlCol="0">
                  <a:spAutoFit/>
                </a:bodyPr>
                <a:lstStyle/>
                <a:p>
                  <a:r>
                    <a:rPr lang="en-US" altLang="zh-CN" dirty="0"/>
                    <a:t>000</a:t>
                  </a:r>
                  <a:endParaRPr lang="zh-CN" altLang="en-US" dirty="0"/>
                </a:p>
              </p:txBody>
            </p:sp>
            <p:sp>
              <p:nvSpPr>
                <p:cNvPr id="115" name="文本框 114">
                  <a:extLst>
                    <a:ext uri="{FF2B5EF4-FFF2-40B4-BE49-F238E27FC236}">
                      <a16:creationId xmlns:a16="http://schemas.microsoft.com/office/drawing/2014/main" id="{8B95476B-0C56-461C-B436-1E7FDBEBB7DD}"/>
                    </a:ext>
                  </a:extLst>
                </p:cNvPr>
                <p:cNvSpPr txBox="1"/>
                <p:nvPr/>
              </p:nvSpPr>
              <p:spPr>
                <a:xfrm>
                  <a:off x="995680" y="2748448"/>
                  <a:ext cx="721360" cy="369332"/>
                </a:xfrm>
                <a:prstGeom prst="rect">
                  <a:avLst/>
                </a:prstGeom>
                <a:noFill/>
              </p:spPr>
              <p:txBody>
                <a:bodyPr wrap="square" rtlCol="0">
                  <a:spAutoFit/>
                </a:bodyPr>
                <a:lstStyle/>
                <a:p>
                  <a:r>
                    <a:rPr lang="en-US" altLang="zh-CN" dirty="0" err="1"/>
                    <a:t>i</a:t>
                  </a:r>
                  <a:r>
                    <a:rPr lang="en-US" altLang="zh-CN" dirty="0"/>
                    <a:t>=3</a:t>
                  </a:r>
                  <a:endParaRPr lang="zh-CN" altLang="en-US" dirty="0"/>
                </a:p>
              </p:txBody>
            </p:sp>
          </p:grpSp>
          <p:sp>
            <p:nvSpPr>
              <p:cNvPr id="95" name="文本框 94">
                <a:extLst>
                  <a:ext uri="{FF2B5EF4-FFF2-40B4-BE49-F238E27FC236}">
                    <a16:creationId xmlns:a16="http://schemas.microsoft.com/office/drawing/2014/main" id="{EBA7629C-D418-4095-842A-7F6796D7CF17}"/>
                  </a:ext>
                </a:extLst>
              </p:cNvPr>
              <p:cNvSpPr txBox="1"/>
              <p:nvPr/>
            </p:nvSpPr>
            <p:spPr>
              <a:xfrm>
                <a:off x="477200" y="3718560"/>
                <a:ext cx="650240" cy="369332"/>
              </a:xfrm>
              <a:prstGeom prst="rect">
                <a:avLst/>
              </a:prstGeom>
              <a:noFill/>
            </p:spPr>
            <p:txBody>
              <a:bodyPr wrap="square" rtlCol="0">
                <a:spAutoFit/>
              </a:bodyPr>
              <a:lstStyle/>
              <a:p>
                <a:r>
                  <a:rPr lang="en-US" altLang="zh-CN" dirty="0"/>
                  <a:t>001</a:t>
                </a:r>
                <a:endParaRPr lang="zh-CN" altLang="en-US" dirty="0"/>
              </a:p>
            </p:txBody>
          </p:sp>
          <p:grpSp>
            <p:nvGrpSpPr>
              <p:cNvPr id="96" name="组合 95">
                <a:extLst>
                  <a:ext uri="{FF2B5EF4-FFF2-40B4-BE49-F238E27FC236}">
                    <a16:creationId xmlns:a16="http://schemas.microsoft.com/office/drawing/2014/main" id="{475D1649-6DA3-4DC0-8075-0DBA49F84030}"/>
                  </a:ext>
                </a:extLst>
              </p:cNvPr>
              <p:cNvGrpSpPr/>
              <p:nvPr/>
            </p:nvGrpSpPr>
            <p:grpSpPr>
              <a:xfrm>
                <a:off x="975360" y="3285252"/>
                <a:ext cx="2560320" cy="365760"/>
                <a:chOff x="975360" y="1812052"/>
                <a:chExt cx="2560320" cy="365760"/>
              </a:xfrm>
            </p:grpSpPr>
            <p:sp>
              <p:nvSpPr>
                <p:cNvPr id="111" name="矩形 110">
                  <a:extLst>
                    <a:ext uri="{FF2B5EF4-FFF2-40B4-BE49-F238E27FC236}">
                      <a16:creationId xmlns:a16="http://schemas.microsoft.com/office/drawing/2014/main" id="{EB7AB7F3-BE87-4091-B3A3-B0E3251946D7}"/>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2" name="矩形 111">
                  <a:extLst>
                    <a:ext uri="{FF2B5EF4-FFF2-40B4-BE49-F238E27FC236}">
                      <a16:creationId xmlns:a16="http://schemas.microsoft.com/office/drawing/2014/main" id="{88B4AE41-A77E-422B-A233-F0993C47AD8D}"/>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t>
                  </a:r>
                  <a:endParaRPr lang="zh-CN" altLang="en-US" sz="1600" dirty="0">
                    <a:solidFill>
                      <a:schemeClr val="tx1"/>
                    </a:solidFill>
                  </a:endParaRPr>
                </a:p>
              </p:txBody>
            </p:sp>
            <p:cxnSp>
              <p:nvCxnSpPr>
                <p:cNvPr id="113" name="直接箭头连接符 112">
                  <a:extLst>
                    <a:ext uri="{FF2B5EF4-FFF2-40B4-BE49-F238E27FC236}">
                      <a16:creationId xmlns:a16="http://schemas.microsoft.com/office/drawing/2014/main" id="{8E5B92F1-4899-40C4-BC05-EE448E2B934C}"/>
                    </a:ext>
                  </a:extLst>
                </p:cNvPr>
                <p:cNvCxnSpPr>
                  <a:endCxn id="112"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7" name="组合 96">
                <a:extLst>
                  <a:ext uri="{FF2B5EF4-FFF2-40B4-BE49-F238E27FC236}">
                    <a16:creationId xmlns:a16="http://schemas.microsoft.com/office/drawing/2014/main" id="{5B25D29E-E0ED-464F-BCA1-582294CD4C1F}"/>
                  </a:ext>
                </a:extLst>
              </p:cNvPr>
              <p:cNvGrpSpPr/>
              <p:nvPr/>
            </p:nvGrpSpPr>
            <p:grpSpPr>
              <a:xfrm>
                <a:off x="975360" y="4016772"/>
                <a:ext cx="2560320" cy="365760"/>
                <a:chOff x="975360" y="1812052"/>
                <a:chExt cx="2560320" cy="365760"/>
              </a:xfrm>
            </p:grpSpPr>
            <p:sp>
              <p:nvSpPr>
                <p:cNvPr id="108" name="矩形 107">
                  <a:extLst>
                    <a:ext uri="{FF2B5EF4-FFF2-40B4-BE49-F238E27FC236}">
                      <a16:creationId xmlns:a16="http://schemas.microsoft.com/office/drawing/2014/main" id="{799EDC93-0C35-4963-8D64-FA26DB626AA9}"/>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a:extLst>
                    <a:ext uri="{FF2B5EF4-FFF2-40B4-BE49-F238E27FC236}">
                      <a16:creationId xmlns:a16="http://schemas.microsoft.com/office/drawing/2014/main" id="{2F197374-9D34-40D9-8642-4C24CFDE0C78}"/>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D,H</a:t>
                  </a:r>
                  <a:endParaRPr lang="zh-CN" altLang="en-US" sz="1600" dirty="0">
                    <a:solidFill>
                      <a:schemeClr val="tx1"/>
                    </a:solidFill>
                  </a:endParaRPr>
                </a:p>
              </p:txBody>
            </p:sp>
            <p:cxnSp>
              <p:nvCxnSpPr>
                <p:cNvPr id="110" name="直接箭头连接符 109">
                  <a:extLst>
                    <a:ext uri="{FF2B5EF4-FFF2-40B4-BE49-F238E27FC236}">
                      <a16:creationId xmlns:a16="http://schemas.microsoft.com/office/drawing/2014/main" id="{97893436-997F-4AE6-82AC-3D0286FFAAED}"/>
                    </a:ext>
                  </a:extLst>
                </p:cNvPr>
                <p:cNvCxnSpPr>
                  <a:endCxn id="109"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8" name="文本框 97">
                <a:extLst>
                  <a:ext uri="{FF2B5EF4-FFF2-40B4-BE49-F238E27FC236}">
                    <a16:creationId xmlns:a16="http://schemas.microsoft.com/office/drawing/2014/main" id="{8D25B819-B735-4E92-834C-D8E584AB6D8C}"/>
                  </a:ext>
                </a:extLst>
              </p:cNvPr>
              <p:cNvSpPr txBox="1"/>
              <p:nvPr/>
            </p:nvSpPr>
            <p:spPr>
              <a:xfrm>
                <a:off x="50477" y="2863780"/>
                <a:ext cx="853763" cy="369332"/>
              </a:xfrm>
              <a:prstGeom prst="rect">
                <a:avLst/>
              </a:prstGeom>
              <a:noFill/>
            </p:spPr>
            <p:txBody>
              <a:bodyPr wrap="square" rtlCol="0">
                <a:spAutoFit/>
              </a:bodyPr>
              <a:lstStyle/>
              <a:p>
                <a:r>
                  <a:rPr lang="zh-CN" altLang="en-US" dirty="0"/>
                  <a:t>插入</a:t>
                </a:r>
                <a:r>
                  <a:rPr lang="en-US" altLang="zh-CN" dirty="0"/>
                  <a:t>K</a:t>
                </a:r>
                <a:endParaRPr lang="zh-CN" altLang="en-US" dirty="0"/>
              </a:p>
            </p:txBody>
          </p:sp>
          <p:sp>
            <p:nvSpPr>
              <p:cNvPr id="99" name="文本框 98">
                <a:extLst>
                  <a:ext uri="{FF2B5EF4-FFF2-40B4-BE49-F238E27FC236}">
                    <a16:creationId xmlns:a16="http://schemas.microsoft.com/office/drawing/2014/main" id="{AFB43E18-BD6F-4FC3-AA5F-F356127AB5B4}"/>
                  </a:ext>
                </a:extLst>
              </p:cNvPr>
              <p:cNvSpPr txBox="1"/>
              <p:nvPr/>
            </p:nvSpPr>
            <p:spPr>
              <a:xfrm>
                <a:off x="477200" y="4023360"/>
                <a:ext cx="650240" cy="369332"/>
              </a:xfrm>
              <a:prstGeom prst="rect">
                <a:avLst/>
              </a:prstGeom>
              <a:noFill/>
            </p:spPr>
            <p:txBody>
              <a:bodyPr wrap="square" rtlCol="0">
                <a:spAutoFit/>
              </a:bodyPr>
              <a:lstStyle/>
              <a:p>
                <a:r>
                  <a:rPr lang="en-US" altLang="zh-CN" dirty="0"/>
                  <a:t>010</a:t>
                </a:r>
                <a:endParaRPr lang="zh-CN" altLang="en-US" dirty="0"/>
              </a:p>
            </p:txBody>
          </p:sp>
          <p:grpSp>
            <p:nvGrpSpPr>
              <p:cNvPr id="100" name="组合 99">
                <a:extLst>
                  <a:ext uri="{FF2B5EF4-FFF2-40B4-BE49-F238E27FC236}">
                    <a16:creationId xmlns:a16="http://schemas.microsoft.com/office/drawing/2014/main" id="{90AAAD98-1C86-49AE-93BA-B5924DFAC285}"/>
                  </a:ext>
                </a:extLst>
              </p:cNvPr>
              <p:cNvGrpSpPr/>
              <p:nvPr/>
            </p:nvGrpSpPr>
            <p:grpSpPr>
              <a:xfrm>
                <a:off x="975360" y="3651012"/>
                <a:ext cx="4094480" cy="365760"/>
                <a:chOff x="975360" y="3651012"/>
                <a:chExt cx="4094480" cy="365760"/>
              </a:xfrm>
            </p:grpSpPr>
            <p:grpSp>
              <p:nvGrpSpPr>
                <p:cNvPr id="101" name="组合 100">
                  <a:extLst>
                    <a:ext uri="{FF2B5EF4-FFF2-40B4-BE49-F238E27FC236}">
                      <a16:creationId xmlns:a16="http://schemas.microsoft.com/office/drawing/2014/main" id="{DC040084-EADA-473F-8BFF-94BA2C557C9D}"/>
                    </a:ext>
                  </a:extLst>
                </p:cNvPr>
                <p:cNvGrpSpPr/>
                <p:nvPr/>
              </p:nvGrpSpPr>
              <p:grpSpPr>
                <a:xfrm>
                  <a:off x="975360" y="3651012"/>
                  <a:ext cx="2560320" cy="365760"/>
                  <a:chOff x="975360" y="1812052"/>
                  <a:chExt cx="2560320" cy="365760"/>
                </a:xfrm>
              </p:grpSpPr>
              <p:sp>
                <p:nvSpPr>
                  <p:cNvPr id="105" name="矩形 104">
                    <a:extLst>
                      <a:ext uri="{FF2B5EF4-FFF2-40B4-BE49-F238E27FC236}">
                        <a16:creationId xmlns:a16="http://schemas.microsoft.com/office/drawing/2014/main" id="{13307338-A1A3-4660-A969-C62CE2B5475C}"/>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矩形 105">
                    <a:extLst>
                      <a:ext uri="{FF2B5EF4-FFF2-40B4-BE49-F238E27FC236}">
                        <a16:creationId xmlns:a16="http://schemas.microsoft.com/office/drawing/2014/main" id="{E4FC80F5-D280-4AB5-AC0E-720774C1B502}"/>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A,C,I</a:t>
                    </a:r>
                    <a:endParaRPr lang="zh-CN" altLang="en-US" sz="1600" dirty="0">
                      <a:solidFill>
                        <a:schemeClr val="tx1"/>
                      </a:solidFill>
                    </a:endParaRPr>
                  </a:p>
                </p:txBody>
              </p:sp>
              <p:cxnSp>
                <p:nvCxnSpPr>
                  <p:cNvPr id="107" name="直接箭头连接符 106">
                    <a:extLst>
                      <a:ext uri="{FF2B5EF4-FFF2-40B4-BE49-F238E27FC236}">
                        <a16:creationId xmlns:a16="http://schemas.microsoft.com/office/drawing/2014/main" id="{21606CD6-C747-4896-8AD7-8F6879D0F9E4}"/>
                      </a:ext>
                    </a:extLst>
                  </p:cNvPr>
                  <p:cNvCxnSpPr>
                    <a:endCxn id="106"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2" name="组合 101">
                  <a:extLst>
                    <a:ext uri="{FF2B5EF4-FFF2-40B4-BE49-F238E27FC236}">
                      <a16:creationId xmlns:a16="http://schemas.microsoft.com/office/drawing/2014/main" id="{038FD6C1-143C-4A17-97C2-F6AB98F1B741}"/>
                    </a:ext>
                  </a:extLst>
                </p:cNvPr>
                <p:cNvGrpSpPr/>
                <p:nvPr/>
              </p:nvGrpSpPr>
              <p:grpSpPr>
                <a:xfrm>
                  <a:off x="3383280" y="3671332"/>
                  <a:ext cx="1686560" cy="283587"/>
                  <a:chOff x="1849120" y="1832372"/>
                  <a:chExt cx="1686560" cy="283587"/>
                </a:xfrm>
              </p:grpSpPr>
              <p:sp>
                <p:nvSpPr>
                  <p:cNvPr id="103" name="矩形 102">
                    <a:extLst>
                      <a:ext uri="{FF2B5EF4-FFF2-40B4-BE49-F238E27FC236}">
                        <a16:creationId xmlns:a16="http://schemas.microsoft.com/office/drawing/2014/main" id="{BB68D47C-B540-4934-92FF-C13BF3E9B6F1}"/>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J,K</a:t>
                    </a:r>
                    <a:endParaRPr lang="zh-CN" altLang="en-US" sz="1600" dirty="0">
                      <a:solidFill>
                        <a:schemeClr val="tx1"/>
                      </a:solidFill>
                    </a:endParaRPr>
                  </a:p>
                </p:txBody>
              </p:sp>
              <p:cxnSp>
                <p:nvCxnSpPr>
                  <p:cNvPr id="104" name="直接箭头连接符 103">
                    <a:extLst>
                      <a:ext uri="{FF2B5EF4-FFF2-40B4-BE49-F238E27FC236}">
                        <a16:creationId xmlns:a16="http://schemas.microsoft.com/office/drawing/2014/main" id="{2B64DD16-96D0-47CF-A9BF-26B9BADBF387}"/>
                      </a:ext>
                    </a:extLst>
                  </p:cNvPr>
                  <p:cNvCxnSpPr>
                    <a:endCxn id="103"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grpSp>
          <p:nvGrpSpPr>
            <p:cNvPr id="117" name="组合 116">
              <a:extLst>
                <a:ext uri="{FF2B5EF4-FFF2-40B4-BE49-F238E27FC236}">
                  <a16:creationId xmlns:a16="http://schemas.microsoft.com/office/drawing/2014/main" id="{B1CC3073-6BC7-434B-ACDC-5534D36C927E}"/>
                </a:ext>
              </a:extLst>
            </p:cNvPr>
            <p:cNvGrpSpPr/>
            <p:nvPr/>
          </p:nvGrpSpPr>
          <p:grpSpPr>
            <a:xfrm>
              <a:off x="6847840" y="2656919"/>
              <a:ext cx="2560320" cy="731520"/>
              <a:chOff x="975360" y="3539252"/>
              <a:chExt cx="2560320" cy="731520"/>
            </a:xfrm>
          </p:grpSpPr>
          <p:grpSp>
            <p:nvGrpSpPr>
              <p:cNvPr id="118" name="组合 117">
                <a:extLst>
                  <a:ext uri="{FF2B5EF4-FFF2-40B4-BE49-F238E27FC236}">
                    <a16:creationId xmlns:a16="http://schemas.microsoft.com/office/drawing/2014/main" id="{92B47F36-0239-4F42-9B85-A289834B8125}"/>
                  </a:ext>
                </a:extLst>
              </p:cNvPr>
              <p:cNvGrpSpPr/>
              <p:nvPr/>
            </p:nvGrpSpPr>
            <p:grpSpPr>
              <a:xfrm>
                <a:off x="975360" y="3905012"/>
                <a:ext cx="2560320" cy="365760"/>
                <a:chOff x="975360" y="1812052"/>
                <a:chExt cx="2560320" cy="365760"/>
              </a:xfrm>
            </p:grpSpPr>
            <p:sp>
              <p:nvSpPr>
                <p:cNvPr id="127" name="矩形 126">
                  <a:extLst>
                    <a:ext uri="{FF2B5EF4-FFF2-40B4-BE49-F238E27FC236}">
                      <a16:creationId xmlns:a16="http://schemas.microsoft.com/office/drawing/2014/main" id="{7716DBCE-D9A4-4153-9F80-297FF4AC1825}"/>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8" name="矩形 127">
                  <a:extLst>
                    <a:ext uri="{FF2B5EF4-FFF2-40B4-BE49-F238E27FC236}">
                      <a16:creationId xmlns:a16="http://schemas.microsoft.com/office/drawing/2014/main" id="{85C3062B-2FAF-4294-9E0C-7BE305A03B43}"/>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E,L</a:t>
                  </a:r>
                  <a:endParaRPr lang="zh-CN" altLang="en-US" sz="1600" dirty="0">
                    <a:solidFill>
                      <a:schemeClr val="tx1"/>
                    </a:solidFill>
                  </a:endParaRPr>
                </a:p>
              </p:txBody>
            </p:sp>
            <p:cxnSp>
              <p:nvCxnSpPr>
                <p:cNvPr id="129" name="直接箭头连接符 128">
                  <a:extLst>
                    <a:ext uri="{FF2B5EF4-FFF2-40B4-BE49-F238E27FC236}">
                      <a16:creationId xmlns:a16="http://schemas.microsoft.com/office/drawing/2014/main" id="{7A00BC61-B010-4C16-9C43-281F0761479B}"/>
                    </a:ext>
                  </a:extLst>
                </p:cNvPr>
                <p:cNvCxnSpPr>
                  <a:endCxn id="128"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0" name="组合 119">
                <a:extLst>
                  <a:ext uri="{FF2B5EF4-FFF2-40B4-BE49-F238E27FC236}">
                    <a16:creationId xmlns:a16="http://schemas.microsoft.com/office/drawing/2014/main" id="{5A2032CD-0B42-42F6-A87C-29D404CEDE8A}"/>
                  </a:ext>
                </a:extLst>
              </p:cNvPr>
              <p:cNvGrpSpPr/>
              <p:nvPr/>
            </p:nvGrpSpPr>
            <p:grpSpPr>
              <a:xfrm>
                <a:off x="975360" y="3539252"/>
                <a:ext cx="2560320" cy="365760"/>
                <a:chOff x="975360" y="1812052"/>
                <a:chExt cx="2560320" cy="365760"/>
              </a:xfrm>
            </p:grpSpPr>
            <p:sp>
              <p:nvSpPr>
                <p:cNvPr id="124" name="矩形 123">
                  <a:extLst>
                    <a:ext uri="{FF2B5EF4-FFF2-40B4-BE49-F238E27FC236}">
                      <a16:creationId xmlns:a16="http://schemas.microsoft.com/office/drawing/2014/main" id="{8690FD52-A596-4FCF-AE47-A76A0C446905}"/>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 name="矩形 124">
                  <a:extLst>
                    <a:ext uri="{FF2B5EF4-FFF2-40B4-BE49-F238E27FC236}">
                      <a16:creationId xmlns:a16="http://schemas.microsoft.com/office/drawing/2014/main" id="{9F9D1031-0928-42B2-919D-8861CF35B50A}"/>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B,G</a:t>
                  </a:r>
                  <a:endParaRPr lang="zh-CN" altLang="en-US" sz="1600" dirty="0">
                    <a:solidFill>
                      <a:schemeClr val="tx1"/>
                    </a:solidFill>
                  </a:endParaRPr>
                </a:p>
              </p:txBody>
            </p:sp>
            <p:cxnSp>
              <p:nvCxnSpPr>
                <p:cNvPr id="126" name="直接箭头连接符 125">
                  <a:extLst>
                    <a:ext uri="{FF2B5EF4-FFF2-40B4-BE49-F238E27FC236}">
                      <a16:creationId xmlns:a16="http://schemas.microsoft.com/office/drawing/2014/main" id="{6ECC8423-609B-42A0-A2F3-F8E35CA35167}"/>
                    </a:ext>
                  </a:extLst>
                </p:cNvPr>
                <p:cNvCxnSpPr>
                  <a:endCxn id="125"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30" name="文本框 129">
              <a:extLst>
                <a:ext uri="{FF2B5EF4-FFF2-40B4-BE49-F238E27FC236}">
                  <a16:creationId xmlns:a16="http://schemas.microsoft.com/office/drawing/2014/main" id="{79447C0E-50B2-4775-8FF4-EF7ABBDF6A05}"/>
                </a:ext>
              </a:extLst>
            </p:cNvPr>
            <p:cNvSpPr txBox="1"/>
            <p:nvPr/>
          </p:nvSpPr>
          <p:spPr>
            <a:xfrm>
              <a:off x="6349680" y="2666632"/>
              <a:ext cx="650240" cy="369332"/>
            </a:xfrm>
            <a:prstGeom prst="rect">
              <a:avLst/>
            </a:prstGeom>
            <a:noFill/>
          </p:spPr>
          <p:txBody>
            <a:bodyPr wrap="square" rtlCol="0">
              <a:spAutoFit/>
            </a:bodyPr>
            <a:lstStyle/>
            <a:p>
              <a:r>
                <a:rPr lang="en-US" altLang="zh-CN" dirty="0"/>
                <a:t>011</a:t>
              </a:r>
              <a:endParaRPr lang="zh-CN" altLang="en-US" dirty="0"/>
            </a:p>
          </p:txBody>
        </p:sp>
        <p:sp>
          <p:nvSpPr>
            <p:cNvPr id="131" name="文本框 130">
              <a:extLst>
                <a:ext uri="{FF2B5EF4-FFF2-40B4-BE49-F238E27FC236}">
                  <a16:creationId xmlns:a16="http://schemas.microsoft.com/office/drawing/2014/main" id="{77BE8599-6C4D-4BFA-974C-FC3670F17DDD}"/>
                </a:ext>
              </a:extLst>
            </p:cNvPr>
            <p:cNvSpPr txBox="1"/>
            <p:nvPr/>
          </p:nvSpPr>
          <p:spPr>
            <a:xfrm>
              <a:off x="6349680" y="3022232"/>
              <a:ext cx="650240" cy="369332"/>
            </a:xfrm>
            <a:prstGeom prst="rect">
              <a:avLst/>
            </a:prstGeom>
            <a:noFill/>
          </p:spPr>
          <p:txBody>
            <a:bodyPr wrap="square" rtlCol="0">
              <a:spAutoFit/>
            </a:bodyPr>
            <a:lstStyle/>
            <a:p>
              <a:r>
                <a:rPr lang="en-US" altLang="zh-CN" dirty="0"/>
                <a:t>100</a:t>
              </a:r>
              <a:endParaRPr lang="zh-CN" altLang="en-US" dirty="0"/>
            </a:p>
          </p:txBody>
        </p:sp>
      </p:grpSp>
      <p:grpSp>
        <p:nvGrpSpPr>
          <p:cNvPr id="176" name="组合 175">
            <a:extLst>
              <a:ext uri="{FF2B5EF4-FFF2-40B4-BE49-F238E27FC236}">
                <a16:creationId xmlns:a16="http://schemas.microsoft.com/office/drawing/2014/main" id="{BA9914B2-11E3-404E-87FA-86FF28963D88}"/>
              </a:ext>
            </a:extLst>
          </p:cNvPr>
          <p:cNvGrpSpPr/>
          <p:nvPr/>
        </p:nvGrpSpPr>
        <p:grpSpPr>
          <a:xfrm>
            <a:off x="5922957" y="3508572"/>
            <a:ext cx="3485203" cy="2621480"/>
            <a:chOff x="5922957" y="3508572"/>
            <a:chExt cx="3485203" cy="2621480"/>
          </a:xfrm>
        </p:grpSpPr>
        <p:grpSp>
          <p:nvGrpSpPr>
            <p:cNvPr id="133" name="组合 132">
              <a:extLst>
                <a:ext uri="{FF2B5EF4-FFF2-40B4-BE49-F238E27FC236}">
                  <a16:creationId xmlns:a16="http://schemas.microsoft.com/office/drawing/2014/main" id="{F33BA9C9-0481-4C97-86B3-B9B7BE41AD4F}"/>
                </a:ext>
              </a:extLst>
            </p:cNvPr>
            <p:cNvGrpSpPr/>
            <p:nvPr/>
          </p:nvGrpSpPr>
          <p:grpSpPr>
            <a:xfrm>
              <a:off x="5922957" y="3508572"/>
              <a:ext cx="3485203" cy="2248933"/>
              <a:chOff x="5922957" y="1141292"/>
              <a:chExt cx="3485203" cy="2248933"/>
            </a:xfrm>
          </p:grpSpPr>
          <p:grpSp>
            <p:nvGrpSpPr>
              <p:cNvPr id="134" name="组合 133">
                <a:extLst>
                  <a:ext uri="{FF2B5EF4-FFF2-40B4-BE49-F238E27FC236}">
                    <a16:creationId xmlns:a16="http://schemas.microsoft.com/office/drawing/2014/main" id="{2D7BDBB9-3FD4-42D8-8C37-3086490DD6DA}"/>
                  </a:ext>
                </a:extLst>
              </p:cNvPr>
              <p:cNvGrpSpPr/>
              <p:nvPr/>
            </p:nvGrpSpPr>
            <p:grpSpPr>
              <a:xfrm>
                <a:off x="5922957" y="1141292"/>
                <a:ext cx="3485203" cy="1528912"/>
                <a:chOff x="50477" y="2863780"/>
                <a:chExt cx="3485203" cy="1528912"/>
              </a:xfrm>
            </p:grpSpPr>
            <p:grpSp>
              <p:nvGrpSpPr>
                <p:cNvPr id="146" name="组合 145">
                  <a:extLst>
                    <a:ext uri="{FF2B5EF4-FFF2-40B4-BE49-F238E27FC236}">
                      <a16:creationId xmlns:a16="http://schemas.microsoft.com/office/drawing/2014/main" id="{1EFEA820-0E53-481E-BC1A-646DD754E846}"/>
                    </a:ext>
                  </a:extLst>
                </p:cNvPr>
                <p:cNvGrpSpPr/>
                <p:nvPr/>
              </p:nvGrpSpPr>
              <p:grpSpPr>
                <a:xfrm>
                  <a:off x="456880" y="2863780"/>
                  <a:ext cx="1148400" cy="841604"/>
                  <a:chOff x="568640" y="2748448"/>
                  <a:chExt cx="1148400" cy="841604"/>
                </a:xfrm>
              </p:grpSpPr>
              <p:sp>
                <p:nvSpPr>
                  <p:cNvPr id="166" name="文本框 165">
                    <a:extLst>
                      <a:ext uri="{FF2B5EF4-FFF2-40B4-BE49-F238E27FC236}">
                        <a16:creationId xmlns:a16="http://schemas.microsoft.com/office/drawing/2014/main" id="{A2F3AF26-10A1-4D3A-B2AD-9A0A710F2824}"/>
                      </a:ext>
                    </a:extLst>
                  </p:cNvPr>
                  <p:cNvSpPr txBox="1"/>
                  <p:nvPr/>
                </p:nvSpPr>
                <p:spPr>
                  <a:xfrm>
                    <a:off x="568640" y="3220720"/>
                    <a:ext cx="670560" cy="369332"/>
                  </a:xfrm>
                  <a:prstGeom prst="rect">
                    <a:avLst/>
                  </a:prstGeom>
                  <a:noFill/>
                </p:spPr>
                <p:txBody>
                  <a:bodyPr wrap="square" rtlCol="0">
                    <a:spAutoFit/>
                  </a:bodyPr>
                  <a:lstStyle/>
                  <a:p>
                    <a:r>
                      <a:rPr lang="en-US" altLang="zh-CN" dirty="0"/>
                      <a:t>000</a:t>
                    </a:r>
                    <a:endParaRPr lang="zh-CN" altLang="en-US" dirty="0"/>
                  </a:p>
                </p:txBody>
              </p:sp>
              <p:sp>
                <p:nvSpPr>
                  <p:cNvPr id="167" name="文本框 166">
                    <a:extLst>
                      <a:ext uri="{FF2B5EF4-FFF2-40B4-BE49-F238E27FC236}">
                        <a16:creationId xmlns:a16="http://schemas.microsoft.com/office/drawing/2014/main" id="{2E2A693E-5EEE-473F-96F5-1C74F591012B}"/>
                      </a:ext>
                    </a:extLst>
                  </p:cNvPr>
                  <p:cNvSpPr txBox="1"/>
                  <p:nvPr/>
                </p:nvSpPr>
                <p:spPr>
                  <a:xfrm>
                    <a:off x="995680" y="2748448"/>
                    <a:ext cx="721360" cy="369332"/>
                  </a:xfrm>
                  <a:prstGeom prst="rect">
                    <a:avLst/>
                  </a:prstGeom>
                  <a:noFill/>
                </p:spPr>
                <p:txBody>
                  <a:bodyPr wrap="square" rtlCol="0">
                    <a:spAutoFit/>
                  </a:bodyPr>
                  <a:lstStyle/>
                  <a:p>
                    <a:r>
                      <a:rPr lang="en-US" altLang="zh-CN" dirty="0" err="1"/>
                      <a:t>i</a:t>
                    </a:r>
                    <a:r>
                      <a:rPr lang="en-US" altLang="zh-CN" dirty="0"/>
                      <a:t>=3</a:t>
                    </a:r>
                    <a:endParaRPr lang="zh-CN" altLang="en-US" dirty="0"/>
                  </a:p>
                </p:txBody>
              </p:sp>
            </p:grpSp>
            <p:sp>
              <p:nvSpPr>
                <p:cNvPr id="147" name="文本框 146">
                  <a:extLst>
                    <a:ext uri="{FF2B5EF4-FFF2-40B4-BE49-F238E27FC236}">
                      <a16:creationId xmlns:a16="http://schemas.microsoft.com/office/drawing/2014/main" id="{9C810C4E-F573-4B34-824A-DFC25EE800E7}"/>
                    </a:ext>
                  </a:extLst>
                </p:cNvPr>
                <p:cNvSpPr txBox="1"/>
                <p:nvPr/>
              </p:nvSpPr>
              <p:spPr>
                <a:xfrm>
                  <a:off x="477200" y="3718560"/>
                  <a:ext cx="650240" cy="369332"/>
                </a:xfrm>
                <a:prstGeom prst="rect">
                  <a:avLst/>
                </a:prstGeom>
                <a:noFill/>
              </p:spPr>
              <p:txBody>
                <a:bodyPr wrap="square" rtlCol="0">
                  <a:spAutoFit/>
                </a:bodyPr>
                <a:lstStyle/>
                <a:p>
                  <a:r>
                    <a:rPr lang="en-US" altLang="zh-CN" dirty="0"/>
                    <a:t>001</a:t>
                  </a:r>
                  <a:endParaRPr lang="zh-CN" altLang="en-US" dirty="0"/>
                </a:p>
              </p:txBody>
            </p:sp>
            <p:grpSp>
              <p:nvGrpSpPr>
                <p:cNvPr id="148" name="组合 147">
                  <a:extLst>
                    <a:ext uri="{FF2B5EF4-FFF2-40B4-BE49-F238E27FC236}">
                      <a16:creationId xmlns:a16="http://schemas.microsoft.com/office/drawing/2014/main" id="{D72439CA-5332-4162-8986-A9B75A0BFA7E}"/>
                    </a:ext>
                  </a:extLst>
                </p:cNvPr>
                <p:cNvGrpSpPr/>
                <p:nvPr/>
              </p:nvGrpSpPr>
              <p:grpSpPr>
                <a:xfrm>
                  <a:off x="975360" y="3285252"/>
                  <a:ext cx="2560320" cy="365760"/>
                  <a:chOff x="975360" y="1812052"/>
                  <a:chExt cx="2560320" cy="365760"/>
                </a:xfrm>
              </p:grpSpPr>
              <p:sp>
                <p:nvSpPr>
                  <p:cNvPr id="163" name="矩形 162">
                    <a:extLst>
                      <a:ext uri="{FF2B5EF4-FFF2-40B4-BE49-F238E27FC236}">
                        <a16:creationId xmlns:a16="http://schemas.microsoft.com/office/drawing/2014/main" id="{8CD4F9CB-A2E9-48A6-9743-2FFCF3AFE71B}"/>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矩形 163">
                    <a:extLst>
                      <a:ext uri="{FF2B5EF4-FFF2-40B4-BE49-F238E27FC236}">
                        <a16:creationId xmlns:a16="http://schemas.microsoft.com/office/drawing/2014/main" id="{178076FC-1599-4CFE-8C08-37DB034DACFF}"/>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F</a:t>
                    </a:r>
                    <a:endParaRPr lang="zh-CN" altLang="en-US" sz="1600" dirty="0">
                      <a:solidFill>
                        <a:schemeClr val="tx1"/>
                      </a:solidFill>
                    </a:endParaRPr>
                  </a:p>
                </p:txBody>
              </p:sp>
              <p:cxnSp>
                <p:nvCxnSpPr>
                  <p:cNvPr id="165" name="直接箭头连接符 164">
                    <a:extLst>
                      <a:ext uri="{FF2B5EF4-FFF2-40B4-BE49-F238E27FC236}">
                        <a16:creationId xmlns:a16="http://schemas.microsoft.com/office/drawing/2014/main" id="{BE7C1F07-0466-4B0F-9600-C91B51A2DB9F}"/>
                      </a:ext>
                    </a:extLst>
                  </p:cNvPr>
                  <p:cNvCxnSpPr>
                    <a:endCxn id="164"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E00A94AF-48B7-404B-9BE6-EA84E44B5E77}"/>
                    </a:ext>
                  </a:extLst>
                </p:cNvPr>
                <p:cNvGrpSpPr/>
                <p:nvPr/>
              </p:nvGrpSpPr>
              <p:grpSpPr>
                <a:xfrm>
                  <a:off x="975360" y="4016772"/>
                  <a:ext cx="2560320" cy="365760"/>
                  <a:chOff x="975360" y="1812052"/>
                  <a:chExt cx="2560320" cy="365760"/>
                </a:xfrm>
              </p:grpSpPr>
              <p:sp>
                <p:nvSpPr>
                  <p:cNvPr id="160" name="矩形 159">
                    <a:extLst>
                      <a:ext uri="{FF2B5EF4-FFF2-40B4-BE49-F238E27FC236}">
                        <a16:creationId xmlns:a16="http://schemas.microsoft.com/office/drawing/2014/main" id="{1D80DD43-F939-404E-9D74-96868E95A67C}"/>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1" name="矩形 160">
                    <a:extLst>
                      <a:ext uri="{FF2B5EF4-FFF2-40B4-BE49-F238E27FC236}">
                        <a16:creationId xmlns:a16="http://schemas.microsoft.com/office/drawing/2014/main" id="{3F6A7089-00E9-4504-8B29-6FA91DFA4A77}"/>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D,H</a:t>
                    </a:r>
                    <a:endParaRPr lang="zh-CN" altLang="en-US" sz="1600" dirty="0">
                      <a:solidFill>
                        <a:schemeClr val="tx1"/>
                      </a:solidFill>
                    </a:endParaRPr>
                  </a:p>
                </p:txBody>
              </p:sp>
              <p:cxnSp>
                <p:nvCxnSpPr>
                  <p:cNvPr id="162" name="直接箭头连接符 161">
                    <a:extLst>
                      <a:ext uri="{FF2B5EF4-FFF2-40B4-BE49-F238E27FC236}">
                        <a16:creationId xmlns:a16="http://schemas.microsoft.com/office/drawing/2014/main" id="{49EFFA12-B1F6-44CC-B70F-DC7B74A2DFCA}"/>
                      </a:ext>
                    </a:extLst>
                  </p:cNvPr>
                  <p:cNvCxnSpPr>
                    <a:endCxn id="161"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0" name="文本框 149">
                  <a:extLst>
                    <a:ext uri="{FF2B5EF4-FFF2-40B4-BE49-F238E27FC236}">
                      <a16:creationId xmlns:a16="http://schemas.microsoft.com/office/drawing/2014/main" id="{F9737C79-BBFE-423F-8548-1CCDA2822F7A}"/>
                    </a:ext>
                  </a:extLst>
                </p:cNvPr>
                <p:cNvSpPr txBox="1"/>
                <p:nvPr/>
              </p:nvSpPr>
              <p:spPr>
                <a:xfrm>
                  <a:off x="50477" y="2863780"/>
                  <a:ext cx="853763" cy="369332"/>
                </a:xfrm>
                <a:prstGeom prst="rect">
                  <a:avLst/>
                </a:prstGeom>
                <a:noFill/>
              </p:spPr>
              <p:txBody>
                <a:bodyPr wrap="square" rtlCol="0">
                  <a:spAutoFit/>
                </a:bodyPr>
                <a:lstStyle/>
                <a:p>
                  <a:r>
                    <a:rPr lang="zh-CN" altLang="en-US" dirty="0"/>
                    <a:t>插入</a:t>
                  </a:r>
                  <a:r>
                    <a:rPr lang="en-US" altLang="zh-CN" dirty="0"/>
                    <a:t>M</a:t>
                  </a:r>
                  <a:endParaRPr lang="zh-CN" altLang="en-US" dirty="0"/>
                </a:p>
              </p:txBody>
            </p:sp>
            <p:sp>
              <p:nvSpPr>
                <p:cNvPr id="151" name="文本框 150">
                  <a:extLst>
                    <a:ext uri="{FF2B5EF4-FFF2-40B4-BE49-F238E27FC236}">
                      <a16:creationId xmlns:a16="http://schemas.microsoft.com/office/drawing/2014/main" id="{B2BDF0B1-9C12-4B4C-9BFC-5591E86B87A3}"/>
                    </a:ext>
                  </a:extLst>
                </p:cNvPr>
                <p:cNvSpPr txBox="1"/>
                <p:nvPr/>
              </p:nvSpPr>
              <p:spPr>
                <a:xfrm>
                  <a:off x="477200" y="4023360"/>
                  <a:ext cx="650240" cy="369332"/>
                </a:xfrm>
                <a:prstGeom prst="rect">
                  <a:avLst/>
                </a:prstGeom>
                <a:noFill/>
              </p:spPr>
              <p:txBody>
                <a:bodyPr wrap="square" rtlCol="0">
                  <a:spAutoFit/>
                </a:bodyPr>
                <a:lstStyle/>
                <a:p>
                  <a:r>
                    <a:rPr lang="en-US" altLang="zh-CN" dirty="0"/>
                    <a:t>010</a:t>
                  </a:r>
                  <a:endParaRPr lang="zh-CN" altLang="en-US" dirty="0"/>
                </a:p>
              </p:txBody>
            </p:sp>
            <p:grpSp>
              <p:nvGrpSpPr>
                <p:cNvPr id="153" name="组合 152">
                  <a:extLst>
                    <a:ext uri="{FF2B5EF4-FFF2-40B4-BE49-F238E27FC236}">
                      <a16:creationId xmlns:a16="http://schemas.microsoft.com/office/drawing/2014/main" id="{EAFA6BF1-2164-402D-B58F-94DF694E81C9}"/>
                    </a:ext>
                  </a:extLst>
                </p:cNvPr>
                <p:cNvGrpSpPr/>
                <p:nvPr/>
              </p:nvGrpSpPr>
              <p:grpSpPr>
                <a:xfrm>
                  <a:off x="975360" y="3651012"/>
                  <a:ext cx="2560320" cy="365760"/>
                  <a:chOff x="975360" y="1812052"/>
                  <a:chExt cx="2560320" cy="365760"/>
                </a:xfrm>
              </p:grpSpPr>
              <p:sp>
                <p:nvSpPr>
                  <p:cNvPr id="157" name="矩形 156">
                    <a:extLst>
                      <a:ext uri="{FF2B5EF4-FFF2-40B4-BE49-F238E27FC236}">
                        <a16:creationId xmlns:a16="http://schemas.microsoft.com/office/drawing/2014/main" id="{CC3C84C0-0182-47AC-8E17-209B5B164A05}"/>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8" name="矩形 157">
                    <a:extLst>
                      <a:ext uri="{FF2B5EF4-FFF2-40B4-BE49-F238E27FC236}">
                        <a16:creationId xmlns:a16="http://schemas.microsoft.com/office/drawing/2014/main" id="{4B93EEE2-03EC-4266-A76D-AA1D48BAE4F4}"/>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A,I</a:t>
                    </a:r>
                    <a:endParaRPr lang="zh-CN" altLang="en-US" sz="1600" dirty="0">
                      <a:solidFill>
                        <a:schemeClr val="tx1"/>
                      </a:solidFill>
                    </a:endParaRPr>
                  </a:p>
                </p:txBody>
              </p:sp>
              <p:cxnSp>
                <p:nvCxnSpPr>
                  <p:cNvPr id="159" name="直接箭头连接符 158">
                    <a:extLst>
                      <a:ext uri="{FF2B5EF4-FFF2-40B4-BE49-F238E27FC236}">
                        <a16:creationId xmlns:a16="http://schemas.microsoft.com/office/drawing/2014/main" id="{9B8CACFE-7D2B-4E02-9AEF-B3C47FD2175E}"/>
                      </a:ext>
                    </a:extLst>
                  </p:cNvPr>
                  <p:cNvCxnSpPr>
                    <a:endCxn id="158"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5" name="组合 134">
                <a:extLst>
                  <a:ext uri="{FF2B5EF4-FFF2-40B4-BE49-F238E27FC236}">
                    <a16:creationId xmlns:a16="http://schemas.microsoft.com/office/drawing/2014/main" id="{415954BF-9F68-40FD-8DE9-708FEC8D4482}"/>
                  </a:ext>
                </a:extLst>
              </p:cNvPr>
              <p:cNvGrpSpPr/>
              <p:nvPr/>
            </p:nvGrpSpPr>
            <p:grpSpPr>
              <a:xfrm>
                <a:off x="6847840" y="2656919"/>
                <a:ext cx="2560320" cy="731520"/>
                <a:chOff x="975360" y="3539252"/>
                <a:chExt cx="2560320" cy="731520"/>
              </a:xfrm>
            </p:grpSpPr>
            <p:grpSp>
              <p:nvGrpSpPr>
                <p:cNvPr id="138" name="组合 137">
                  <a:extLst>
                    <a:ext uri="{FF2B5EF4-FFF2-40B4-BE49-F238E27FC236}">
                      <a16:creationId xmlns:a16="http://schemas.microsoft.com/office/drawing/2014/main" id="{42DAE580-12F5-4151-B53D-54F1B44FA97C}"/>
                    </a:ext>
                  </a:extLst>
                </p:cNvPr>
                <p:cNvGrpSpPr/>
                <p:nvPr/>
              </p:nvGrpSpPr>
              <p:grpSpPr>
                <a:xfrm>
                  <a:off x="975360" y="3905012"/>
                  <a:ext cx="2560320" cy="365760"/>
                  <a:chOff x="975360" y="1812052"/>
                  <a:chExt cx="2560320" cy="365760"/>
                </a:xfrm>
              </p:grpSpPr>
              <p:sp>
                <p:nvSpPr>
                  <p:cNvPr id="143" name="矩形 142">
                    <a:extLst>
                      <a:ext uri="{FF2B5EF4-FFF2-40B4-BE49-F238E27FC236}">
                        <a16:creationId xmlns:a16="http://schemas.microsoft.com/office/drawing/2014/main" id="{13DA2396-4D1E-46D3-8633-1DDB4A362211}"/>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4" name="矩形 143">
                    <a:extLst>
                      <a:ext uri="{FF2B5EF4-FFF2-40B4-BE49-F238E27FC236}">
                        <a16:creationId xmlns:a16="http://schemas.microsoft.com/office/drawing/2014/main" id="{96DC0832-A5E9-49D0-80F4-E680618170EC}"/>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E,L,M</a:t>
                    </a:r>
                    <a:endParaRPr lang="zh-CN" altLang="en-US" sz="1600" dirty="0">
                      <a:solidFill>
                        <a:schemeClr val="tx1"/>
                      </a:solidFill>
                    </a:endParaRPr>
                  </a:p>
                </p:txBody>
              </p:sp>
              <p:cxnSp>
                <p:nvCxnSpPr>
                  <p:cNvPr id="145" name="直接箭头连接符 144">
                    <a:extLst>
                      <a:ext uri="{FF2B5EF4-FFF2-40B4-BE49-F238E27FC236}">
                        <a16:creationId xmlns:a16="http://schemas.microsoft.com/office/drawing/2014/main" id="{A09D5483-941B-41AD-870D-24127C23F44B}"/>
                      </a:ext>
                    </a:extLst>
                  </p:cNvPr>
                  <p:cNvCxnSpPr>
                    <a:endCxn id="144"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9" name="组合 138">
                  <a:extLst>
                    <a:ext uri="{FF2B5EF4-FFF2-40B4-BE49-F238E27FC236}">
                      <a16:creationId xmlns:a16="http://schemas.microsoft.com/office/drawing/2014/main" id="{3A2640AA-7AEE-4A09-8BD6-B2F60B3E81D0}"/>
                    </a:ext>
                  </a:extLst>
                </p:cNvPr>
                <p:cNvGrpSpPr/>
                <p:nvPr/>
              </p:nvGrpSpPr>
              <p:grpSpPr>
                <a:xfrm>
                  <a:off x="975360" y="3539252"/>
                  <a:ext cx="2560320" cy="365760"/>
                  <a:chOff x="975360" y="1812052"/>
                  <a:chExt cx="2560320" cy="365760"/>
                </a:xfrm>
              </p:grpSpPr>
              <p:sp>
                <p:nvSpPr>
                  <p:cNvPr id="140" name="矩形 139">
                    <a:extLst>
                      <a:ext uri="{FF2B5EF4-FFF2-40B4-BE49-F238E27FC236}">
                        <a16:creationId xmlns:a16="http://schemas.microsoft.com/office/drawing/2014/main" id="{A5B906EB-211E-46E0-B7A3-08D97206A2DA}"/>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1" name="矩形 140">
                    <a:extLst>
                      <a:ext uri="{FF2B5EF4-FFF2-40B4-BE49-F238E27FC236}">
                        <a16:creationId xmlns:a16="http://schemas.microsoft.com/office/drawing/2014/main" id="{FAB7739F-B304-4C0F-9CC2-60C0A5DDC899}"/>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B,G,N</a:t>
                    </a:r>
                    <a:endParaRPr lang="zh-CN" altLang="en-US" sz="1600" dirty="0">
                      <a:solidFill>
                        <a:schemeClr val="tx1"/>
                      </a:solidFill>
                    </a:endParaRPr>
                  </a:p>
                </p:txBody>
              </p:sp>
              <p:cxnSp>
                <p:nvCxnSpPr>
                  <p:cNvPr id="142" name="直接箭头连接符 141">
                    <a:extLst>
                      <a:ext uri="{FF2B5EF4-FFF2-40B4-BE49-F238E27FC236}">
                        <a16:creationId xmlns:a16="http://schemas.microsoft.com/office/drawing/2014/main" id="{C12B635D-2684-4F74-BAD4-1E3C91E7A42A}"/>
                      </a:ext>
                    </a:extLst>
                  </p:cNvPr>
                  <p:cNvCxnSpPr>
                    <a:endCxn id="141"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36" name="文本框 135">
                <a:extLst>
                  <a:ext uri="{FF2B5EF4-FFF2-40B4-BE49-F238E27FC236}">
                    <a16:creationId xmlns:a16="http://schemas.microsoft.com/office/drawing/2014/main" id="{EE5F357E-891B-4B09-AD4B-54EBA0A7C609}"/>
                  </a:ext>
                </a:extLst>
              </p:cNvPr>
              <p:cNvSpPr txBox="1"/>
              <p:nvPr/>
            </p:nvSpPr>
            <p:spPr>
              <a:xfrm>
                <a:off x="6349680" y="2666632"/>
                <a:ext cx="650240" cy="369332"/>
              </a:xfrm>
              <a:prstGeom prst="rect">
                <a:avLst/>
              </a:prstGeom>
              <a:noFill/>
            </p:spPr>
            <p:txBody>
              <a:bodyPr wrap="square" rtlCol="0">
                <a:spAutoFit/>
              </a:bodyPr>
              <a:lstStyle/>
              <a:p>
                <a:r>
                  <a:rPr lang="en-US" altLang="zh-CN" dirty="0"/>
                  <a:t>011</a:t>
                </a:r>
                <a:endParaRPr lang="zh-CN" altLang="en-US" dirty="0"/>
              </a:p>
            </p:txBody>
          </p:sp>
          <p:sp>
            <p:nvSpPr>
              <p:cNvPr id="137" name="文本框 136">
                <a:extLst>
                  <a:ext uri="{FF2B5EF4-FFF2-40B4-BE49-F238E27FC236}">
                    <a16:creationId xmlns:a16="http://schemas.microsoft.com/office/drawing/2014/main" id="{2F5B1413-7737-411B-BE5C-70CED4E309F5}"/>
                  </a:ext>
                </a:extLst>
              </p:cNvPr>
              <p:cNvSpPr txBox="1"/>
              <p:nvPr/>
            </p:nvSpPr>
            <p:spPr>
              <a:xfrm>
                <a:off x="6349680" y="3020893"/>
                <a:ext cx="650240" cy="369332"/>
              </a:xfrm>
              <a:prstGeom prst="rect">
                <a:avLst/>
              </a:prstGeom>
              <a:noFill/>
            </p:spPr>
            <p:txBody>
              <a:bodyPr wrap="square" rtlCol="0">
                <a:spAutoFit/>
              </a:bodyPr>
              <a:lstStyle/>
              <a:p>
                <a:r>
                  <a:rPr lang="en-US" altLang="zh-CN" dirty="0"/>
                  <a:t>100</a:t>
                </a:r>
                <a:endParaRPr lang="zh-CN" altLang="en-US" dirty="0"/>
              </a:p>
            </p:txBody>
          </p:sp>
        </p:grpSp>
        <p:grpSp>
          <p:nvGrpSpPr>
            <p:cNvPr id="168" name="组合 167">
              <a:extLst>
                <a:ext uri="{FF2B5EF4-FFF2-40B4-BE49-F238E27FC236}">
                  <a16:creationId xmlns:a16="http://schemas.microsoft.com/office/drawing/2014/main" id="{63068D74-7C0A-4CA5-8AEF-1EAA339CDE3A}"/>
                </a:ext>
              </a:extLst>
            </p:cNvPr>
            <p:cNvGrpSpPr/>
            <p:nvPr/>
          </p:nvGrpSpPr>
          <p:grpSpPr>
            <a:xfrm>
              <a:off x="6847840" y="5764292"/>
              <a:ext cx="2560320" cy="365760"/>
              <a:chOff x="975360" y="1812052"/>
              <a:chExt cx="2560320" cy="365760"/>
            </a:xfrm>
          </p:grpSpPr>
          <p:sp>
            <p:nvSpPr>
              <p:cNvPr id="169" name="矩形 168">
                <a:extLst>
                  <a:ext uri="{FF2B5EF4-FFF2-40B4-BE49-F238E27FC236}">
                    <a16:creationId xmlns:a16="http://schemas.microsoft.com/office/drawing/2014/main" id="{D6F78C5B-D260-48BF-9E4C-892FA2431D3A}"/>
                  </a:ext>
                </a:extLst>
              </p:cNvPr>
              <p:cNvSpPr/>
              <p:nvPr/>
            </p:nvSpPr>
            <p:spPr>
              <a:xfrm>
                <a:off x="975360" y="1812052"/>
                <a:ext cx="103632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矩形 169">
                <a:extLst>
                  <a:ext uri="{FF2B5EF4-FFF2-40B4-BE49-F238E27FC236}">
                    <a16:creationId xmlns:a16="http://schemas.microsoft.com/office/drawing/2014/main" id="{71D4EBE5-3730-4D0D-8491-4B8D1FB81AB7}"/>
                  </a:ext>
                </a:extLst>
              </p:cNvPr>
              <p:cNvSpPr/>
              <p:nvPr/>
            </p:nvSpPr>
            <p:spPr>
              <a:xfrm>
                <a:off x="2519680" y="1832372"/>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C,J,K</a:t>
                </a:r>
                <a:endParaRPr lang="zh-CN" altLang="en-US" sz="1600" dirty="0">
                  <a:solidFill>
                    <a:schemeClr val="tx1"/>
                  </a:solidFill>
                </a:endParaRPr>
              </a:p>
            </p:txBody>
          </p:sp>
          <p:cxnSp>
            <p:nvCxnSpPr>
              <p:cNvPr id="171" name="直接箭头连接符 170">
                <a:extLst>
                  <a:ext uri="{FF2B5EF4-FFF2-40B4-BE49-F238E27FC236}">
                    <a16:creationId xmlns:a16="http://schemas.microsoft.com/office/drawing/2014/main" id="{C340112E-AE3A-43BA-8084-C90991DBB2ED}"/>
                  </a:ext>
                </a:extLst>
              </p:cNvPr>
              <p:cNvCxnSpPr>
                <a:endCxn id="170" idx="1"/>
              </p:cNvCxnSpPr>
              <p:nvPr/>
            </p:nvCxnSpPr>
            <p:spPr>
              <a:xfrm>
                <a:off x="1849120" y="197416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2" name="文本框 171">
              <a:extLst>
                <a:ext uri="{FF2B5EF4-FFF2-40B4-BE49-F238E27FC236}">
                  <a16:creationId xmlns:a16="http://schemas.microsoft.com/office/drawing/2014/main" id="{02037445-9EAA-44B1-9AA3-B0E3908660B4}"/>
                </a:ext>
              </a:extLst>
            </p:cNvPr>
            <p:cNvSpPr txBox="1"/>
            <p:nvPr/>
          </p:nvSpPr>
          <p:spPr>
            <a:xfrm>
              <a:off x="6359840" y="5743773"/>
              <a:ext cx="650240" cy="369332"/>
            </a:xfrm>
            <a:prstGeom prst="rect">
              <a:avLst/>
            </a:prstGeom>
            <a:noFill/>
          </p:spPr>
          <p:txBody>
            <a:bodyPr wrap="square" rtlCol="0">
              <a:spAutoFit/>
            </a:bodyPr>
            <a:lstStyle/>
            <a:p>
              <a:r>
                <a:rPr lang="en-US" altLang="zh-CN" dirty="0"/>
                <a:t>101</a:t>
              </a:r>
              <a:endParaRPr lang="zh-CN" altLang="en-US" dirty="0"/>
            </a:p>
          </p:txBody>
        </p:sp>
      </p:grpSp>
      <p:sp>
        <p:nvSpPr>
          <p:cNvPr id="177" name="文本框 176">
            <a:extLst>
              <a:ext uri="{FF2B5EF4-FFF2-40B4-BE49-F238E27FC236}">
                <a16:creationId xmlns:a16="http://schemas.microsoft.com/office/drawing/2014/main" id="{BF8D1875-5219-4F68-A3F4-323684FC431C}"/>
              </a:ext>
            </a:extLst>
          </p:cNvPr>
          <p:cNvSpPr txBox="1"/>
          <p:nvPr/>
        </p:nvSpPr>
        <p:spPr>
          <a:xfrm>
            <a:off x="9844400" y="4917886"/>
            <a:ext cx="1900880" cy="369332"/>
          </a:xfrm>
          <a:prstGeom prst="rect">
            <a:avLst/>
          </a:prstGeom>
          <a:noFill/>
        </p:spPr>
        <p:txBody>
          <a:bodyPr wrap="square" rtlCol="0">
            <a:spAutoFit/>
          </a:bodyPr>
          <a:lstStyle/>
          <a:p>
            <a:r>
              <a:rPr lang="en-US" altLang="zh-CN" dirty="0"/>
              <a:t>6</a:t>
            </a:r>
            <a:r>
              <a:rPr lang="zh-CN" altLang="en-US" dirty="0"/>
              <a:t>个桶，</a:t>
            </a:r>
            <a:r>
              <a:rPr lang="en-US" altLang="zh-CN" dirty="0"/>
              <a:t>B</a:t>
            </a:r>
            <a:r>
              <a:rPr lang="zh-CN" altLang="en-US" dirty="0"/>
              <a:t>、</a:t>
            </a:r>
            <a:r>
              <a:rPr lang="en-US" altLang="zh-CN" dirty="0"/>
              <a:t>G</a:t>
            </a:r>
            <a:r>
              <a:rPr lang="zh-CN" altLang="en-US" dirty="0"/>
              <a:t>、</a:t>
            </a:r>
            <a:r>
              <a:rPr lang="en-US" altLang="zh-CN" dirty="0"/>
              <a:t>N</a:t>
            </a:r>
            <a:endParaRPr lang="zh-CN" altLang="en-US" dirty="0"/>
          </a:p>
        </p:txBody>
      </p:sp>
      <p:sp>
        <p:nvSpPr>
          <p:cNvPr id="178" name="文本框 177">
            <a:extLst>
              <a:ext uri="{FF2B5EF4-FFF2-40B4-BE49-F238E27FC236}">
                <a16:creationId xmlns:a16="http://schemas.microsoft.com/office/drawing/2014/main" id="{590BC712-953B-4925-AE27-ED8FA43C11CE}"/>
              </a:ext>
            </a:extLst>
          </p:cNvPr>
          <p:cNvSpPr txBox="1"/>
          <p:nvPr/>
        </p:nvSpPr>
        <p:spPr>
          <a:xfrm>
            <a:off x="2011680" y="2697927"/>
            <a:ext cx="1420626" cy="369332"/>
          </a:xfrm>
          <a:prstGeom prst="rect">
            <a:avLst/>
          </a:prstGeom>
          <a:noFill/>
        </p:spPr>
        <p:txBody>
          <a:bodyPr wrap="square" rtlCol="0">
            <a:spAutoFit/>
          </a:bodyPr>
          <a:lstStyle/>
          <a:p>
            <a:r>
              <a:rPr lang="en-US" altLang="zh-CN" dirty="0"/>
              <a:t>5/6&gt;0.8</a:t>
            </a:r>
            <a:endParaRPr lang="zh-CN" altLang="en-US" dirty="0"/>
          </a:p>
        </p:txBody>
      </p:sp>
      <p:sp>
        <p:nvSpPr>
          <p:cNvPr id="179" name="文本框 178">
            <a:extLst>
              <a:ext uri="{FF2B5EF4-FFF2-40B4-BE49-F238E27FC236}">
                <a16:creationId xmlns:a16="http://schemas.microsoft.com/office/drawing/2014/main" id="{33588A62-B812-48AE-BF48-F76DD32905CF}"/>
              </a:ext>
            </a:extLst>
          </p:cNvPr>
          <p:cNvSpPr txBox="1"/>
          <p:nvPr/>
        </p:nvSpPr>
        <p:spPr>
          <a:xfrm>
            <a:off x="2011680" y="4414967"/>
            <a:ext cx="1420626" cy="369332"/>
          </a:xfrm>
          <a:prstGeom prst="rect">
            <a:avLst/>
          </a:prstGeom>
          <a:noFill/>
        </p:spPr>
        <p:txBody>
          <a:bodyPr wrap="square" rtlCol="0">
            <a:spAutoFit/>
          </a:bodyPr>
          <a:lstStyle/>
          <a:p>
            <a:r>
              <a:rPr lang="en-US" altLang="zh-CN" dirty="0"/>
              <a:t>8/9&gt;0.8</a:t>
            </a:r>
            <a:endParaRPr lang="zh-CN" altLang="en-US" dirty="0"/>
          </a:p>
        </p:txBody>
      </p:sp>
      <p:sp>
        <p:nvSpPr>
          <p:cNvPr id="180" name="文本框 179">
            <a:extLst>
              <a:ext uri="{FF2B5EF4-FFF2-40B4-BE49-F238E27FC236}">
                <a16:creationId xmlns:a16="http://schemas.microsoft.com/office/drawing/2014/main" id="{E66944AE-E5FE-4F3C-8223-8E405A5FBC5C}"/>
              </a:ext>
            </a:extLst>
          </p:cNvPr>
          <p:cNvSpPr txBox="1"/>
          <p:nvPr/>
        </p:nvSpPr>
        <p:spPr>
          <a:xfrm>
            <a:off x="7865776" y="1091610"/>
            <a:ext cx="1420626" cy="369332"/>
          </a:xfrm>
          <a:prstGeom prst="rect">
            <a:avLst/>
          </a:prstGeom>
          <a:noFill/>
        </p:spPr>
        <p:txBody>
          <a:bodyPr wrap="square" rtlCol="0">
            <a:spAutoFit/>
          </a:bodyPr>
          <a:lstStyle/>
          <a:p>
            <a:r>
              <a:rPr lang="en-US" altLang="zh-CN" dirty="0"/>
              <a:t>10/12&gt;0.8</a:t>
            </a:r>
            <a:endParaRPr lang="zh-CN" altLang="en-US" dirty="0"/>
          </a:p>
        </p:txBody>
      </p:sp>
      <p:sp>
        <p:nvSpPr>
          <p:cNvPr id="181" name="文本框 180">
            <a:extLst>
              <a:ext uri="{FF2B5EF4-FFF2-40B4-BE49-F238E27FC236}">
                <a16:creationId xmlns:a16="http://schemas.microsoft.com/office/drawing/2014/main" id="{B0F2D850-443D-4F65-9951-FDACD044EBBB}"/>
              </a:ext>
            </a:extLst>
          </p:cNvPr>
          <p:cNvSpPr txBox="1"/>
          <p:nvPr/>
        </p:nvSpPr>
        <p:spPr>
          <a:xfrm>
            <a:off x="7924157" y="3471415"/>
            <a:ext cx="1420626" cy="369332"/>
          </a:xfrm>
          <a:prstGeom prst="rect">
            <a:avLst/>
          </a:prstGeom>
          <a:noFill/>
        </p:spPr>
        <p:txBody>
          <a:bodyPr wrap="square" rtlCol="0">
            <a:spAutoFit/>
          </a:bodyPr>
          <a:lstStyle/>
          <a:p>
            <a:r>
              <a:rPr lang="en-US" altLang="zh-CN" dirty="0"/>
              <a:t>13/15&gt;0.8</a:t>
            </a:r>
            <a:endParaRPr lang="zh-CN" altLang="en-US" dirty="0"/>
          </a:p>
        </p:txBody>
      </p:sp>
      <p:grpSp>
        <p:nvGrpSpPr>
          <p:cNvPr id="2" name="组合 1">
            <a:extLst>
              <a:ext uri="{FF2B5EF4-FFF2-40B4-BE49-F238E27FC236}">
                <a16:creationId xmlns:a16="http://schemas.microsoft.com/office/drawing/2014/main" id="{283974B7-2CE9-4C85-87E7-C7F39F0DF9C3}"/>
              </a:ext>
            </a:extLst>
          </p:cNvPr>
          <p:cNvGrpSpPr/>
          <p:nvPr/>
        </p:nvGrpSpPr>
        <p:grpSpPr>
          <a:xfrm>
            <a:off x="3362055" y="5274553"/>
            <a:ext cx="1698462" cy="283587"/>
            <a:chOff x="3362055" y="5274553"/>
            <a:chExt cx="1698462" cy="283587"/>
          </a:xfrm>
        </p:grpSpPr>
        <p:cxnSp>
          <p:nvCxnSpPr>
            <p:cNvPr id="152" name="直接箭头连接符 151">
              <a:extLst>
                <a:ext uri="{FF2B5EF4-FFF2-40B4-BE49-F238E27FC236}">
                  <a16:creationId xmlns:a16="http://schemas.microsoft.com/office/drawing/2014/main" id="{2DEA1BBC-E0BF-4A05-B119-38B51C098F92}"/>
                </a:ext>
              </a:extLst>
            </p:cNvPr>
            <p:cNvCxnSpPr/>
            <p:nvPr/>
          </p:nvCxnSpPr>
          <p:spPr>
            <a:xfrm>
              <a:off x="3362055" y="5393205"/>
              <a:ext cx="6705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矩形 153">
              <a:extLst>
                <a:ext uri="{FF2B5EF4-FFF2-40B4-BE49-F238E27FC236}">
                  <a16:creationId xmlns:a16="http://schemas.microsoft.com/office/drawing/2014/main" id="{1574AFA5-7809-4B88-80B2-A6DF22C682EA}"/>
                </a:ext>
              </a:extLst>
            </p:cNvPr>
            <p:cNvSpPr/>
            <p:nvPr/>
          </p:nvSpPr>
          <p:spPr>
            <a:xfrm>
              <a:off x="4044517" y="5274553"/>
              <a:ext cx="1016000" cy="283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J</a:t>
              </a:r>
              <a:endParaRPr lang="zh-CN" altLang="en-US" sz="1600" dirty="0">
                <a:solidFill>
                  <a:schemeClr val="tx1"/>
                </a:solidFill>
              </a:endParaRPr>
            </a:p>
          </p:txBody>
        </p:sp>
      </p:grpSp>
      <p:pic>
        <p:nvPicPr>
          <p:cNvPr id="7" name="图片 6">
            <a:extLst>
              <a:ext uri="{FF2B5EF4-FFF2-40B4-BE49-F238E27FC236}">
                <a16:creationId xmlns:a16="http://schemas.microsoft.com/office/drawing/2014/main" id="{2805BBAA-C260-47CC-A626-3638720648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7038" y="88587"/>
            <a:ext cx="3872637" cy="989738"/>
          </a:xfrm>
          <a:prstGeom prst="rect">
            <a:avLst/>
          </a:prstGeom>
        </p:spPr>
      </p:pic>
      <p:pic>
        <p:nvPicPr>
          <p:cNvPr id="11" name="图片 10">
            <a:extLst>
              <a:ext uri="{FF2B5EF4-FFF2-40B4-BE49-F238E27FC236}">
                <a16:creationId xmlns:a16="http://schemas.microsoft.com/office/drawing/2014/main" id="{667FBD1E-F853-4C2F-AC79-D98553B5C5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00" y="309210"/>
            <a:ext cx="6790008" cy="807790"/>
          </a:xfrm>
          <a:prstGeom prst="rect">
            <a:avLst/>
          </a:prstGeom>
        </p:spPr>
      </p:pic>
    </p:spTree>
    <p:extLst>
      <p:ext uri="{BB962C8B-B14F-4D97-AF65-F5344CB8AC3E}">
        <p14:creationId xmlns:p14="http://schemas.microsoft.com/office/powerpoint/2010/main" val="33360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F46393-BB06-471D-957D-7ECF5D79A50B}"/>
              </a:ext>
            </a:extLst>
          </p:cNvPr>
          <p:cNvPicPr>
            <a:picLocks noChangeAspect="1"/>
          </p:cNvPicPr>
          <p:nvPr/>
        </p:nvPicPr>
        <p:blipFill>
          <a:blip r:embed="rId3"/>
          <a:stretch>
            <a:fillRect/>
          </a:stretch>
        </p:blipFill>
        <p:spPr>
          <a:xfrm>
            <a:off x="578986" y="69244"/>
            <a:ext cx="9676923" cy="5253527"/>
          </a:xfrm>
          <a:prstGeom prst="rect">
            <a:avLst/>
          </a:prstGeom>
        </p:spPr>
      </p:pic>
      <p:pic>
        <p:nvPicPr>
          <p:cNvPr id="5" name="图片 4">
            <a:extLst>
              <a:ext uri="{FF2B5EF4-FFF2-40B4-BE49-F238E27FC236}">
                <a16:creationId xmlns:a16="http://schemas.microsoft.com/office/drawing/2014/main" id="{AA3A34A0-F0EF-4B3D-9EF4-CAA945B928AF}"/>
              </a:ext>
            </a:extLst>
          </p:cNvPr>
          <p:cNvPicPr>
            <a:picLocks noChangeAspect="1"/>
          </p:cNvPicPr>
          <p:nvPr/>
        </p:nvPicPr>
        <p:blipFill>
          <a:blip r:embed="rId4"/>
          <a:stretch>
            <a:fillRect/>
          </a:stretch>
        </p:blipFill>
        <p:spPr>
          <a:xfrm>
            <a:off x="578986" y="5607896"/>
            <a:ext cx="8786306" cy="953837"/>
          </a:xfrm>
          <a:prstGeom prst="rect">
            <a:avLst/>
          </a:prstGeom>
        </p:spPr>
      </p:pic>
    </p:spTree>
    <p:extLst>
      <p:ext uri="{BB962C8B-B14F-4D97-AF65-F5344CB8AC3E}">
        <p14:creationId xmlns:p14="http://schemas.microsoft.com/office/powerpoint/2010/main" val="80835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686BE46-BCBC-482D-8C32-494A3621F68B}"/>
              </a:ext>
            </a:extLst>
          </p:cNvPr>
          <p:cNvSpPr>
            <a:spLocks noGrp="1"/>
          </p:cNvSpPr>
          <p:nvPr>
            <p:ph type="title"/>
          </p:nvPr>
        </p:nvSpPr>
        <p:spPr/>
        <p:txBody>
          <a:bodyPr/>
          <a:lstStyle/>
          <a:p>
            <a:r>
              <a:rPr lang="en-US" altLang="zh-CN" dirty="0"/>
              <a:t>HW1</a:t>
            </a:r>
            <a:endParaRPr lang="zh-CN" altLang="en-US" dirty="0"/>
          </a:p>
        </p:txBody>
      </p:sp>
      <p:pic>
        <p:nvPicPr>
          <p:cNvPr id="11" name="图片 10">
            <a:extLst>
              <a:ext uri="{FF2B5EF4-FFF2-40B4-BE49-F238E27FC236}">
                <a16:creationId xmlns:a16="http://schemas.microsoft.com/office/drawing/2014/main" id="{31DFB781-F053-4FF3-BF16-70D3FC499DDC}"/>
              </a:ext>
            </a:extLst>
          </p:cNvPr>
          <p:cNvPicPr>
            <a:picLocks noChangeAspect="1"/>
          </p:cNvPicPr>
          <p:nvPr/>
        </p:nvPicPr>
        <p:blipFill>
          <a:blip r:embed="rId3"/>
          <a:stretch>
            <a:fillRect/>
          </a:stretch>
        </p:blipFill>
        <p:spPr>
          <a:xfrm>
            <a:off x="838200" y="1593706"/>
            <a:ext cx="10776367" cy="3042428"/>
          </a:xfrm>
          <a:prstGeom prst="rect">
            <a:avLst/>
          </a:prstGeom>
        </p:spPr>
      </p:pic>
    </p:spTree>
    <p:extLst>
      <p:ext uri="{BB962C8B-B14F-4D97-AF65-F5344CB8AC3E}">
        <p14:creationId xmlns:p14="http://schemas.microsoft.com/office/powerpoint/2010/main" val="60385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B55D381-D356-49C5-9051-71026E45EDFE}"/>
              </a:ext>
            </a:extLst>
          </p:cNvPr>
          <p:cNvSpPr>
            <a:spLocks noGrp="1"/>
          </p:cNvSpPr>
          <p:nvPr>
            <p:ph type="title"/>
          </p:nvPr>
        </p:nvSpPr>
        <p:spPr/>
        <p:txBody>
          <a:bodyPr/>
          <a:lstStyle/>
          <a:p>
            <a:r>
              <a:rPr lang="en-US" altLang="zh-CN" dirty="0"/>
              <a:t>HW1</a:t>
            </a:r>
            <a:endParaRPr lang="zh-CN" altLang="en-US" dirty="0"/>
          </a:p>
        </p:txBody>
      </p:sp>
      <p:pic>
        <p:nvPicPr>
          <p:cNvPr id="3" name="图片 2">
            <a:extLst>
              <a:ext uri="{FF2B5EF4-FFF2-40B4-BE49-F238E27FC236}">
                <a16:creationId xmlns:a16="http://schemas.microsoft.com/office/drawing/2014/main" id="{3BF75787-FF82-4B2F-A408-A10D474F6167}"/>
              </a:ext>
            </a:extLst>
          </p:cNvPr>
          <p:cNvPicPr>
            <a:picLocks noChangeAspect="1"/>
          </p:cNvPicPr>
          <p:nvPr/>
        </p:nvPicPr>
        <p:blipFill>
          <a:blip r:embed="rId3"/>
          <a:stretch>
            <a:fillRect/>
          </a:stretch>
        </p:blipFill>
        <p:spPr>
          <a:xfrm>
            <a:off x="838200" y="1690687"/>
            <a:ext cx="11233811" cy="3599067"/>
          </a:xfrm>
          <a:prstGeom prst="rect">
            <a:avLst/>
          </a:prstGeom>
        </p:spPr>
      </p:pic>
    </p:spTree>
    <p:extLst>
      <p:ext uri="{BB962C8B-B14F-4D97-AF65-F5344CB8AC3E}">
        <p14:creationId xmlns:p14="http://schemas.microsoft.com/office/powerpoint/2010/main" val="412960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 T1 </a:t>
            </a:r>
            <a:r>
              <a:rPr lang="zh-CN" altLang="en-US" dirty="0"/>
              <a:t>教材的首页给出了一个供应商、零件、工程数：</a:t>
            </a:r>
            <a:br>
              <a:rPr lang="zh-CN" altLang="en-US" dirty="0"/>
            </a:br>
            <a:r>
              <a:rPr lang="zh-CN" altLang="en-US" dirty="0"/>
              <a:t>供应商：</a:t>
            </a:r>
            <a:r>
              <a:rPr lang="en-US" altLang="zh-CN" dirty="0"/>
              <a:t>S (S#, </a:t>
            </a:r>
            <a:r>
              <a:rPr lang="en-US" altLang="zh-CN" dirty="0" err="1"/>
              <a:t>sname</a:t>
            </a:r>
            <a:r>
              <a:rPr lang="en-US" altLang="zh-CN" dirty="0"/>
              <a:t>, status, city)</a:t>
            </a:r>
            <a:br>
              <a:rPr lang="en-US" altLang="zh-CN" dirty="0"/>
            </a:br>
            <a:r>
              <a:rPr lang="zh-CN" altLang="en-US" dirty="0"/>
              <a:t>零件：</a:t>
            </a:r>
            <a:r>
              <a:rPr lang="en-US" altLang="zh-CN" dirty="0"/>
              <a:t>P (P#, </a:t>
            </a:r>
            <a:r>
              <a:rPr lang="en-US" altLang="zh-CN" dirty="0" err="1"/>
              <a:t>pname</a:t>
            </a:r>
            <a:r>
              <a:rPr lang="en-US" altLang="zh-CN" dirty="0"/>
              <a:t>, color, weight, city)</a:t>
            </a:r>
            <a:br>
              <a:rPr lang="en-US" altLang="zh-CN" dirty="0"/>
            </a:br>
            <a:r>
              <a:rPr lang="zh-CN" altLang="en-US" dirty="0"/>
              <a:t>工程：</a:t>
            </a:r>
            <a:r>
              <a:rPr lang="en-US" altLang="zh-CN" dirty="0"/>
              <a:t>J(J#, </a:t>
            </a:r>
            <a:r>
              <a:rPr lang="en-US" altLang="zh-CN" dirty="0" err="1"/>
              <a:t>jname</a:t>
            </a:r>
            <a:r>
              <a:rPr lang="en-US" altLang="zh-CN" dirty="0"/>
              <a:t>, city)</a:t>
            </a:r>
            <a:br>
              <a:rPr lang="en-US" altLang="zh-CN" dirty="0"/>
            </a:br>
            <a:r>
              <a:rPr lang="zh-CN" altLang="en-US" dirty="0"/>
              <a:t>供应：</a:t>
            </a:r>
            <a:r>
              <a:rPr lang="en-US" altLang="zh-CN" dirty="0"/>
              <a:t>SPJ (S#, J#, P#, QTY) </a:t>
            </a:r>
            <a:r>
              <a:rPr lang="zh-CN" altLang="en-US" dirty="0"/>
              <a:t>表示供应商 </a:t>
            </a:r>
            <a:r>
              <a:rPr lang="en-US" altLang="zh-CN" dirty="0"/>
              <a:t>S#</a:t>
            </a:r>
            <a:r>
              <a:rPr lang="zh-CN" altLang="en-US" dirty="0"/>
              <a:t>为工程 </a:t>
            </a:r>
            <a:r>
              <a:rPr lang="en-US" altLang="zh-CN" dirty="0"/>
              <a:t>J#</a:t>
            </a:r>
            <a:r>
              <a:rPr lang="zh-CN" altLang="en-US" dirty="0"/>
              <a:t>供应了 </a:t>
            </a:r>
            <a:r>
              <a:rPr lang="en-US" altLang="zh-CN" dirty="0"/>
              <a:t>QTY </a:t>
            </a:r>
            <a:r>
              <a:rPr lang="zh-CN" altLang="en-US" dirty="0"/>
              <a:t>数量的零件 </a:t>
            </a:r>
            <a:r>
              <a:rPr lang="en-US" altLang="zh-CN" dirty="0"/>
              <a:t>P#</a:t>
            </a:r>
            <a:br>
              <a:rPr lang="en-US" altLang="zh-CN" dirty="0"/>
            </a:br>
            <a:r>
              <a:rPr lang="zh-CN" altLang="en-US" dirty="0"/>
              <a:t>请写出下列查询的关系代数表达式：</a:t>
            </a:r>
            <a:br>
              <a:rPr lang="zh-CN" altLang="en-US" dirty="0"/>
            </a:br>
            <a:r>
              <a:rPr lang="en-US" altLang="zh-CN" dirty="0"/>
              <a:t>(1)</a:t>
            </a:r>
            <a:r>
              <a:rPr lang="zh-CN" altLang="en-US" dirty="0"/>
              <a:t>求供应商“华为” 为“嫦娥” 工程提供的零件号和零件名称；</a:t>
            </a:r>
            <a:br>
              <a:rPr lang="zh-CN" altLang="en-US" dirty="0"/>
            </a:br>
            <a:endParaRPr lang="zh-CN" altLang="en-US" dirty="0"/>
          </a:p>
        </p:txBody>
      </p:sp>
      <p:pic>
        <p:nvPicPr>
          <p:cNvPr id="7" name="图片 6">
            <a:extLst>
              <a:ext uri="{FF2B5EF4-FFF2-40B4-BE49-F238E27FC236}">
                <a16:creationId xmlns:a16="http://schemas.microsoft.com/office/drawing/2014/main" id="{E5DBD7DE-0430-4A00-8B01-B02D1256F132}"/>
              </a:ext>
            </a:extLst>
          </p:cNvPr>
          <p:cNvPicPr>
            <a:picLocks noChangeAspect="1"/>
          </p:cNvPicPr>
          <p:nvPr/>
        </p:nvPicPr>
        <p:blipFill>
          <a:blip r:embed="rId3"/>
          <a:stretch>
            <a:fillRect/>
          </a:stretch>
        </p:blipFill>
        <p:spPr>
          <a:xfrm>
            <a:off x="838200" y="5256533"/>
            <a:ext cx="7726951" cy="652653"/>
          </a:xfrm>
          <a:prstGeom prst="rect">
            <a:avLst/>
          </a:prstGeom>
        </p:spPr>
      </p:pic>
    </p:spTree>
    <p:extLst>
      <p:ext uri="{BB962C8B-B14F-4D97-AF65-F5344CB8AC3E}">
        <p14:creationId xmlns:p14="http://schemas.microsoft.com/office/powerpoint/2010/main" val="200755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 T1 </a:t>
            </a:r>
            <a:r>
              <a:rPr lang="zh-CN" altLang="en-US" dirty="0"/>
              <a:t>教材的首页给出了一个供应商、零件、工程数：</a:t>
            </a:r>
            <a:br>
              <a:rPr lang="zh-CN" altLang="en-US" dirty="0"/>
            </a:br>
            <a:r>
              <a:rPr lang="zh-CN" altLang="en-US" dirty="0"/>
              <a:t>供应商：</a:t>
            </a:r>
            <a:r>
              <a:rPr lang="en-US" altLang="zh-CN" dirty="0"/>
              <a:t>S (S#, </a:t>
            </a:r>
            <a:r>
              <a:rPr lang="en-US" altLang="zh-CN" dirty="0" err="1"/>
              <a:t>sname</a:t>
            </a:r>
            <a:r>
              <a:rPr lang="en-US" altLang="zh-CN" dirty="0"/>
              <a:t>, status, city)</a:t>
            </a:r>
            <a:br>
              <a:rPr lang="en-US" altLang="zh-CN" dirty="0"/>
            </a:br>
            <a:r>
              <a:rPr lang="zh-CN" altLang="en-US" dirty="0"/>
              <a:t>零件：</a:t>
            </a:r>
            <a:r>
              <a:rPr lang="en-US" altLang="zh-CN" dirty="0"/>
              <a:t>P (P#, </a:t>
            </a:r>
            <a:r>
              <a:rPr lang="en-US" altLang="zh-CN" dirty="0" err="1"/>
              <a:t>pname</a:t>
            </a:r>
            <a:r>
              <a:rPr lang="en-US" altLang="zh-CN" dirty="0"/>
              <a:t>, color, weight, city)</a:t>
            </a:r>
            <a:br>
              <a:rPr lang="en-US" altLang="zh-CN" dirty="0"/>
            </a:br>
            <a:r>
              <a:rPr lang="zh-CN" altLang="en-US" dirty="0"/>
              <a:t>工程：</a:t>
            </a:r>
            <a:r>
              <a:rPr lang="en-US" altLang="zh-CN" dirty="0"/>
              <a:t>J(J#, </a:t>
            </a:r>
            <a:r>
              <a:rPr lang="en-US" altLang="zh-CN" dirty="0" err="1"/>
              <a:t>jname</a:t>
            </a:r>
            <a:r>
              <a:rPr lang="en-US" altLang="zh-CN" dirty="0"/>
              <a:t>, city)</a:t>
            </a:r>
            <a:br>
              <a:rPr lang="en-US" altLang="zh-CN" dirty="0"/>
            </a:br>
            <a:r>
              <a:rPr lang="zh-CN" altLang="en-US" dirty="0"/>
              <a:t>供应：</a:t>
            </a:r>
            <a:r>
              <a:rPr lang="en-US" altLang="zh-CN" dirty="0"/>
              <a:t>SPJ (S#, J#, P#, QTY) </a:t>
            </a:r>
            <a:r>
              <a:rPr lang="zh-CN" altLang="en-US" dirty="0"/>
              <a:t>表示供应商 </a:t>
            </a:r>
            <a:r>
              <a:rPr lang="en-US" altLang="zh-CN" dirty="0"/>
              <a:t>S#</a:t>
            </a:r>
            <a:r>
              <a:rPr lang="zh-CN" altLang="en-US" dirty="0"/>
              <a:t>为工程 </a:t>
            </a:r>
            <a:r>
              <a:rPr lang="en-US" altLang="zh-CN" dirty="0"/>
              <a:t>J#</a:t>
            </a:r>
            <a:r>
              <a:rPr lang="zh-CN" altLang="en-US" dirty="0"/>
              <a:t>供应了 </a:t>
            </a:r>
            <a:r>
              <a:rPr lang="en-US" altLang="zh-CN" dirty="0"/>
              <a:t>QTY </a:t>
            </a:r>
            <a:r>
              <a:rPr lang="zh-CN" altLang="en-US" dirty="0"/>
              <a:t>数量的零件 </a:t>
            </a:r>
            <a:r>
              <a:rPr lang="en-US" altLang="zh-CN" dirty="0"/>
              <a:t>P#</a:t>
            </a:r>
            <a:br>
              <a:rPr lang="en-US" altLang="zh-CN" dirty="0"/>
            </a:br>
            <a:r>
              <a:rPr lang="zh-CN" altLang="en-US" dirty="0"/>
              <a:t>请写出下列查询的关系代数表达式：</a:t>
            </a:r>
            <a:br>
              <a:rPr lang="zh-CN" altLang="en-US" dirty="0"/>
            </a:br>
            <a:r>
              <a:rPr lang="en-US" altLang="zh-CN" dirty="0"/>
              <a:t>(2)</a:t>
            </a:r>
            <a:r>
              <a:rPr lang="zh-CN" altLang="en-US" dirty="0"/>
              <a:t>求每个供应商的供应商号以及该供应商供应的平均零件数量</a:t>
            </a:r>
          </a:p>
        </p:txBody>
      </p:sp>
      <p:pic>
        <p:nvPicPr>
          <p:cNvPr id="12" name="图片 11">
            <a:extLst>
              <a:ext uri="{FF2B5EF4-FFF2-40B4-BE49-F238E27FC236}">
                <a16:creationId xmlns:a16="http://schemas.microsoft.com/office/drawing/2014/main" id="{DDDDD8B5-68C9-4397-9235-057BDCBEAF2C}"/>
              </a:ext>
            </a:extLst>
          </p:cNvPr>
          <p:cNvPicPr>
            <a:picLocks noChangeAspect="1"/>
          </p:cNvPicPr>
          <p:nvPr/>
        </p:nvPicPr>
        <p:blipFill>
          <a:blip r:embed="rId2"/>
          <a:stretch>
            <a:fillRect/>
          </a:stretch>
        </p:blipFill>
        <p:spPr>
          <a:xfrm>
            <a:off x="838200" y="5435834"/>
            <a:ext cx="5670755" cy="741129"/>
          </a:xfrm>
          <a:prstGeom prst="rect">
            <a:avLst/>
          </a:prstGeom>
        </p:spPr>
      </p:pic>
    </p:spTree>
    <p:extLst>
      <p:ext uri="{BB962C8B-B14F-4D97-AF65-F5344CB8AC3E}">
        <p14:creationId xmlns:p14="http://schemas.microsoft.com/office/powerpoint/2010/main" val="400693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 T1 </a:t>
            </a:r>
            <a:r>
              <a:rPr lang="zh-CN" altLang="en-US" dirty="0"/>
              <a:t>教材的首页给出了一个供应商、零件、工程数：</a:t>
            </a:r>
            <a:br>
              <a:rPr lang="zh-CN" altLang="en-US" dirty="0"/>
            </a:br>
            <a:r>
              <a:rPr lang="zh-CN" altLang="en-US" dirty="0"/>
              <a:t>供应商：</a:t>
            </a:r>
            <a:r>
              <a:rPr lang="en-US" altLang="zh-CN" dirty="0"/>
              <a:t>S (S#, </a:t>
            </a:r>
            <a:r>
              <a:rPr lang="en-US" altLang="zh-CN" dirty="0" err="1"/>
              <a:t>sname</a:t>
            </a:r>
            <a:r>
              <a:rPr lang="en-US" altLang="zh-CN" dirty="0"/>
              <a:t>, status, city)</a:t>
            </a:r>
            <a:br>
              <a:rPr lang="en-US" altLang="zh-CN" dirty="0"/>
            </a:br>
            <a:r>
              <a:rPr lang="zh-CN" altLang="en-US" dirty="0"/>
              <a:t>零件：</a:t>
            </a:r>
            <a:r>
              <a:rPr lang="en-US" altLang="zh-CN" dirty="0"/>
              <a:t>P (P#, </a:t>
            </a:r>
            <a:r>
              <a:rPr lang="en-US" altLang="zh-CN" dirty="0" err="1"/>
              <a:t>pname</a:t>
            </a:r>
            <a:r>
              <a:rPr lang="en-US" altLang="zh-CN" dirty="0"/>
              <a:t>, color, weight, city)</a:t>
            </a:r>
            <a:br>
              <a:rPr lang="en-US" altLang="zh-CN" dirty="0"/>
            </a:br>
            <a:r>
              <a:rPr lang="zh-CN" altLang="en-US" dirty="0"/>
              <a:t>工程：</a:t>
            </a:r>
            <a:r>
              <a:rPr lang="en-US" altLang="zh-CN" dirty="0"/>
              <a:t>J(J#, </a:t>
            </a:r>
            <a:r>
              <a:rPr lang="en-US" altLang="zh-CN" dirty="0" err="1"/>
              <a:t>jname</a:t>
            </a:r>
            <a:r>
              <a:rPr lang="en-US" altLang="zh-CN" dirty="0"/>
              <a:t>, city)</a:t>
            </a:r>
            <a:br>
              <a:rPr lang="en-US" altLang="zh-CN" dirty="0"/>
            </a:br>
            <a:r>
              <a:rPr lang="zh-CN" altLang="en-US" dirty="0"/>
              <a:t>供应：</a:t>
            </a:r>
            <a:r>
              <a:rPr lang="en-US" altLang="zh-CN" dirty="0"/>
              <a:t>SPJ (S#, J#, P#, QTY) </a:t>
            </a:r>
            <a:r>
              <a:rPr lang="zh-CN" altLang="en-US" dirty="0"/>
              <a:t>表示供应商 </a:t>
            </a:r>
            <a:r>
              <a:rPr lang="en-US" altLang="zh-CN" dirty="0"/>
              <a:t>S#</a:t>
            </a:r>
            <a:r>
              <a:rPr lang="zh-CN" altLang="en-US" dirty="0"/>
              <a:t>为工程 </a:t>
            </a:r>
            <a:r>
              <a:rPr lang="en-US" altLang="zh-CN" dirty="0"/>
              <a:t>J#</a:t>
            </a:r>
            <a:r>
              <a:rPr lang="zh-CN" altLang="en-US" dirty="0"/>
              <a:t>供应了 </a:t>
            </a:r>
            <a:r>
              <a:rPr lang="en-US" altLang="zh-CN" dirty="0"/>
              <a:t>QTY </a:t>
            </a:r>
            <a:r>
              <a:rPr lang="zh-CN" altLang="en-US" dirty="0"/>
              <a:t>数量的零件 </a:t>
            </a:r>
            <a:r>
              <a:rPr lang="en-US" altLang="zh-CN" dirty="0"/>
              <a:t>P#</a:t>
            </a:r>
            <a:br>
              <a:rPr lang="en-US" altLang="zh-CN" dirty="0"/>
            </a:br>
            <a:r>
              <a:rPr lang="zh-CN" altLang="en-US" dirty="0"/>
              <a:t>请写出下列查询的关系代数表达式：</a:t>
            </a:r>
            <a:br>
              <a:rPr lang="zh-CN" altLang="en-US" dirty="0"/>
            </a:br>
            <a:r>
              <a:rPr lang="en-US" altLang="zh-CN" dirty="0"/>
              <a:t>(3)</a:t>
            </a:r>
            <a:r>
              <a:rPr lang="zh-CN" altLang="en-US" dirty="0"/>
              <a:t>求每个工程的工程号以及该工程中所使用的每种零件的零件号以及数量</a:t>
            </a:r>
          </a:p>
        </p:txBody>
      </p:sp>
      <p:pic>
        <p:nvPicPr>
          <p:cNvPr id="7" name="图片 6">
            <a:extLst>
              <a:ext uri="{FF2B5EF4-FFF2-40B4-BE49-F238E27FC236}">
                <a16:creationId xmlns:a16="http://schemas.microsoft.com/office/drawing/2014/main" id="{BBD9D74E-80FE-447A-AEBB-CD17B3F51178}"/>
              </a:ext>
            </a:extLst>
          </p:cNvPr>
          <p:cNvPicPr>
            <a:picLocks noChangeAspect="1"/>
          </p:cNvPicPr>
          <p:nvPr/>
        </p:nvPicPr>
        <p:blipFill>
          <a:blip r:embed="rId3"/>
          <a:stretch>
            <a:fillRect/>
          </a:stretch>
        </p:blipFill>
        <p:spPr>
          <a:xfrm>
            <a:off x="838200" y="5404925"/>
            <a:ext cx="6721273" cy="772038"/>
          </a:xfrm>
          <a:prstGeom prst="rect">
            <a:avLst/>
          </a:prstGeom>
        </p:spPr>
      </p:pic>
    </p:spTree>
    <p:extLst>
      <p:ext uri="{BB962C8B-B14F-4D97-AF65-F5344CB8AC3E}">
        <p14:creationId xmlns:p14="http://schemas.microsoft.com/office/powerpoint/2010/main" val="364887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 T1 </a:t>
            </a:r>
            <a:r>
              <a:rPr lang="zh-CN" altLang="en-US" dirty="0"/>
              <a:t>教材的首页给出了一个供应商、零件、工程数：</a:t>
            </a:r>
            <a:br>
              <a:rPr lang="zh-CN" altLang="en-US" dirty="0"/>
            </a:br>
            <a:r>
              <a:rPr lang="zh-CN" altLang="en-US" dirty="0"/>
              <a:t>供应商：</a:t>
            </a:r>
            <a:r>
              <a:rPr lang="en-US" altLang="zh-CN" dirty="0"/>
              <a:t>S (S#, </a:t>
            </a:r>
            <a:r>
              <a:rPr lang="en-US" altLang="zh-CN" dirty="0" err="1"/>
              <a:t>sname</a:t>
            </a:r>
            <a:r>
              <a:rPr lang="en-US" altLang="zh-CN" dirty="0"/>
              <a:t>, status, city)</a:t>
            </a:r>
            <a:br>
              <a:rPr lang="en-US" altLang="zh-CN" dirty="0"/>
            </a:br>
            <a:r>
              <a:rPr lang="zh-CN" altLang="en-US" dirty="0"/>
              <a:t>零件：</a:t>
            </a:r>
            <a:r>
              <a:rPr lang="en-US" altLang="zh-CN" dirty="0"/>
              <a:t>P (P#, </a:t>
            </a:r>
            <a:r>
              <a:rPr lang="en-US" altLang="zh-CN" dirty="0" err="1"/>
              <a:t>pname</a:t>
            </a:r>
            <a:r>
              <a:rPr lang="en-US" altLang="zh-CN" dirty="0"/>
              <a:t>, color, weight, city)</a:t>
            </a:r>
            <a:br>
              <a:rPr lang="en-US" altLang="zh-CN" dirty="0"/>
            </a:br>
            <a:r>
              <a:rPr lang="zh-CN" altLang="en-US" dirty="0"/>
              <a:t>工程：</a:t>
            </a:r>
            <a:r>
              <a:rPr lang="en-US" altLang="zh-CN" dirty="0"/>
              <a:t>J(J#, </a:t>
            </a:r>
            <a:r>
              <a:rPr lang="en-US" altLang="zh-CN" dirty="0" err="1"/>
              <a:t>jname</a:t>
            </a:r>
            <a:r>
              <a:rPr lang="en-US" altLang="zh-CN" dirty="0"/>
              <a:t>, city)</a:t>
            </a:r>
            <a:br>
              <a:rPr lang="en-US" altLang="zh-CN" dirty="0"/>
            </a:br>
            <a:r>
              <a:rPr lang="zh-CN" altLang="en-US" dirty="0"/>
              <a:t>供应：</a:t>
            </a:r>
            <a:r>
              <a:rPr lang="en-US" altLang="zh-CN" dirty="0"/>
              <a:t>SPJ (S#, J#, P#, QTY) </a:t>
            </a:r>
            <a:r>
              <a:rPr lang="zh-CN" altLang="en-US" dirty="0"/>
              <a:t>表示供应商 </a:t>
            </a:r>
            <a:r>
              <a:rPr lang="en-US" altLang="zh-CN" dirty="0"/>
              <a:t>S#</a:t>
            </a:r>
            <a:r>
              <a:rPr lang="zh-CN" altLang="en-US" dirty="0"/>
              <a:t>为工程 </a:t>
            </a:r>
            <a:r>
              <a:rPr lang="en-US" altLang="zh-CN" dirty="0"/>
              <a:t>J#</a:t>
            </a:r>
            <a:r>
              <a:rPr lang="zh-CN" altLang="en-US" dirty="0"/>
              <a:t>供应了 </a:t>
            </a:r>
            <a:r>
              <a:rPr lang="en-US" altLang="zh-CN" dirty="0"/>
              <a:t>QTY </a:t>
            </a:r>
            <a:r>
              <a:rPr lang="zh-CN" altLang="en-US" dirty="0"/>
              <a:t>数量的零件 </a:t>
            </a:r>
            <a:r>
              <a:rPr lang="en-US" altLang="zh-CN" dirty="0"/>
              <a:t>P#</a:t>
            </a:r>
            <a:br>
              <a:rPr lang="en-US" altLang="zh-CN" dirty="0"/>
            </a:br>
            <a:r>
              <a:rPr lang="zh-CN" altLang="en-US" dirty="0"/>
              <a:t>请写出下列查询的关系代数表达式：</a:t>
            </a:r>
            <a:br>
              <a:rPr lang="zh-CN" altLang="en-US" dirty="0"/>
            </a:br>
            <a:r>
              <a:rPr lang="en-US" altLang="zh-CN" dirty="0"/>
              <a:t>(4)</a:t>
            </a:r>
            <a:r>
              <a:rPr lang="zh-CN" altLang="en-US" dirty="0"/>
              <a:t>求供应零件总量在 </a:t>
            </a:r>
            <a:r>
              <a:rPr lang="en-US" altLang="zh-CN" dirty="0"/>
              <a:t>300 </a:t>
            </a:r>
            <a:r>
              <a:rPr lang="zh-CN" altLang="en-US" dirty="0"/>
              <a:t>以上的供应商号和供应商名字</a:t>
            </a:r>
          </a:p>
        </p:txBody>
      </p:sp>
      <p:pic>
        <p:nvPicPr>
          <p:cNvPr id="5" name="图片 4">
            <a:extLst>
              <a:ext uri="{FF2B5EF4-FFF2-40B4-BE49-F238E27FC236}">
                <a16:creationId xmlns:a16="http://schemas.microsoft.com/office/drawing/2014/main" id="{BD061828-94FE-4295-91EA-D23EA8C7A014}"/>
              </a:ext>
            </a:extLst>
          </p:cNvPr>
          <p:cNvPicPr>
            <a:picLocks noChangeAspect="1"/>
          </p:cNvPicPr>
          <p:nvPr/>
        </p:nvPicPr>
        <p:blipFill>
          <a:blip r:embed="rId3"/>
          <a:stretch>
            <a:fillRect/>
          </a:stretch>
        </p:blipFill>
        <p:spPr>
          <a:xfrm>
            <a:off x="838200" y="5044774"/>
            <a:ext cx="7157066" cy="704862"/>
          </a:xfrm>
          <a:prstGeom prst="rect">
            <a:avLst/>
          </a:prstGeom>
        </p:spPr>
      </p:pic>
      <p:pic>
        <p:nvPicPr>
          <p:cNvPr id="8" name="图片 7">
            <a:extLst>
              <a:ext uri="{FF2B5EF4-FFF2-40B4-BE49-F238E27FC236}">
                <a16:creationId xmlns:a16="http://schemas.microsoft.com/office/drawing/2014/main" id="{7E024D0F-EC28-449B-83E3-F73FCBB50864}"/>
              </a:ext>
            </a:extLst>
          </p:cNvPr>
          <p:cNvPicPr>
            <a:picLocks noChangeAspect="1"/>
          </p:cNvPicPr>
          <p:nvPr/>
        </p:nvPicPr>
        <p:blipFill>
          <a:blip r:embed="rId4"/>
          <a:stretch>
            <a:fillRect/>
          </a:stretch>
        </p:blipFill>
        <p:spPr>
          <a:xfrm>
            <a:off x="872833" y="5729562"/>
            <a:ext cx="11016000" cy="763313"/>
          </a:xfrm>
          <a:prstGeom prst="rect">
            <a:avLst/>
          </a:prstGeom>
        </p:spPr>
      </p:pic>
    </p:spTree>
    <p:extLst>
      <p:ext uri="{BB962C8B-B14F-4D97-AF65-F5344CB8AC3E}">
        <p14:creationId xmlns:p14="http://schemas.microsoft.com/office/powerpoint/2010/main" val="345566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a:t>
            </a:r>
            <a:r>
              <a:rPr lang="zh-CN" altLang="en-US" sz="2400" dirty="0"/>
              <a:t>增加一个新的工程</a:t>
            </a:r>
            <a:r>
              <a:rPr lang="en-US" altLang="zh-CN" sz="2400" dirty="0"/>
              <a:t>{‘J00’, ‘Sam’, ‘Hefei’ }</a:t>
            </a:r>
            <a:r>
              <a:rPr lang="zh-CN" altLang="en-US" sz="2400" dirty="0"/>
              <a:t>到 </a:t>
            </a:r>
            <a:r>
              <a:rPr lang="en-US" altLang="zh-CN" sz="2400" dirty="0"/>
              <a:t>J </a:t>
            </a:r>
            <a:r>
              <a:rPr lang="zh-CN" altLang="en-US" sz="2400" dirty="0"/>
              <a:t>中。并且，我们要求每个供应商按当前提供给其它工程的最大零件数将零件提供给该新工程（比如： </a:t>
            </a:r>
            <a:r>
              <a:rPr lang="en-US" altLang="zh-CN" sz="2400" dirty="0"/>
              <a:t>S1 </a:t>
            </a:r>
            <a:r>
              <a:rPr lang="zh-CN" altLang="en-US" sz="2400" dirty="0"/>
              <a:t>为 </a:t>
            </a:r>
            <a:r>
              <a:rPr lang="en-US" altLang="zh-CN" sz="2400" dirty="0"/>
              <a:t>J1 </a:t>
            </a:r>
            <a:r>
              <a:rPr lang="zh-CN" altLang="en-US" sz="2400" dirty="0"/>
              <a:t>和 </a:t>
            </a:r>
            <a:r>
              <a:rPr lang="en-US" altLang="zh-CN" sz="2400" dirty="0"/>
              <a:t>J2 </a:t>
            </a:r>
            <a:r>
              <a:rPr lang="zh-CN" altLang="en-US" sz="2400" dirty="0"/>
              <a:t>提供零件 </a:t>
            </a:r>
            <a:r>
              <a:rPr lang="en-US" altLang="zh-CN" sz="2400" dirty="0"/>
              <a:t>P1</a:t>
            </a:r>
            <a:r>
              <a:rPr lang="zh-CN" altLang="en-US" sz="2400" dirty="0"/>
              <a:t>，数量分别为 </a:t>
            </a:r>
            <a:r>
              <a:rPr lang="en-US" altLang="zh-CN" sz="2400" dirty="0"/>
              <a:t>100 </a:t>
            </a:r>
            <a:r>
              <a:rPr lang="zh-CN" altLang="en-US" sz="2400" dirty="0"/>
              <a:t>和 </a:t>
            </a:r>
            <a:r>
              <a:rPr lang="en-US" altLang="zh-CN" sz="2400" dirty="0"/>
              <a:t>200</a:t>
            </a:r>
            <a:r>
              <a:rPr lang="zh-CN" altLang="en-US" sz="2400" dirty="0"/>
              <a:t>，则要求 </a:t>
            </a:r>
            <a:r>
              <a:rPr lang="en-US" altLang="zh-CN" sz="2400" dirty="0"/>
              <a:t>S1 </a:t>
            </a:r>
            <a:r>
              <a:rPr lang="zh-CN" altLang="en-US" sz="2400" dirty="0"/>
              <a:t>按最大零件数 </a:t>
            </a:r>
            <a:r>
              <a:rPr lang="en-US" altLang="zh-CN" sz="2400" dirty="0"/>
              <a:t>200 </a:t>
            </a:r>
            <a:r>
              <a:rPr lang="zh-CN" altLang="en-US" sz="2400" dirty="0"/>
              <a:t>为 </a:t>
            </a:r>
            <a:r>
              <a:rPr lang="en-US" altLang="zh-CN" sz="2400" dirty="0"/>
              <a:t>J00 </a:t>
            </a:r>
            <a:r>
              <a:rPr lang="zh-CN" altLang="en-US" sz="2400" dirty="0"/>
              <a:t>提供零件 </a:t>
            </a:r>
            <a:r>
              <a:rPr lang="en-US" altLang="zh-CN" sz="2400" dirty="0"/>
              <a:t>P1</a:t>
            </a:r>
            <a:r>
              <a:rPr lang="zh-CN" altLang="en-US" sz="2400" dirty="0"/>
              <a:t>） ， 请将相应信息插入到 </a:t>
            </a:r>
            <a:r>
              <a:rPr lang="en-US" altLang="zh-CN" sz="2400" dirty="0"/>
              <a:t>SPJ </a:t>
            </a:r>
            <a:r>
              <a:rPr lang="zh-CN" altLang="en-US" sz="2400" dirty="0"/>
              <a:t>中；</a:t>
            </a:r>
            <a:endParaRPr lang="zh-CN" altLang="en-US" dirty="0"/>
          </a:p>
        </p:txBody>
      </p:sp>
      <p:pic>
        <p:nvPicPr>
          <p:cNvPr id="6" name="图片 5">
            <a:extLst>
              <a:ext uri="{FF2B5EF4-FFF2-40B4-BE49-F238E27FC236}">
                <a16:creationId xmlns:a16="http://schemas.microsoft.com/office/drawing/2014/main" id="{47F5E683-B238-4B9C-BDA2-E782BB8B4EB7}"/>
              </a:ext>
            </a:extLst>
          </p:cNvPr>
          <p:cNvPicPr>
            <a:picLocks noChangeAspect="1"/>
          </p:cNvPicPr>
          <p:nvPr/>
        </p:nvPicPr>
        <p:blipFill>
          <a:blip r:embed="rId3"/>
          <a:stretch>
            <a:fillRect/>
          </a:stretch>
        </p:blipFill>
        <p:spPr>
          <a:xfrm>
            <a:off x="907472" y="3297931"/>
            <a:ext cx="9700023" cy="1613506"/>
          </a:xfrm>
          <a:prstGeom prst="rect">
            <a:avLst/>
          </a:prstGeom>
        </p:spPr>
      </p:pic>
      <p:pic>
        <p:nvPicPr>
          <p:cNvPr id="4" name="图片 3">
            <a:extLst>
              <a:ext uri="{FF2B5EF4-FFF2-40B4-BE49-F238E27FC236}">
                <a16:creationId xmlns:a16="http://schemas.microsoft.com/office/drawing/2014/main" id="{1315965F-820C-47BE-9B3C-655EDC2A5638}"/>
              </a:ext>
            </a:extLst>
          </p:cNvPr>
          <p:cNvPicPr>
            <a:picLocks noChangeAspect="1"/>
          </p:cNvPicPr>
          <p:nvPr/>
        </p:nvPicPr>
        <p:blipFill>
          <a:blip r:embed="rId4"/>
          <a:stretch>
            <a:fillRect/>
          </a:stretch>
        </p:blipFill>
        <p:spPr>
          <a:xfrm>
            <a:off x="907472" y="5046374"/>
            <a:ext cx="9803772" cy="442484"/>
          </a:xfrm>
          <a:prstGeom prst="rect">
            <a:avLst/>
          </a:prstGeom>
        </p:spPr>
      </p:pic>
    </p:spTree>
    <p:extLst>
      <p:ext uri="{BB962C8B-B14F-4D97-AF65-F5344CB8AC3E}">
        <p14:creationId xmlns:p14="http://schemas.microsoft.com/office/powerpoint/2010/main" val="170223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HW1</a:t>
            </a:r>
            <a:endParaRPr lang="zh-CN" altLang="en-US" dirty="0"/>
          </a:p>
        </p:txBody>
      </p:sp>
      <p:sp>
        <p:nvSpPr>
          <p:cNvPr id="3" name="内容占位符 2"/>
          <p:cNvSpPr>
            <a:spLocks noGrp="1"/>
          </p:cNvSpPr>
          <p:nvPr>
            <p:ph idx="1"/>
          </p:nvPr>
        </p:nvSpPr>
        <p:spPr/>
        <p:txBody>
          <a:bodyPr/>
          <a:lstStyle/>
          <a:p>
            <a:pPr marL="0" indent="0">
              <a:buNone/>
            </a:pPr>
            <a:r>
              <a:rPr lang="en-US" altLang="zh-CN" dirty="0"/>
              <a:t>5. T1 </a:t>
            </a:r>
            <a:r>
              <a:rPr lang="zh-CN" altLang="en-US" dirty="0"/>
              <a:t>教材的首页给出了一个供应商、零件、工程数：</a:t>
            </a:r>
            <a:br>
              <a:rPr lang="zh-CN" altLang="en-US" dirty="0"/>
            </a:br>
            <a:r>
              <a:rPr lang="zh-CN" altLang="en-US" dirty="0"/>
              <a:t>供应商：</a:t>
            </a:r>
            <a:r>
              <a:rPr lang="en-US" altLang="zh-CN" dirty="0"/>
              <a:t>S (S#, </a:t>
            </a:r>
            <a:r>
              <a:rPr lang="en-US" altLang="zh-CN" dirty="0" err="1"/>
              <a:t>sname</a:t>
            </a:r>
            <a:r>
              <a:rPr lang="en-US" altLang="zh-CN" dirty="0"/>
              <a:t>, status, city)</a:t>
            </a:r>
            <a:br>
              <a:rPr lang="en-US" altLang="zh-CN" dirty="0"/>
            </a:br>
            <a:r>
              <a:rPr lang="zh-CN" altLang="en-US" dirty="0"/>
              <a:t>零件：</a:t>
            </a:r>
            <a:r>
              <a:rPr lang="en-US" altLang="zh-CN" dirty="0"/>
              <a:t>P (P#, </a:t>
            </a:r>
            <a:r>
              <a:rPr lang="en-US" altLang="zh-CN" dirty="0" err="1"/>
              <a:t>pname</a:t>
            </a:r>
            <a:r>
              <a:rPr lang="en-US" altLang="zh-CN" dirty="0"/>
              <a:t>, color, weight, city)</a:t>
            </a:r>
            <a:br>
              <a:rPr lang="en-US" altLang="zh-CN" dirty="0"/>
            </a:br>
            <a:r>
              <a:rPr lang="zh-CN" altLang="en-US" dirty="0"/>
              <a:t>工程：</a:t>
            </a:r>
            <a:r>
              <a:rPr lang="en-US" altLang="zh-CN" dirty="0"/>
              <a:t>J(J#, </a:t>
            </a:r>
            <a:r>
              <a:rPr lang="en-US" altLang="zh-CN" dirty="0" err="1"/>
              <a:t>jname</a:t>
            </a:r>
            <a:r>
              <a:rPr lang="en-US" altLang="zh-CN" dirty="0"/>
              <a:t>, city)</a:t>
            </a:r>
            <a:br>
              <a:rPr lang="en-US" altLang="zh-CN" dirty="0"/>
            </a:br>
            <a:r>
              <a:rPr lang="zh-CN" altLang="en-US" dirty="0"/>
              <a:t>供应：</a:t>
            </a:r>
            <a:r>
              <a:rPr lang="en-US" altLang="zh-CN" dirty="0"/>
              <a:t>SPJ (S#, J#, P#, QTY) </a:t>
            </a:r>
            <a:r>
              <a:rPr lang="zh-CN" altLang="en-US" dirty="0"/>
              <a:t>表示供应商 </a:t>
            </a:r>
            <a:r>
              <a:rPr lang="en-US" altLang="zh-CN" dirty="0"/>
              <a:t>S#</a:t>
            </a:r>
            <a:r>
              <a:rPr lang="zh-CN" altLang="en-US" dirty="0"/>
              <a:t>为工程 </a:t>
            </a:r>
            <a:r>
              <a:rPr lang="en-US" altLang="zh-CN" dirty="0"/>
              <a:t>J#</a:t>
            </a:r>
            <a:r>
              <a:rPr lang="zh-CN" altLang="en-US" dirty="0"/>
              <a:t>供应了 </a:t>
            </a:r>
            <a:r>
              <a:rPr lang="en-US" altLang="zh-CN" dirty="0"/>
              <a:t>QTY </a:t>
            </a:r>
            <a:r>
              <a:rPr lang="zh-CN" altLang="en-US" dirty="0"/>
              <a:t>数量的零件 </a:t>
            </a:r>
            <a:r>
              <a:rPr lang="en-US" altLang="zh-CN" dirty="0"/>
              <a:t>P#</a:t>
            </a:r>
            <a:br>
              <a:rPr lang="en-US" altLang="zh-CN" dirty="0"/>
            </a:br>
            <a:r>
              <a:rPr lang="zh-CN" altLang="en-US" dirty="0"/>
              <a:t>请写出下列查询的关系代数表达式：</a:t>
            </a:r>
            <a:br>
              <a:rPr lang="zh-CN" altLang="en-US" dirty="0"/>
            </a:br>
            <a:r>
              <a:rPr lang="en-US" altLang="zh-CN" dirty="0"/>
              <a:t>(5)</a:t>
            </a:r>
            <a:r>
              <a:rPr lang="zh-CN" altLang="en-US" dirty="0"/>
              <a:t>将供应商号为‘</a:t>
            </a:r>
            <a:r>
              <a:rPr lang="en-US" altLang="zh-CN" dirty="0"/>
              <a:t>S1’ </a:t>
            </a:r>
            <a:r>
              <a:rPr lang="zh-CN" altLang="en-US" dirty="0"/>
              <a:t>的供应商的 </a:t>
            </a:r>
            <a:r>
              <a:rPr lang="en-US" altLang="zh-CN" dirty="0"/>
              <a:t>city </a:t>
            </a:r>
            <a:r>
              <a:rPr lang="zh-CN" altLang="en-US" dirty="0"/>
              <a:t>改为‘合肥’</a:t>
            </a:r>
          </a:p>
        </p:txBody>
      </p:sp>
      <p:pic>
        <p:nvPicPr>
          <p:cNvPr id="9" name="图片 8">
            <a:extLst>
              <a:ext uri="{FF2B5EF4-FFF2-40B4-BE49-F238E27FC236}">
                <a16:creationId xmlns:a16="http://schemas.microsoft.com/office/drawing/2014/main" id="{2EA4B68C-5C08-4F92-ACFF-900C14DB939C}"/>
              </a:ext>
            </a:extLst>
          </p:cNvPr>
          <p:cNvPicPr>
            <a:picLocks noChangeAspect="1"/>
          </p:cNvPicPr>
          <p:nvPr/>
        </p:nvPicPr>
        <p:blipFill>
          <a:blip r:embed="rId3"/>
          <a:stretch>
            <a:fillRect/>
          </a:stretch>
        </p:blipFill>
        <p:spPr>
          <a:xfrm>
            <a:off x="838199" y="5217374"/>
            <a:ext cx="7814705" cy="712371"/>
          </a:xfrm>
          <a:prstGeom prst="rect">
            <a:avLst/>
          </a:prstGeom>
        </p:spPr>
      </p:pic>
    </p:spTree>
    <p:extLst>
      <p:ext uri="{BB962C8B-B14F-4D97-AF65-F5344CB8AC3E}">
        <p14:creationId xmlns:p14="http://schemas.microsoft.com/office/powerpoint/2010/main" val="17974360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1982</Words>
  <Application>Microsoft Office PowerPoint</Application>
  <PresentationFormat>宽屏</PresentationFormat>
  <Paragraphs>205</Paragraphs>
  <Slides>17</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Wingdings</vt:lpstr>
      <vt:lpstr>Office 主题​​</vt:lpstr>
      <vt:lpstr>习题课</vt:lpstr>
      <vt:lpstr>HW1</vt:lpstr>
      <vt:lpstr>HW1</vt:lpstr>
      <vt:lpstr>HW1</vt:lpstr>
      <vt:lpstr>HW1</vt:lpstr>
      <vt:lpstr>HW1</vt:lpstr>
      <vt:lpstr>HW1</vt:lpstr>
      <vt:lpstr>HW1</vt:lpstr>
      <vt:lpstr>HW1</vt:lpstr>
      <vt:lpstr>HW5</vt:lpstr>
      <vt:lpstr>HW5</vt:lpstr>
      <vt:lpstr>HW5</vt:lpstr>
      <vt:lpstr>HW5</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张 三</dc:creator>
  <cp:lastModifiedBy>张 三</cp:lastModifiedBy>
  <cp:revision>20</cp:revision>
  <dcterms:created xsi:type="dcterms:W3CDTF">2021-06-15T07:41:00Z</dcterms:created>
  <dcterms:modified xsi:type="dcterms:W3CDTF">2021-06-17T06:48:40Z</dcterms:modified>
</cp:coreProperties>
</file>