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2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0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8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F488-CC49-4CED-B201-532ADDABB3A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HW2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57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C05858-9FA1-4321-91D1-22F1EDAB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2" y="998540"/>
            <a:ext cx="12628023" cy="4654115"/>
          </a:xfrm>
        </p:spPr>
      </p:pic>
    </p:spTree>
    <p:extLst>
      <p:ext uri="{BB962C8B-B14F-4D97-AF65-F5344CB8AC3E}">
        <p14:creationId xmlns:p14="http://schemas.microsoft.com/office/powerpoint/2010/main" val="416762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4A741E-6E8E-47B5-9DEF-85D3EF1B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2" y="439238"/>
            <a:ext cx="5696696" cy="488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774B67-9033-4C04-9ADF-FDB37648E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54" y="1104517"/>
            <a:ext cx="8285529" cy="1059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D84ADE-5257-4A93-A7B3-7C6B6774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72" y="2461373"/>
            <a:ext cx="9593993" cy="595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42B91E-1436-4827-B49F-0D4786D2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53" y="3056776"/>
            <a:ext cx="7341691" cy="35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176E1AD-8494-4525-9242-BDA2B206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3" y="493698"/>
            <a:ext cx="7852672" cy="5145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D191C5-2267-462E-B987-317785045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4" y="1458113"/>
            <a:ext cx="9837251" cy="23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1801CC-2317-4FF3-808D-2F36AD75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4" y="518240"/>
            <a:ext cx="9411682" cy="9555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81BF27-38EC-44FC-A88A-6F59341D8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86" y="1478355"/>
            <a:ext cx="7334307" cy="53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7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37DB0A-73E2-4484-A4D0-F6467BADC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9" y="291786"/>
            <a:ext cx="9754157" cy="8445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BA1C11-ABAC-40EF-8DF8-538399F9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20" y="1136342"/>
            <a:ext cx="10902772" cy="17311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77ABC3-265D-4FC3-8D74-DDCC9A8E2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9" y="3150923"/>
            <a:ext cx="9625008" cy="409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FEAB39-CB88-46C5-8E9F-898808123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1" y="3781129"/>
            <a:ext cx="8258834" cy="17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5D161A-3897-41B0-87BA-60C8FF8C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7" y="458744"/>
            <a:ext cx="9998305" cy="988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EE7225-92EA-445B-8D75-92DA612A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0" y="1546847"/>
            <a:ext cx="7032638" cy="35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213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1_Office 主题​​</vt:lpstr>
      <vt:lpstr>习题课 （HW2）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（HW2）</dc:title>
  <dc:creator>陆 铭琛</dc:creator>
  <cp:lastModifiedBy>陆 铭琛</cp:lastModifiedBy>
  <cp:revision>17</cp:revision>
  <dcterms:created xsi:type="dcterms:W3CDTF">2021-06-16T16:27:54Z</dcterms:created>
  <dcterms:modified xsi:type="dcterms:W3CDTF">2021-06-21T08:18:44Z</dcterms:modified>
</cp:coreProperties>
</file>