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0" r:id="rId7"/>
    <p:sldId id="261" r:id="rId8"/>
    <p:sldId id="262" r:id="rId9"/>
    <p:sldId id="263" r:id="rId10"/>
    <p:sldId id="25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CE26D9B-70B0-41EE-A0FB-B2392B74543F}">
          <p14:sldIdLst>
            <p14:sldId id="256"/>
            <p14:sldId id="257"/>
            <p14:sldId id="264"/>
            <p14:sldId id="265"/>
            <p14:sldId id="258"/>
            <p14:sldId id="260"/>
            <p14:sldId id="261"/>
            <p14:sldId id="262"/>
            <p14:sldId id="263"/>
            <p14:sldId id="259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60A-DFBE-4FA3-8A3D-7CF9B651CF1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3208-B2BC-431F-BF29-C3F17036C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22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60A-DFBE-4FA3-8A3D-7CF9B651CF1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3208-B2BC-431F-BF29-C3F17036C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75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60A-DFBE-4FA3-8A3D-7CF9B651CF1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3208-B2BC-431F-BF29-C3F17036C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5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60A-DFBE-4FA3-8A3D-7CF9B651CF1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3208-B2BC-431F-BF29-C3F17036C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55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60A-DFBE-4FA3-8A3D-7CF9B651CF1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3208-B2BC-431F-BF29-C3F17036C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60A-DFBE-4FA3-8A3D-7CF9B651CF1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3208-B2BC-431F-BF29-C3F17036C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96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60A-DFBE-4FA3-8A3D-7CF9B651CF1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3208-B2BC-431F-BF29-C3F17036C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0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60A-DFBE-4FA3-8A3D-7CF9B651CF1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3208-B2BC-431F-BF29-C3F17036C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7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60A-DFBE-4FA3-8A3D-7CF9B651CF1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3208-B2BC-431F-BF29-C3F17036C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60A-DFBE-4FA3-8A3D-7CF9B651CF1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3208-B2BC-431F-BF29-C3F17036C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5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60A-DFBE-4FA3-8A3D-7CF9B651CF1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3208-B2BC-431F-BF29-C3F17036C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9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EE60A-DFBE-4FA3-8A3D-7CF9B651CF1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73208-B2BC-431F-BF29-C3F17036C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Lab2</a:t>
            </a:r>
            <a:r>
              <a:rPr lang="zh-CN" altLang="en-US" dirty="0" smtClean="0"/>
              <a:t>相关问题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0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Testall</a:t>
            </a:r>
            <a:r>
              <a:rPr lang="zh-CN" altLang="en-US" dirty="0" smtClean="0"/>
              <a:t>测试集相关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确保文件地址正确后，进行仿真，在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中把</a:t>
            </a:r>
            <a:r>
              <a:rPr lang="en-US" altLang="zh-CN" dirty="0" err="1" smtClean="0"/>
              <a:t>registerfile</a:t>
            </a:r>
            <a:r>
              <a:rPr lang="zh-CN" altLang="en-US" dirty="0" smtClean="0"/>
              <a:t>中的三号寄存器拖入波形图，重新运行仿真。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测试运行主要有三个阶段：加载</a:t>
            </a:r>
            <a:r>
              <a:rPr lang="en-US" altLang="zh-CN" dirty="0" err="1" smtClean="0"/>
              <a:t>DataRam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InstRam</a:t>
            </a:r>
            <a:r>
              <a:rPr lang="zh-CN" altLang="en-US" dirty="0" smtClean="0"/>
              <a:t>，执行指令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，输出</a:t>
            </a:r>
            <a:r>
              <a:rPr lang="en-US" altLang="zh-CN" dirty="0" err="1" smtClean="0"/>
              <a:t>DataRam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InstRam</a:t>
            </a:r>
            <a:r>
              <a:rPr lang="zh-CN" altLang="en-US" dirty="0" smtClean="0"/>
              <a:t>，因此执行时间不能太短。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最终结果观察三号寄存器的值：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逐渐递增，最后变为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说明测试通过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60916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签到规则相关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连续两周签到后，不需要提前向助教申请，在下一次实验课检查的时候向助教说明即可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迟交机会只能使用一次，后续实验仍需要按时提交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908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CSR</a:t>
            </a:r>
            <a:r>
              <a:rPr lang="zh-CN" altLang="en-US" dirty="0" smtClean="0"/>
              <a:t>测试集相关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作为参考的</a:t>
            </a:r>
            <a:r>
              <a:rPr lang="en-US" altLang="zh-CN" dirty="0" smtClean="0"/>
              <a:t>CSR.S</a:t>
            </a:r>
            <a:r>
              <a:rPr lang="zh-CN" altLang="en-US" dirty="0" smtClean="0"/>
              <a:t>需要预处理才能被工具编译，但实验并不是要运行这个测试集，主要是参考测试集中包含的</a:t>
            </a:r>
            <a:r>
              <a:rPr lang="en-US" altLang="zh-CN" dirty="0" err="1" smtClean="0"/>
              <a:t>csr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测试集由自己编写，</a:t>
            </a:r>
            <a:r>
              <a:rPr lang="en-US" altLang="zh-CN" dirty="0" err="1" smtClean="0"/>
              <a:t>csr</a:t>
            </a:r>
            <a:r>
              <a:rPr lang="zh-CN" altLang="en-US" dirty="0" smtClean="0"/>
              <a:t>指令仍然需要处理流水线相关，但不需要在测试集中重点体现出来（在</a:t>
            </a:r>
            <a:r>
              <a:rPr lang="en-US" altLang="zh-CN" dirty="0" err="1" smtClean="0"/>
              <a:t>csr</a:t>
            </a:r>
            <a:r>
              <a:rPr lang="zh-CN" altLang="en-US" dirty="0" smtClean="0"/>
              <a:t>指令间插入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nop</a:t>
            </a:r>
            <a:r>
              <a:rPr lang="zh-CN" altLang="en-US" dirty="0" smtClean="0"/>
              <a:t>是不合适的）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sr</a:t>
            </a:r>
            <a:r>
              <a:rPr lang="zh-CN" altLang="en-US" dirty="0" smtClean="0"/>
              <a:t>指令最多有</a:t>
            </a:r>
            <a:r>
              <a:rPr lang="en-US" altLang="zh-CN" dirty="0"/>
              <a:t>4096</a:t>
            </a:r>
            <a:r>
              <a:rPr lang="zh-CN" altLang="en-US" dirty="0" smtClean="0"/>
              <a:t>个寄存器，但不代表一定要分配</a:t>
            </a:r>
            <a:r>
              <a:rPr lang="en-US" altLang="zh-CN" dirty="0" smtClean="0"/>
              <a:t>4096</a:t>
            </a:r>
            <a:r>
              <a:rPr lang="zh-CN" altLang="en-US" dirty="0" smtClean="0"/>
              <a:t>个寄存器，具体的寄存器数量可以根据测试集内容进行分配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84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CPI</a:t>
            </a:r>
            <a:r>
              <a:rPr lang="zh-CN" altLang="en-US" dirty="0" smtClean="0"/>
              <a:t>即每指令所需周期数，按照出现频率加权求和即可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 smtClean="0"/>
              <a:t>运行时间</a:t>
            </a:r>
            <a:r>
              <a:rPr lang="en-US" altLang="zh-CN" dirty="0" smtClean="0"/>
              <a:t>=</a:t>
            </a:r>
            <a:r>
              <a:rPr lang="zh-CN" altLang="en-US" dirty="0" smtClean="0"/>
              <a:t>时钟周期</a:t>
            </a:r>
            <a:r>
              <a:rPr lang="en-US" altLang="zh-CN" dirty="0" smtClean="0"/>
              <a:t>×</a:t>
            </a:r>
            <a:r>
              <a:rPr lang="zh-CN" altLang="en-US" dirty="0" smtClean="0"/>
              <a:t>指令总数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：加速比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：加速比为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A</a:t>
            </a:r>
            <a:r>
              <a:rPr lang="zh-CN" altLang="en-US" dirty="0" smtClean="0"/>
              <a:t>更优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88" y="2348440"/>
            <a:ext cx="8123624" cy="4801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120" y="3891492"/>
            <a:ext cx="1104996" cy="4419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188" y="4889435"/>
            <a:ext cx="741490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主要注意加速部分所占比例，在加速前和加速后是不一样的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）设加速时间加速前占比为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解得：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加速后：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97" y="2824100"/>
            <a:ext cx="2141406" cy="7849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385" y="3743965"/>
            <a:ext cx="1996613" cy="6629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60" y="4772923"/>
            <a:ext cx="3642676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b="1" dirty="0" smtClean="0"/>
              <a:t>此加速方式</a:t>
            </a:r>
            <a:r>
              <a:rPr lang="zh-CN" altLang="en-US" dirty="0" smtClean="0"/>
              <a:t>最大加速比时，</a:t>
            </a:r>
            <a:r>
              <a:rPr lang="en-US" altLang="zh-CN" dirty="0" smtClean="0"/>
              <a:t>α=1</a:t>
            </a:r>
            <a:r>
              <a:rPr lang="zh-CN" altLang="en-US" dirty="0" smtClean="0"/>
              <a:t>即全部运算都用高性能模块加速，此时加速比为高性能模块加速比</a:t>
            </a:r>
            <a:r>
              <a:rPr lang="en-US" altLang="zh-CN" dirty="0" smtClean="0"/>
              <a:t>20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最大加速比一半，即</a:t>
            </a:r>
            <a:r>
              <a:rPr lang="en-US" altLang="zh-CN" dirty="0" smtClean="0"/>
              <a:t>20/2=10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解得：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≈</a:t>
            </a:r>
            <a:r>
              <a:rPr lang="en-US" altLang="zh-CN" dirty="0" smtClean="0"/>
              <a:t>0.947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522" y="3273584"/>
            <a:ext cx="1988992" cy="7696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919" y="4883526"/>
            <a:ext cx="4717189" cy="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2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测验二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）满足条件的两条指令（</a:t>
            </a:r>
            <a:r>
              <a:rPr lang="en-US" altLang="zh-CN" dirty="0" err="1" smtClean="0"/>
              <a:t>lw+add</a:t>
            </a:r>
            <a:r>
              <a:rPr lang="zh-CN" altLang="en-US" dirty="0"/>
              <a:t>）</a:t>
            </a:r>
            <a:r>
              <a:rPr lang="zh-CN" altLang="en-US" dirty="0" smtClean="0"/>
              <a:t>用一条指令（</a:t>
            </a:r>
            <a:r>
              <a:rPr lang="en-US" altLang="zh-CN" dirty="0" smtClean="0"/>
              <a:t>add</a:t>
            </a:r>
            <a:r>
              <a:rPr lang="zh-CN" altLang="en-US" dirty="0" smtClean="0"/>
              <a:t>）代替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可以让指令总数变少，但会导致时钟周期增加。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运行时间</a:t>
            </a:r>
            <a:r>
              <a:rPr lang="en-US" altLang="zh-CN" dirty="0" smtClean="0"/>
              <a:t>=</a:t>
            </a:r>
            <a:r>
              <a:rPr lang="zh-CN" altLang="en-US" dirty="0" smtClean="0"/>
              <a:t>时钟周期</a:t>
            </a:r>
            <a:r>
              <a:rPr lang="en-US" altLang="zh-CN" dirty="0" smtClean="0"/>
              <a:t>×</a:t>
            </a:r>
            <a:r>
              <a:rPr lang="zh-CN" altLang="en-US" dirty="0" smtClean="0"/>
              <a:t>指令总数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所需删除的指令占总指令数的：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占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指令数的：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831" y="3109677"/>
            <a:ext cx="2217612" cy="8916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36" y="4108522"/>
            <a:ext cx="1996613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）后续指令需要用到</a:t>
            </a:r>
            <a:r>
              <a:rPr lang="en-US" altLang="zh-CN" dirty="0" smtClean="0"/>
              <a:t>$1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$1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$2</a:t>
            </a:r>
            <a:r>
              <a:rPr lang="zh-CN" altLang="en-US" dirty="0" smtClean="0"/>
              <a:t>为同一个寄存器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其实也属于上面这种情况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注意需要符合替换的规则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1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吞吐率</a:t>
            </a:r>
            <a:r>
              <a:rPr lang="en-US" altLang="zh-CN" dirty="0" smtClean="0"/>
              <a:t>=</a:t>
            </a:r>
            <a:r>
              <a:rPr lang="zh-CN" altLang="en-US" dirty="0" smtClean="0"/>
              <a:t>指令数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执行时间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不</a:t>
            </a:r>
            <a:r>
              <a:rPr lang="zh-CN" altLang="en-US" dirty="0" smtClean="0"/>
              <a:t>考虑分支指令的影响：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这里讨论的是最大吞吐率，因此</a:t>
            </a:r>
            <a:r>
              <a:rPr lang="en-US" altLang="zh-CN" dirty="0" smtClean="0"/>
              <a:t>n-&gt;</a:t>
            </a:r>
            <a:r>
              <a:rPr lang="zh-CN" altLang="en-US" dirty="0" smtClean="0"/>
              <a:t>∞：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考虑分支指令的影响：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同理，</a:t>
            </a:r>
            <a:r>
              <a:rPr lang="en-US" altLang="zh-CN" dirty="0" smtClean="0"/>
              <a:t>n-&gt;</a:t>
            </a:r>
            <a:r>
              <a:rPr lang="zh-CN" altLang="en-US" dirty="0" smtClean="0"/>
              <a:t>∞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992" y="2328782"/>
            <a:ext cx="3010161" cy="11659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445" y="3798427"/>
            <a:ext cx="2126164" cy="6096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371" y="4398633"/>
            <a:ext cx="4701947" cy="12193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461" y="5723408"/>
            <a:ext cx="3497883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最后做个除法：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01" y="1825625"/>
            <a:ext cx="4298052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0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394</Words>
  <Application>Microsoft Office PowerPoint</Application>
  <PresentationFormat>宽屏</PresentationFormat>
  <Paragraphs>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作业一</vt:lpstr>
      <vt:lpstr>1</vt:lpstr>
      <vt:lpstr>2</vt:lpstr>
      <vt:lpstr>2</vt:lpstr>
      <vt:lpstr>测验二</vt:lpstr>
      <vt:lpstr>1</vt:lpstr>
      <vt:lpstr>1</vt:lpstr>
      <vt:lpstr>2</vt:lpstr>
      <vt:lpstr>2</vt:lpstr>
      <vt:lpstr>Lab2相关问题</vt:lpstr>
      <vt:lpstr>Testall测试集相关</vt:lpstr>
      <vt:lpstr>签到规则相关</vt:lpstr>
      <vt:lpstr>CSR测试集相关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作业一</dc:title>
  <dc:creator>yz w</dc:creator>
  <cp:lastModifiedBy>yz w</cp:lastModifiedBy>
  <cp:revision>10</cp:revision>
  <dcterms:created xsi:type="dcterms:W3CDTF">2021-05-05T12:33:58Z</dcterms:created>
  <dcterms:modified xsi:type="dcterms:W3CDTF">2021-05-05T13:49:42Z</dcterms:modified>
</cp:coreProperties>
</file>