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6" r:id="rId5"/>
    <p:sldId id="260" r:id="rId6"/>
    <p:sldId id="261" r:id="rId7"/>
    <p:sldId id="262" r:id="rId8"/>
    <p:sldId id="263" r:id="rId9"/>
    <p:sldId id="265" r:id="rId10"/>
    <p:sldId id="264" r:id="rId11"/>
    <p:sldId id="25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101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534A4-2FA2-495C-93DD-C10185D66CBA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0AAA-7144-414D-A64E-B6C59C8EE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741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534A4-2FA2-495C-93DD-C10185D66CBA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0AAA-7144-414D-A64E-B6C59C8EE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97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534A4-2FA2-495C-93DD-C10185D66CBA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0AAA-7144-414D-A64E-B6C59C8EE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643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534A4-2FA2-495C-93DD-C10185D66CBA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0AAA-7144-414D-A64E-B6C59C8EE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80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534A4-2FA2-495C-93DD-C10185D66CBA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0AAA-7144-414D-A64E-B6C59C8EE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45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534A4-2FA2-495C-93DD-C10185D66CBA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0AAA-7144-414D-A64E-B6C59C8EE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956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534A4-2FA2-495C-93DD-C10185D66CBA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0AAA-7144-414D-A64E-B6C59C8EE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352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534A4-2FA2-495C-93DD-C10185D66CBA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0AAA-7144-414D-A64E-B6C59C8EE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89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534A4-2FA2-495C-93DD-C10185D66CBA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0AAA-7144-414D-A64E-B6C59C8EE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555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534A4-2FA2-495C-93DD-C10185D66CBA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0AAA-7144-414D-A64E-B6C59C8EE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80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534A4-2FA2-495C-93DD-C10185D66CBA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0AAA-7144-414D-A64E-B6C59C8EE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363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534A4-2FA2-495C-93DD-C10185D66CBA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0AAA-7144-414D-A64E-B6C59C8EE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ec.ustc.edu.cn/share/fab7a6f0-1364-11eb-abcf-e1b50652fbb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实验一：邮件搜索引擎实现</a:t>
            </a:r>
            <a:endParaRPr lang="zh-CN" altLang="en-US" sz="4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877339" y="5497099"/>
            <a:ext cx="9144000" cy="1655762"/>
          </a:xfrm>
        </p:spPr>
        <p:txBody>
          <a:bodyPr/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2020.10.22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027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提交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提交截止时间：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2020.11.26  23:59</a:t>
            </a: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将所有文件压缩命名为 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学号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}_{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姓名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}_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实验一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.zip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，以邮件的方式提交到 </a:t>
            </a:r>
            <a:r>
              <a:rPr lang="en-US" altLang="zh-CN" sz="2400" u="sng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ustcweb2019@163.com</a:t>
            </a: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文件组织形式见具体的实验要求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470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954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实验目的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要求以给定的邮件数据集为基础，实现一个邮件搜索引擎。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/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对于给定的查询，能够以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精确查询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模糊语义匹配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的方式返回最相关的一系列邮件文档。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809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数据集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Enron Email </a:t>
            </a:r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Datase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是目前在电子邮件相关研究中使用最多的公开数据集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其邮件数据是安然公司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EnronCorporation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)150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位高级管理人员的往来邮件。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数据内容：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150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名员工每人有一个对应的文件夹，文件夹内是其文件的分组，里面存放他们的往来邮件，全部文件大小约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1.7G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每一封邮件是一个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txt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文档。在该文档中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包含了每封邮件包括邮件头、正文在内的详细内容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不包含邮件附件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数据集下载：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2"/>
              </a:rPr>
              <a:t>https://rec.ustc.edu.cn/share/fab7a6f0-1364-11eb-abcf-e1b50652fbb2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，提取码：</a:t>
            </a:r>
            <a:r>
              <a:rPr lang="en-US" altLang="zh-CN" sz="2000" dirty="0" smtClean="0">
                <a:latin typeface="Consolas" panose="020B0609020204030204" pitchFamily="49" charset="0"/>
                <a:ea typeface="黑体" panose="02010609060101010101" pitchFamily="49" charset="-122"/>
                <a:cs typeface="Times New Roman" panose="02020603050405020304" pitchFamily="18" charset="0"/>
              </a:rPr>
              <a:t>1uka</a:t>
            </a:r>
            <a:endParaRPr lang="en-US" altLang="zh-CN" sz="2000" dirty="0">
              <a:latin typeface="Consolas" panose="020B0609020204030204" pitchFamily="49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13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数据集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2039"/>
            <a:ext cx="7166113" cy="518268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106557" y="1512039"/>
            <a:ext cx="4704521" cy="32454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592957" y="2703443"/>
            <a:ext cx="4605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邮件头（除标题之外的内容忽略）</a:t>
            </a:r>
            <a:endParaRPr lang="zh-CN" altLang="en-US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5811079" y="3074032"/>
            <a:ext cx="781878" cy="3980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内容占位符 12"/>
          <p:cNvSpPr>
            <a:spLocks noGrp="1"/>
          </p:cNvSpPr>
          <p:nvPr>
            <p:ph idx="1"/>
          </p:nvPr>
        </p:nvSpPr>
        <p:spPr>
          <a:xfrm>
            <a:off x="1106557" y="4989442"/>
            <a:ext cx="6897755" cy="170527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9144000" y="4678017"/>
            <a:ext cx="2829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邮件主体</a:t>
            </a:r>
            <a:endParaRPr lang="zh-CN" altLang="en-US" sz="24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8083827" y="5139682"/>
            <a:ext cx="1035325" cy="46598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1474307" y="1965950"/>
            <a:ext cx="2425147" cy="192157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589642" y="1802105"/>
            <a:ext cx="2829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邮件标题</a:t>
            </a:r>
            <a:endParaRPr lang="zh-CN" altLang="en-US" sz="24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4181061" y="1998046"/>
            <a:ext cx="2408583" cy="8011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53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任务描述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预处理：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将每一封邮件视作一个文档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分词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词根化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去停用词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764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任务描述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bool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检索：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对于经过预处理的文档集合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根据倒排索引算法建立倒排索引表，并存储生成的倒排索引文件。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对于给定的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bool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查询，根据你生成的倒排索引表，返回符合查询规则的文档集合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588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任务描述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基于</a:t>
            </a: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tf-idf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的检索：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根据文档集合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计算每个文档的</a:t>
            </a: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tdf-idf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向量，并以矩阵的形式存储。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对于给定的查询，计算其与各个文档之间的</a:t>
            </a: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tf-idf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相似度，依据相似度返回与查询最相关的前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个文档。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692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任务描述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选做内容：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对倒排索引过程进行时间复杂度或者是空间复杂度的优化。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采用外部知识库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例如同义词表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优化索引效果。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采用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word2vec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等其他的语义表征方式表征你的查询和文档，并选用合适的案例与</a:t>
            </a: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tf-idf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的结果进行对比分析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5180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查询词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从给定的查询词表中任选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个查询词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按照课程讲义的格式，构造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bool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检索语句作为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bool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检索的查询（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个）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从选取的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个查询词中，构造查询词的组合作为</a:t>
            </a: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tf-idf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检索的查询（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个）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3070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454</Words>
  <Application>Microsoft Office PowerPoint</Application>
  <PresentationFormat>宽屏</PresentationFormat>
  <Paragraphs>62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等线</vt:lpstr>
      <vt:lpstr>等线 Light</vt:lpstr>
      <vt:lpstr>黑体</vt:lpstr>
      <vt:lpstr>Arial</vt:lpstr>
      <vt:lpstr>Consolas</vt:lpstr>
      <vt:lpstr>Times New Roman</vt:lpstr>
      <vt:lpstr>Wingdings</vt:lpstr>
      <vt:lpstr>Office 主题​​</vt:lpstr>
      <vt:lpstr>实验一：邮件搜索引擎实现</vt:lpstr>
      <vt:lpstr>实验目的</vt:lpstr>
      <vt:lpstr>数据集</vt:lpstr>
      <vt:lpstr>数据集</vt:lpstr>
      <vt:lpstr>任务描述</vt:lpstr>
      <vt:lpstr>任务描述</vt:lpstr>
      <vt:lpstr>任务描述</vt:lpstr>
      <vt:lpstr>任务描述</vt:lpstr>
      <vt:lpstr>查询词</vt:lpstr>
      <vt:lpstr>提交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实验一：邮件搜索引擎实现</dc:title>
  <dc:creator>ustc</dc:creator>
  <cp:lastModifiedBy>ustc</cp:lastModifiedBy>
  <cp:revision>8</cp:revision>
  <dcterms:created xsi:type="dcterms:W3CDTF">2020-10-22T02:47:06Z</dcterms:created>
  <dcterms:modified xsi:type="dcterms:W3CDTF">2020-10-22T07:35:37Z</dcterms:modified>
</cp:coreProperties>
</file>